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Lst>
  <p:notesMasterIdLst>
    <p:notesMasterId r:id="rId51"/>
  </p:notesMasterIdLst>
  <p:handoutMasterIdLst>
    <p:handoutMasterId r:id="rId52"/>
  </p:handoutMasterIdLst>
  <p:sldIdLst>
    <p:sldId id="256" r:id="rId3"/>
    <p:sldId id="257" r:id="rId4"/>
    <p:sldId id="269" r:id="rId5"/>
    <p:sldId id="258" r:id="rId6"/>
    <p:sldId id="309" r:id="rId7"/>
    <p:sldId id="272" r:id="rId8"/>
    <p:sldId id="273" r:id="rId9"/>
    <p:sldId id="274" r:id="rId10"/>
    <p:sldId id="275" r:id="rId11"/>
    <p:sldId id="276" r:id="rId12"/>
    <p:sldId id="277" r:id="rId13"/>
    <p:sldId id="283" r:id="rId14"/>
    <p:sldId id="284" r:id="rId15"/>
    <p:sldId id="278" r:id="rId16"/>
    <p:sldId id="310" r:id="rId17"/>
    <p:sldId id="280" r:id="rId18"/>
    <p:sldId id="302" r:id="rId19"/>
    <p:sldId id="281" r:id="rId20"/>
    <p:sldId id="286" r:id="rId21"/>
    <p:sldId id="285" r:id="rId22"/>
    <p:sldId id="304" r:id="rId23"/>
    <p:sldId id="287" r:id="rId24"/>
    <p:sldId id="289" r:id="rId25"/>
    <p:sldId id="292" r:id="rId26"/>
    <p:sldId id="290" r:id="rId27"/>
    <p:sldId id="297" r:id="rId28"/>
    <p:sldId id="299" r:id="rId29"/>
    <p:sldId id="300" r:id="rId30"/>
    <p:sldId id="293" r:id="rId31"/>
    <p:sldId id="301" r:id="rId32"/>
    <p:sldId id="291" r:id="rId33"/>
    <p:sldId id="288" r:id="rId34"/>
    <p:sldId id="282" r:id="rId35"/>
    <p:sldId id="264" r:id="rId36"/>
    <p:sldId id="279" r:id="rId37"/>
    <p:sldId id="262" r:id="rId38"/>
    <p:sldId id="308" r:id="rId39"/>
    <p:sldId id="303" r:id="rId40"/>
    <p:sldId id="306" r:id="rId41"/>
    <p:sldId id="307" r:id="rId42"/>
    <p:sldId id="265" r:id="rId43"/>
    <p:sldId id="267" r:id="rId44"/>
    <p:sldId id="268" r:id="rId45"/>
    <p:sldId id="312" r:id="rId46"/>
    <p:sldId id="311" r:id="rId47"/>
    <p:sldId id="271" r:id="rId48"/>
    <p:sldId id="1723" r:id="rId49"/>
    <p:sldId id="1728" r:id="rId50"/>
  </p:sldIdLst>
  <p:sldSz cx="12192000" cy="6858000"/>
  <p:notesSz cx="6858000" cy="9144000"/>
  <p:custDataLst>
    <p:tags r:id="rId5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2EA"/>
    <a:srgbClr val="80C3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92" autoAdjust="0"/>
    <p:restoredTop sz="94660"/>
  </p:normalViewPr>
  <p:slideViewPr>
    <p:cSldViewPr snapToGrid="0" showGuides="1">
      <p:cViewPr varScale="1">
        <p:scale>
          <a:sx n="105" d="100"/>
          <a:sy n="105" d="100"/>
        </p:scale>
        <p:origin x="654" y="102"/>
      </p:cViewPr>
      <p:guideLst/>
    </p:cSldViewPr>
  </p:slideViewPr>
  <p:notesTextViewPr>
    <p:cViewPr>
      <p:scale>
        <a:sx n="1" d="1"/>
        <a:sy n="1" d="1"/>
      </p:scale>
      <p:origin x="0" y="0"/>
    </p:cViewPr>
  </p:notesTextViewPr>
  <p:notesViewPr>
    <p:cSldViewPr snapToGrid="0" showGuides="1">
      <p:cViewPr varScale="1">
        <p:scale>
          <a:sx n="49" d="100"/>
          <a:sy n="49" d="100"/>
        </p:scale>
        <p:origin x="2988" y="4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gs" Target="tags/tag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1/relationships/chartColorStyle" Target="colors4.xml"/><Relationship Id="rId1" Type="http://schemas.microsoft.com/office/2011/relationships/chartStyle" Target="style4.xml"/><Relationship Id="rId5" Type="http://schemas.openxmlformats.org/officeDocument/2006/relationships/package" Target="../embeddings/Microsoft_Excel_Worksheet3.xlsx"/><Relationship Id="rId4" Type="http://schemas.openxmlformats.org/officeDocument/2006/relationships/image" Target="../media/image36.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87D-4A5F-A52B-FD3E6B58658D}"/>
            </c:ext>
          </c:extLst>
        </c:ser>
        <c:ser>
          <c:idx val="1"/>
          <c:order val="1"/>
          <c:tx>
            <c:strRef>
              <c:f>Sheet1!$C$1</c:f>
              <c:strCache>
                <c:ptCount val="1"/>
                <c:pt idx="0">
                  <c:v>系列 2</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87D-4A5F-A52B-FD3E6B58658D}"/>
            </c:ext>
          </c:extLst>
        </c:ser>
        <c:ser>
          <c:idx val="2"/>
          <c:order val="2"/>
          <c:tx>
            <c:strRef>
              <c:f>Sheet1!$D$1</c:f>
              <c:strCache>
                <c:ptCount val="1"/>
                <c:pt idx="0">
                  <c:v>系列 3</c:v>
                </c:pt>
              </c:strCache>
            </c:strRef>
          </c:tx>
          <c:spPr>
            <a:solidFill>
              <a:schemeClr val="tx2"/>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87D-4A5F-A52B-FD3E6B58658D}"/>
            </c:ext>
          </c:extLst>
        </c:ser>
        <c:dLbls>
          <c:showLegendKey val="0"/>
          <c:showVal val="0"/>
          <c:showCatName val="0"/>
          <c:showSerName val="0"/>
          <c:showPercent val="0"/>
          <c:showBubbleSize val="0"/>
        </c:dLbls>
        <c:gapWidth val="219"/>
        <c:overlap val="-27"/>
        <c:axId val="1239770736"/>
        <c:axId val="1239771392"/>
      </c:barChart>
      <c:catAx>
        <c:axId val="1239770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9771392"/>
        <c:crosses val="autoZero"/>
        <c:auto val="1"/>
        <c:lblAlgn val="ctr"/>
        <c:lblOffset val="100"/>
        <c:noMultiLvlLbl val="0"/>
      </c:catAx>
      <c:valAx>
        <c:axId val="1239771392"/>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9770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D0E0-439B-8607-994207BE3561}"/>
            </c:ext>
          </c:extLst>
        </c:ser>
        <c:ser>
          <c:idx val="1"/>
          <c:order val="1"/>
          <c:tx>
            <c:strRef>
              <c:f>Sheet1!$C$1</c:f>
              <c:strCache>
                <c:ptCount val="1"/>
                <c:pt idx="0">
                  <c:v>系列 2</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D0E0-439B-8607-994207BE3561}"/>
            </c:ext>
          </c:extLst>
        </c:ser>
        <c:ser>
          <c:idx val="2"/>
          <c:order val="2"/>
          <c:tx>
            <c:strRef>
              <c:f>Sheet1!$D$1</c:f>
              <c:strCache>
                <c:ptCount val="1"/>
                <c:pt idx="0">
                  <c:v>系列 3</c:v>
                </c:pt>
              </c:strCache>
            </c:strRef>
          </c:tx>
          <c:spPr>
            <a:ln w="28575" cap="rnd">
              <a:solidFill>
                <a:schemeClr val="tx2"/>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D0E0-439B-8607-994207BE3561}"/>
            </c:ext>
          </c:extLst>
        </c:ser>
        <c:dLbls>
          <c:showLegendKey val="0"/>
          <c:showVal val="0"/>
          <c:showCatName val="0"/>
          <c:showSerName val="0"/>
          <c:showPercent val="0"/>
          <c:showBubbleSize val="0"/>
        </c:dLbls>
        <c:smooth val="0"/>
        <c:axId val="2052845248"/>
        <c:axId val="2052850824"/>
      </c:lineChart>
      <c:catAx>
        <c:axId val="2052845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52850824"/>
        <c:crosses val="autoZero"/>
        <c:auto val="1"/>
        <c:lblAlgn val="ctr"/>
        <c:lblOffset val="100"/>
        <c:noMultiLvlLbl val="0"/>
      </c:catAx>
      <c:valAx>
        <c:axId val="2052850824"/>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528452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05C-4F38-844A-808D7B07434A}"/>
              </c:ext>
            </c:extLst>
          </c:dPt>
          <c:dPt>
            <c:idx val="1"/>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1-6D0A-46CB-ADE4-600FB0E3966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05C-4F38-844A-808D7B07434A}"/>
              </c:ext>
            </c:extLst>
          </c:dPt>
          <c:dPt>
            <c:idx val="3"/>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2-6D0A-46CB-ADE4-600FB0E39662}"/>
              </c:ext>
            </c:extLst>
          </c:dPt>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Impact" panose="020B0806030902050204" pitchFamily="34" charset="0"/>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D0A-46CB-ADE4-600FB0E3966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j-ea"/>
              <a:ea typeface="+mj-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1.3033175355450236E-2"/>
          <c:y val="0"/>
          <c:w val="0.97393364928909953"/>
          <c:h val="0.84099223371448739"/>
        </c:manualLayout>
      </c:layout>
      <c:barChart>
        <c:barDir val="col"/>
        <c:grouping val="clustered"/>
        <c:varyColors val="0"/>
        <c:ser>
          <c:idx val="0"/>
          <c:order val="0"/>
          <c:tx>
            <c:strRef>
              <c:f>Sheet1!$B$1</c:f>
              <c:strCache>
                <c:ptCount val="1"/>
                <c:pt idx="0">
                  <c:v>系列 1</c:v>
                </c:pt>
              </c:strCache>
            </c:strRef>
          </c:tx>
          <c:spPr>
            <a:blipFill>
              <a:blip xmlns:r="http://schemas.openxmlformats.org/officeDocument/2006/relationships" r:embed="rId3"/>
              <a:stretch>
                <a:fillRect/>
              </a:stretch>
            </a:blip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502-4426-AFAC-67E735532F72}"/>
            </c:ext>
          </c:extLst>
        </c:ser>
        <c:ser>
          <c:idx val="1"/>
          <c:order val="1"/>
          <c:tx>
            <c:strRef>
              <c:f>Sheet1!$C$1</c:f>
              <c:strCache>
                <c:ptCount val="1"/>
                <c:pt idx="0">
                  <c:v>系列 2</c:v>
                </c:pt>
              </c:strCache>
            </c:strRef>
          </c:tx>
          <c:spPr>
            <a:blipFill>
              <a:blip xmlns:r="http://schemas.openxmlformats.org/officeDocument/2006/relationships" r:embed="rId4"/>
              <a:stretch>
                <a:fillRect/>
              </a:stretch>
            </a:blip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502-4426-AFAC-67E735532F72}"/>
            </c:ext>
          </c:extLst>
        </c:ser>
        <c:dLbls>
          <c:dLblPos val="outEnd"/>
          <c:showLegendKey val="0"/>
          <c:showVal val="1"/>
          <c:showCatName val="0"/>
          <c:showSerName val="0"/>
          <c:showPercent val="0"/>
          <c:showBubbleSize val="0"/>
        </c:dLbls>
        <c:gapWidth val="219"/>
        <c:overlap val="-27"/>
        <c:axId val="1202380104"/>
        <c:axId val="1202376496"/>
      </c:barChart>
      <c:catAx>
        <c:axId val="1202380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ea"/>
                <a:ea typeface="+mn-ea"/>
                <a:cs typeface="+mn-cs"/>
              </a:defRPr>
            </a:pPr>
            <a:endParaRPr lang="en-US"/>
          </a:p>
        </c:txPr>
        <c:crossAx val="1202376496"/>
        <c:crosses val="autoZero"/>
        <c:auto val="1"/>
        <c:lblAlgn val="ctr"/>
        <c:lblOffset val="100"/>
        <c:noMultiLvlLbl val="0"/>
      </c:catAx>
      <c:valAx>
        <c:axId val="1202376496"/>
        <c:scaling>
          <c:orientation val="minMax"/>
        </c:scaling>
        <c:delete val="1"/>
        <c:axPos val="l"/>
        <c:numFmt formatCode="General" sourceLinked="1"/>
        <c:majorTickMark val="none"/>
        <c:minorTickMark val="none"/>
        <c:tickLblPos val="nextTo"/>
        <c:crossAx val="1202380104"/>
        <c:crosses val="autoZero"/>
        <c:crossBetween val="between"/>
      </c:valAx>
      <c:spPr>
        <a:noFill/>
        <a:ln>
          <a:noFill/>
        </a:ln>
        <a:effectLst/>
      </c:spPr>
    </c:plotArea>
    <c:legend>
      <c:legendPos val="b"/>
      <c:layout>
        <c:manualLayout>
          <c:xMode val="edge"/>
          <c:yMode val="edge"/>
          <c:x val="0.39319466731350522"/>
          <c:y val="0.89655196921620772"/>
          <c:w val="0.18162005075194981"/>
          <c:h val="8.1660571978387039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j-ea"/>
              <a:ea typeface="+mj-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5">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73A0967-4B43-41FE-8906-FF842D440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716547F3-DA87-45CC-9ACB-B693B2C902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5376B6-4CCB-4725-BADC-26A540D5B636}" type="datetimeFigureOut">
              <a:rPr lang="zh-CN" altLang="en-US" smtClean="0"/>
              <a:t>2019/4/12</a:t>
            </a:fld>
            <a:endParaRPr lang="zh-CN" altLang="en-US"/>
          </a:p>
        </p:txBody>
      </p:sp>
      <p:sp>
        <p:nvSpPr>
          <p:cNvPr id="4" name="页脚占位符 3">
            <a:extLst>
              <a:ext uri="{FF2B5EF4-FFF2-40B4-BE49-F238E27FC236}">
                <a16:creationId xmlns:a16="http://schemas.microsoft.com/office/drawing/2014/main" id="{7AE2784A-F7C4-4CCD-BE8A-5DFFB26219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740FAA39-E220-4153-8F39-EE3508A216D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96AE5-4558-48BF-8405-E9B01CECE736}" type="slidenum">
              <a:rPr lang="zh-CN" altLang="en-US" smtClean="0"/>
              <a:t>‹#›</a:t>
            </a:fld>
            <a:endParaRPr lang="zh-CN" altLang="en-US"/>
          </a:p>
        </p:txBody>
      </p:sp>
    </p:spTree>
    <p:extLst>
      <p:ext uri="{BB962C8B-B14F-4D97-AF65-F5344CB8AC3E}">
        <p14:creationId xmlns:p14="http://schemas.microsoft.com/office/powerpoint/2010/main" val="12758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F9FF90-D77C-48A9-B890-DE79910552B9}" type="datetimeFigureOut">
              <a:rPr lang="zh-CN" altLang="en-US" smtClean="0"/>
              <a:t>2019/4/12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767D85-7737-4C8D-9B77-D7B23FC65795}" type="slidenum">
              <a:rPr lang="zh-CN" altLang="en-US" smtClean="0"/>
              <a:t>‹#›</a:t>
            </a:fld>
            <a:endParaRPr lang="zh-CN" altLang="en-US"/>
          </a:p>
        </p:txBody>
      </p:sp>
    </p:spTree>
    <p:extLst>
      <p:ext uri="{BB962C8B-B14F-4D97-AF65-F5344CB8AC3E}">
        <p14:creationId xmlns:p14="http://schemas.microsoft.com/office/powerpoint/2010/main" val="3595283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1</a:t>
            </a:fld>
            <a:endParaRPr lang="zh-CN" altLang="en-US"/>
          </a:p>
        </p:txBody>
      </p:sp>
    </p:spTree>
    <p:extLst>
      <p:ext uri="{BB962C8B-B14F-4D97-AF65-F5344CB8AC3E}">
        <p14:creationId xmlns:p14="http://schemas.microsoft.com/office/powerpoint/2010/main" val="2286518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10</a:t>
            </a:fld>
            <a:endParaRPr lang="zh-CN" altLang="en-US"/>
          </a:p>
        </p:txBody>
      </p:sp>
    </p:spTree>
    <p:extLst>
      <p:ext uri="{BB962C8B-B14F-4D97-AF65-F5344CB8AC3E}">
        <p14:creationId xmlns:p14="http://schemas.microsoft.com/office/powerpoint/2010/main" val="4052089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11</a:t>
            </a:fld>
            <a:endParaRPr lang="zh-CN" altLang="en-US"/>
          </a:p>
        </p:txBody>
      </p:sp>
    </p:spTree>
    <p:extLst>
      <p:ext uri="{BB962C8B-B14F-4D97-AF65-F5344CB8AC3E}">
        <p14:creationId xmlns:p14="http://schemas.microsoft.com/office/powerpoint/2010/main" val="1054213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12</a:t>
            </a:fld>
            <a:endParaRPr lang="zh-CN" altLang="en-US"/>
          </a:p>
        </p:txBody>
      </p:sp>
    </p:spTree>
    <p:extLst>
      <p:ext uri="{BB962C8B-B14F-4D97-AF65-F5344CB8AC3E}">
        <p14:creationId xmlns:p14="http://schemas.microsoft.com/office/powerpoint/2010/main" val="1617280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13</a:t>
            </a:fld>
            <a:endParaRPr lang="zh-CN" altLang="en-US"/>
          </a:p>
        </p:txBody>
      </p:sp>
    </p:spTree>
    <p:extLst>
      <p:ext uri="{BB962C8B-B14F-4D97-AF65-F5344CB8AC3E}">
        <p14:creationId xmlns:p14="http://schemas.microsoft.com/office/powerpoint/2010/main" val="1965890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14</a:t>
            </a:fld>
            <a:endParaRPr lang="zh-CN" altLang="en-US"/>
          </a:p>
        </p:txBody>
      </p:sp>
    </p:spTree>
    <p:extLst>
      <p:ext uri="{BB962C8B-B14F-4D97-AF65-F5344CB8AC3E}">
        <p14:creationId xmlns:p14="http://schemas.microsoft.com/office/powerpoint/2010/main" val="1142697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15</a:t>
            </a:fld>
            <a:endParaRPr lang="zh-CN" altLang="en-US"/>
          </a:p>
        </p:txBody>
      </p:sp>
    </p:spTree>
    <p:extLst>
      <p:ext uri="{BB962C8B-B14F-4D97-AF65-F5344CB8AC3E}">
        <p14:creationId xmlns:p14="http://schemas.microsoft.com/office/powerpoint/2010/main" val="3042110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16</a:t>
            </a:fld>
            <a:endParaRPr lang="zh-CN" altLang="en-US"/>
          </a:p>
        </p:txBody>
      </p:sp>
    </p:spTree>
    <p:extLst>
      <p:ext uri="{BB962C8B-B14F-4D97-AF65-F5344CB8AC3E}">
        <p14:creationId xmlns:p14="http://schemas.microsoft.com/office/powerpoint/2010/main" val="983458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17</a:t>
            </a:fld>
            <a:endParaRPr lang="zh-CN" altLang="en-US"/>
          </a:p>
        </p:txBody>
      </p:sp>
    </p:spTree>
    <p:extLst>
      <p:ext uri="{BB962C8B-B14F-4D97-AF65-F5344CB8AC3E}">
        <p14:creationId xmlns:p14="http://schemas.microsoft.com/office/powerpoint/2010/main" val="3855230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18</a:t>
            </a:fld>
            <a:endParaRPr lang="zh-CN" altLang="en-US"/>
          </a:p>
        </p:txBody>
      </p:sp>
    </p:spTree>
    <p:extLst>
      <p:ext uri="{BB962C8B-B14F-4D97-AF65-F5344CB8AC3E}">
        <p14:creationId xmlns:p14="http://schemas.microsoft.com/office/powerpoint/2010/main" val="863874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19</a:t>
            </a:fld>
            <a:endParaRPr lang="zh-CN" altLang="en-US"/>
          </a:p>
        </p:txBody>
      </p:sp>
    </p:spTree>
    <p:extLst>
      <p:ext uri="{BB962C8B-B14F-4D97-AF65-F5344CB8AC3E}">
        <p14:creationId xmlns:p14="http://schemas.microsoft.com/office/powerpoint/2010/main" val="3953646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2</a:t>
            </a:fld>
            <a:endParaRPr lang="zh-CN" altLang="en-US"/>
          </a:p>
        </p:txBody>
      </p:sp>
    </p:spTree>
    <p:extLst>
      <p:ext uri="{BB962C8B-B14F-4D97-AF65-F5344CB8AC3E}">
        <p14:creationId xmlns:p14="http://schemas.microsoft.com/office/powerpoint/2010/main" val="2721468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20</a:t>
            </a:fld>
            <a:endParaRPr lang="zh-CN" altLang="en-US"/>
          </a:p>
        </p:txBody>
      </p:sp>
    </p:spTree>
    <p:extLst>
      <p:ext uri="{BB962C8B-B14F-4D97-AF65-F5344CB8AC3E}">
        <p14:creationId xmlns:p14="http://schemas.microsoft.com/office/powerpoint/2010/main" val="14055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21</a:t>
            </a:fld>
            <a:endParaRPr lang="zh-CN" altLang="en-US"/>
          </a:p>
        </p:txBody>
      </p:sp>
    </p:spTree>
    <p:extLst>
      <p:ext uri="{BB962C8B-B14F-4D97-AF65-F5344CB8AC3E}">
        <p14:creationId xmlns:p14="http://schemas.microsoft.com/office/powerpoint/2010/main" val="1824474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22</a:t>
            </a:fld>
            <a:endParaRPr lang="zh-CN" altLang="en-US"/>
          </a:p>
        </p:txBody>
      </p:sp>
    </p:spTree>
    <p:extLst>
      <p:ext uri="{BB962C8B-B14F-4D97-AF65-F5344CB8AC3E}">
        <p14:creationId xmlns:p14="http://schemas.microsoft.com/office/powerpoint/2010/main" val="56243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23</a:t>
            </a:fld>
            <a:endParaRPr lang="zh-CN" altLang="en-US"/>
          </a:p>
        </p:txBody>
      </p:sp>
    </p:spTree>
    <p:extLst>
      <p:ext uri="{BB962C8B-B14F-4D97-AF65-F5344CB8AC3E}">
        <p14:creationId xmlns:p14="http://schemas.microsoft.com/office/powerpoint/2010/main" val="1172729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24</a:t>
            </a:fld>
            <a:endParaRPr lang="zh-CN" altLang="en-US"/>
          </a:p>
        </p:txBody>
      </p:sp>
    </p:spTree>
    <p:extLst>
      <p:ext uri="{BB962C8B-B14F-4D97-AF65-F5344CB8AC3E}">
        <p14:creationId xmlns:p14="http://schemas.microsoft.com/office/powerpoint/2010/main" val="4242590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25</a:t>
            </a:fld>
            <a:endParaRPr lang="zh-CN" altLang="en-US"/>
          </a:p>
        </p:txBody>
      </p:sp>
    </p:spTree>
    <p:extLst>
      <p:ext uri="{BB962C8B-B14F-4D97-AF65-F5344CB8AC3E}">
        <p14:creationId xmlns:p14="http://schemas.microsoft.com/office/powerpoint/2010/main" val="531960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26</a:t>
            </a:fld>
            <a:endParaRPr lang="zh-CN" altLang="en-US"/>
          </a:p>
        </p:txBody>
      </p:sp>
    </p:spTree>
    <p:extLst>
      <p:ext uri="{BB962C8B-B14F-4D97-AF65-F5344CB8AC3E}">
        <p14:creationId xmlns:p14="http://schemas.microsoft.com/office/powerpoint/2010/main" val="1942185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27</a:t>
            </a:fld>
            <a:endParaRPr lang="zh-CN" altLang="en-US"/>
          </a:p>
        </p:txBody>
      </p:sp>
    </p:spTree>
    <p:extLst>
      <p:ext uri="{BB962C8B-B14F-4D97-AF65-F5344CB8AC3E}">
        <p14:creationId xmlns:p14="http://schemas.microsoft.com/office/powerpoint/2010/main" val="379690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28</a:t>
            </a:fld>
            <a:endParaRPr lang="zh-CN" altLang="en-US"/>
          </a:p>
        </p:txBody>
      </p:sp>
    </p:spTree>
    <p:extLst>
      <p:ext uri="{BB962C8B-B14F-4D97-AF65-F5344CB8AC3E}">
        <p14:creationId xmlns:p14="http://schemas.microsoft.com/office/powerpoint/2010/main" val="190261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29</a:t>
            </a:fld>
            <a:endParaRPr lang="zh-CN" altLang="en-US"/>
          </a:p>
        </p:txBody>
      </p:sp>
    </p:spTree>
    <p:extLst>
      <p:ext uri="{BB962C8B-B14F-4D97-AF65-F5344CB8AC3E}">
        <p14:creationId xmlns:p14="http://schemas.microsoft.com/office/powerpoint/2010/main" val="510183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3</a:t>
            </a:fld>
            <a:endParaRPr lang="zh-CN" altLang="en-US"/>
          </a:p>
        </p:txBody>
      </p:sp>
    </p:spTree>
    <p:extLst>
      <p:ext uri="{BB962C8B-B14F-4D97-AF65-F5344CB8AC3E}">
        <p14:creationId xmlns:p14="http://schemas.microsoft.com/office/powerpoint/2010/main" val="4992062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30</a:t>
            </a:fld>
            <a:endParaRPr lang="zh-CN" altLang="en-US"/>
          </a:p>
        </p:txBody>
      </p:sp>
    </p:spTree>
    <p:extLst>
      <p:ext uri="{BB962C8B-B14F-4D97-AF65-F5344CB8AC3E}">
        <p14:creationId xmlns:p14="http://schemas.microsoft.com/office/powerpoint/2010/main" val="2394960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31</a:t>
            </a:fld>
            <a:endParaRPr lang="zh-CN" altLang="en-US"/>
          </a:p>
        </p:txBody>
      </p:sp>
    </p:spTree>
    <p:extLst>
      <p:ext uri="{BB962C8B-B14F-4D97-AF65-F5344CB8AC3E}">
        <p14:creationId xmlns:p14="http://schemas.microsoft.com/office/powerpoint/2010/main" val="3622710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32</a:t>
            </a:fld>
            <a:endParaRPr lang="zh-CN" altLang="en-US"/>
          </a:p>
        </p:txBody>
      </p:sp>
    </p:spTree>
    <p:extLst>
      <p:ext uri="{BB962C8B-B14F-4D97-AF65-F5344CB8AC3E}">
        <p14:creationId xmlns:p14="http://schemas.microsoft.com/office/powerpoint/2010/main" val="4154153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33</a:t>
            </a:fld>
            <a:endParaRPr lang="zh-CN" altLang="en-US"/>
          </a:p>
        </p:txBody>
      </p:sp>
    </p:spTree>
    <p:extLst>
      <p:ext uri="{BB962C8B-B14F-4D97-AF65-F5344CB8AC3E}">
        <p14:creationId xmlns:p14="http://schemas.microsoft.com/office/powerpoint/2010/main" val="15032284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34</a:t>
            </a:fld>
            <a:endParaRPr lang="zh-CN" altLang="en-US"/>
          </a:p>
        </p:txBody>
      </p:sp>
    </p:spTree>
    <p:extLst>
      <p:ext uri="{BB962C8B-B14F-4D97-AF65-F5344CB8AC3E}">
        <p14:creationId xmlns:p14="http://schemas.microsoft.com/office/powerpoint/2010/main" val="22180904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35</a:t>
            </a:fld>
            <a:endParaRPr lang="zh-CN" altLang="en-US"/>
          </a:p>
        </p:txBody>
      </p:sp>
    </p:spTree>
    <p:extLst>
      <p:ext uri="{BB962C8B-B14F-4D97-AF65-F5344CB8AC3E}">
        <p14:creationId xmlns:p14="http://schemas.microsoft.com/office/powerpoint/2010/main" val="940195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36</a:t>
            </a:fld>
            <a:endParaRPr lang="zh-CN" altLang="en-US"/>
          </a:p>
        </p:txBody>
      </p:sp>
    </p:spTree>
    <p:extLst>
      <p:ext uri="{BB962C8B-B14F-4D97-AF65-F5344CB8AC3E}">
        <p14:creationId xmlns:p14="http://schemas.microsoft.com/office/powerpoint/2010/main" val="3294530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37</a:t>
            </a:fld>
            <a:endParaRPr lang="zh-CN" altLang="en-US"/>
          </a:p>
        </p:txBody>
      </p:sp>
    </p:spTree>
    <p:extLst>
      <p:ext uri="{BB962C8B-B14F-4D97-AF65-F5344CB8AC3E}">
        <p14:creationId xmlns:p14="http://schemas.microsoft.com/office/powerpoint/2010/main" val="3268524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38</a:t>
            </a:fld>
            <a:endParaRPr lang="zh-CN" altLang="en-US"/>
          </a:p>
        </p:txBody>
      </p:sp>
    </p:spTree>
    <p:extLst>
      <p:ext uri="{BB962C8B-B14F-4D97-AF65-F5344CB8AC3E}">
        <p14:creationId xmlns:p14="http://schemas.microsoft.com/office/powerpoint/2010/main" val="891043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39</a:t>
            </a:fld>
            <a:endParaRPr lang="zh-CN" altLang="en-US"/>
          </a:p>
        </p:txBody>
      </p:sp>
    </p:spTree>
    <p:extLst>
      <p:ext uri="{BB962C8B-B14F-4D97-AF65-F5344CB8AC3E}">
        <p14:creationId xmlns:p14="http://schemas.microsoft.com/office/powerpoint/2010/main" val="115281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4</a:t>
            </a:fld>
            <a:endParaRPr lang="zh-CN" altLang="en-US"/>
          </a:p>
        </p:txBody>
      </p:sp>
    </p:spTree>
    <p:extLst>
      <p:ext uri="{BB962C8B-B14F-4D97-AF65-F5344CB8AC3E}">
        <p14:creationId xmlns:p14="http://schemas.microsoft.com/office/powerpoint/2010/main" val="13116268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40</a:t>
            </a:fld>
            <a:endParaRPr lang="zh-CN" altLang="en-US"/>
          </a:p>
        </p:txBody>
      </p:sp>
    </p:spTree>
    <p:extLst>
      <p:ext uri="{BB962C8B-B14F-4D97-AF65-F5344CB8AC3E}">
        <p14:creationId xmlns:p14="http://schemas.microsoft.com/office/powerpoint/2010/main" val="3610004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41</a:t>
            </a:fld>
            <a:endParaRPr lang="zh-CN" altLang="en-US"/>
          </a:p>
        </p:txBody>
      </p:sp>
    </p:spTree>
    <p:extLst>
      <p:ext uri="{BB962C8B-B14F-4D97-AF65-F5344CB8AC3E}">
        <p14:creationId xmlns:p14="http://schemas.microsoft.com/office/powerpoint/2010/main" val="37337673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42</a:t>
            </a:fld>
            <a:endParaRPr lang="zh-CN" altLang="en-US"/>
          </a:p>
        </p:txBody>
      </p:sp>
    </p:spTree>
    <p:extLst>
      <p:ext uri="{BB962C8B-B14F-4D97-AF65-F5344CB8AC3E}">
        <p14:creationId xmlns:p14="http://schemas.microsoft.com/office/powerpoint/2010/main" val="585359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43</a:t>
            </a:fld>
            <a:endParaRPr lang="zh-CN" altLang="en-US"/>
          </a:p>
        </p:txBody>
      </p:sp>
    </p:spTree>
    <p:extLst>
      <p:ext uri="{BB962C8B-B14F-4D97-AF65-F5344CB8AC3E}">
        <p14:creationId xmlns:p14="http://schemas.microsoft.com/office/powerpoint/2010/main" val="642470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5</a:t>
            </a:fld>
            <a:endParaRPr lang="zh-CN" altLang="en-US"/>
          </a:p>
        </p:txBody>
      </p:sp>
    </p:spTree>
    <p:extLst>
      <p:ext uri="{BB962C8B-B14F-4D97-AF65-F5344CB8AC3E}">
        <p14:creationId xmlns:p14="http://schemas.microsoft.com/office/powerpoint/2010/main" val="1316229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6</a:t>
            </a:fld>
            <a:endParaRPr lang="zh-CN" altLang="en-US"/>
          </a:p>
        </p:txBody>
      </p:sp>
    </p:spTree>
    <p:extLst>
      <p:ext uri="{BB962C8B-B14F-4D97-AF65-F5344CB8AC3E}">
        <p14:creationId xmlns:p14="http://schemas.microsoft.com/office/powerpoint/2010/main" val="1276016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7</a:t>
            </a:fld>
            <a:endParaRPr lang="zh-CN" altLang="en-US"/>
          </a:p>
        </p:txBody>
      </p:sp>
    </p:spTree>
    <p:extLst>
      <p:ext uri="{BB962C8B-B14F-4D97-AF65-F5344CB8AC3E}">
        <p14:creationId xmlns:p14="http://schemas.microsoft.com/office/powerpoint/2010/main" val="1320110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8</a:t>
            </a:fld>
            <a:endParaRPr lang="zh-CN" altLang="en-US"/>
          </a:p>
        </p:txBody>
      </p:sp>
    </p:spTree>
    <p:extLst>
      <p:ext uri="{BB962C8B-B14F-4D97-AF65-F5344CB8AC3E}">
        <p14:creationId xmlns:p14="http://schemas.microsoft.com/office/powerpoint/2010/main" val="3574605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767D85-7737-4C8D-9B77-D7B23FC65795}" type="slidenum">
              <a:rPr lang="zh-CN" altLang="en-US" smtClean="0"/>
              <a:t>9</a:t>
            </a:fld>
            <a:endParaRPr lang="zh-CN" altLang="en-US"/>
          </a:p>
        </p:txBody>
      </p:sp>
    </p:spTree>
    <p:extLst>
      <p:ext uri="{BB962C8B-B14F-4D97-AF65-F5344CB8AC3E}">
        <p14:creationId xmlns:p14="http://schemas.microsoft.com/office/powerpoint/2010/main" val="32574579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C05822D9-4209-4A5C-82F3-87816DE6236E}"/>
              </a:ext>
            </a:extLst>
          </p:cNvPr>
          <p:cNvSpPr>
            <a:spLocks noGrp="1"/>
          </p:cNvSpPr>
          <p:nvPr>
            <p:ph type="pic" sz="quarter" idx="10"/>
          </p:nvPr>
        </p:nvSpPr>
        <p:spPr>
          <a:xfrm>
            <a:off x="7124700" y="1371600"/>
            <a:ext cx="3448050" cy="4762500"/>
          </a:xfrm>
        </p:spPr>
        <p:txBody>
          <a:bodyPr/>
          <a:lstStyle/>
          <a:p>
            <a:endParaRPr lang="zh-CN" altLang="en-US"/>
          </a:p>
        </p:txBody>
      </p:sp>
      <p:sp>
        <p:nvSpPr>
          <p:cNvPr id="5" name="Title 1">
            <a:extLst>
              <a:ext uri="{FF2B5EF4-FFF2-40B4-BE49-F238E27FC236}">
                <a16:creationId xmlns:a16="http://schemas.microsoft.com/office/drawing/2014/main" id="{FA5AB458-ABAE-4453-BF90-718FC86F0982}"/>
              </a:ext>
            </a:extLst>
          </p:cNvPr>
          <p:cNvSpPr>
            <a:spLocks noGrp="1"/>
          </p:cNvSpPr>
          <p:nvPr>
            <p:ph type="title"/>
          </p:nvPr>
        </p:nvSpPr>
        <p:spPr>
          <a:xfrm>
            <a:off x="660400" y="190958"/>
            <a:ext cx="8699091" cy="663574"/>
          </a:xfrm>
        </p:spPr>
        <p:txBody>
          <a:bodyPr lIns="0" tIns="0" rIns="0" bIns="0">
            <a:normAutofit/>
          </a:bodyPr>
          <a:lstStyle>
            <a:lvl1pPr>
              <a:defRPr sz="2800" b="1">
                <a:solidFill>
                  <a:schemeClr val="accent2">
                    <a:lumMod val="50000"/>
                  </a:schemeClr>
                </a:solidFill>
              </a:defRPr>
            </a:lvl1pPr>
          </a:lstStyle>
          <a:p>
            <a:r>
              <a:rPr lang="zh-CN" altLang="en-US" dirty="0"/>
              <a:t>单击此处编辑母版标题样式</a:t>
            </a:r>
            <a:endParaRPr lang="en-US" dirty="0"/>
          </a:p>
        </p:txBody>
      </p:sp>
      <p:sp>
        <p:nvSpPr>
          <p:cNvPr id="7" name="矩形 6">
            <a:extLst>
              <a:ext uri="{FF2B5EF4-FFF2-40B4-BE49-F238E27FC236}">
                <a16:creationId xmlns:a16="http://schemas.microsoft.com/office/drawing/2014/main" id="{47C81EEB-6748-47ED-AE53-78B92C418312}"/>
              </a:ext>
            </a:extLst>
          </p:cNvPr>
          <p:cNvSpPr/>
          <p:nvPr userDrawn="1"/>
        </p:nvSpPr>
        <p:spPr>
          <a:xfrm>
            <a:off x="-14748" y="263033"/>
            <a:ext cx="463328" cy="4432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FEF9CB5F-C543-49D9-A8D6-8FDE1F125ACB}"/>
              </a:ext>
            </a:extLst>
          </p:cNvPr>
          <p:cNvSpPr txBox="1"/>
          <p:nvPr userDrawn="1"/>
        </p:nvSpPr>
        <p:spPr>
          <a:xfrm>
            <a:off x="9108895" y="6356352"/>
            <a:ext cx="2874505" cy="261610"/>
          </a:xfrm>
          <a:prstGeom prst="rect">
            <a:avLst/>
          </a:prstGeom>
          <a:noFill/>
        </p:spPr>
        <p:txBody>
          <a:bodyPr wrap="none" rtlCol="0">
            <a:spAutoFit/>
          </a:bodyPr>
          <a:lstStyle/>
          <a:p>
            <a:r>
              <a:rPr lang="en-US" altLang="zh-CN" sz="1100" dirty="0">
                <a:solidFill>
                  <a:schemeClr val="tx1">
                    <a:lumMod val="50000"/>
                    <a:lumOff val="50000"/>
                  </a:schemeClr>
                </a:solidFill>
              </a:rPr>
              <a:t>Anhui University Of Science &amp; Technology </a:t>
            </a:r>
            <a:endParaRPr lang="zh-CN" altLang="en-US" sz="1100" dirty="0">
              <a:solidFill>
                <a:schemeClr val="tx1">
                  <a:lumMod val="50000"/>
                  <a:lumOff val="50000"/>
                </a:schemeClr>
              </a:solidFill>
            </a:endParaRPr>
          </a:p>
        </p:txBody>
      </p:sp>
      <p:pic>
        <p:nvPicPr>
          <p:cNvPr id="9" name="图片 8">
            <a:extLst>
              <a:ext uri="{FF2B5EF4-FFF2-40B4-BE49-F238E27FC236}">
                <a16:creationId xmlns:a16="http://schemas.microsoft.com/office/drawing/2014/main" id="{8F178840-D0AC-4083-8942-3703018A4FAC}"/>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9781228" y="361118"/>
            <a:ext cx="2013490" cy="386847"/>
          </a:xfrm>
          <a:prstGeom prst="rect">
            <a:avLst/>
          </a:prstGeom>
        </p:spPr>
      </p:pic>
      <p:cxnSp>
        <p:nvCxnSpPr>
          <p:cNvPr id="11" name="直接连接符 10">
            <a:extLst>
              <a:ext uri="{FF2B5EF4-FFF2-40B4-BE49-F238E27FC236}">
                <a16:creationId xmlns:a16="http://schemas.microsoft.com/office/drawing/2014/main" id="{FD67D9C2-CCEC-40CE-97AF-91DD5D2D5986}"/>
              </a:ext>
            </a:extLst>
          </p:cNvPr>
          <p:cNvCxnSpPr>
            <a:cxnSpLocks/>
          </p:cNvCxnSpPr>
          <p:nvPr userDrawn="1"/>
        </p:nvCxnSpPr>
        <p:spPr>
          <a:xfrm>
            <a:off x="660400" y="813714"/>
            <a:ext cx="897708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438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DFABE27D-46BA-4C3B-81A8-AA3C12AD6228}"/>
              </a:ext>
            </a:extLst>
          </p:cNvPr>
          <p:cNvSpPr>
            <a:spLocks noGrp="1"/>
          </p:cNvSpPr>
          <p:nvPr>
            <p:ph type="pic" sz="quarter" idx="10"/>
          </p:nvPr>
        </p:nvSpPr>
        <p:spPr>
          <a:xfrm>
            <a:off x="4929647" y="2412574"/>
            <a:ext cx="2347324" cy="2347324"/>
          </a:xfrm>
          <a:custGeom>
            <a:avLst/>
            <a:gdLst>
              <a:gd name="connsiteX0" fmla="*/ 1206327 w 2347324"/>
              <a:gd name="connsiteY0" fmla="*/ 120 h 2347324"/>
              <a:gd name="connsiteX1" fmla="*/ 1420585 w 2347324"/>
              <a:gd name="connsiteY1" fmla="*/ 95937 h 2347324"/>
              <a:gd name="connsiteX2" fmla="*/ 2263455 w 2347324"/>
              <a:gd name="connsiteY2" fmla="*/ 987071 h 2347324"/>
              <a:gd name="connsiteX3" fmla="*/ 2251388 w 2347324"/>
              <a:gd name="connsiteY3" fmla="*/ 1420585 h 2347324"/>
              <a:gd name="connsiteX4" fmla="*/ 1360254 w 2347324"/>
              <a:gd name="connsiteY4" fmla="*/ 2263455 h 2347324"/>
              <a:gd name="connsiteX5" fmla="*/ 926741 w 2347324"/>
              <a:gd name="connsiteY5" fmla="*/ 2251388 h 2347324"/>
              <a:gd name="connsiteX6" fmla="*/ 83871 w 2347324"/>
              <a:gd name="connsiteY6" fmla="*/ 1360254 h 2347324"/>
              <a:gd name="connsiteX7" fmla="*/ 95937 w 2347324"/>
              <a:gd name="connsiteY7" fmla="*/ 926740 h 2347324"/>
              <a:gd name="connsiteX8" fmla="*/ 987072 w 2347324"/>
              <a:gd name="connsiteY8" fmla="*/ 83871 h 2347324"/>
              <a:gd name="connsiteX9" fmla="*/ 1206327 w 2347324"/>
              <a:gd name="connsiteY9" fmla="*/ 120 h 234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7324" h="2347324">
                <a:moveTo>
                  <a:pt x="1206327" y="120"/>
                </a:moveTo>
                <a:cubicBezTo>
                  <a:pt x="1284778" y="2304"/>
                  <a:pt x="1362395" y="34415"/>
                  <a:pt x="1420585" y="95937"/>
                </a:cubicBezTo>
                <a:lnTo>
                  <a:pt x="2263455" y="987071"/>
                </a:lnTo>
                <a:cubicBezTo>
                  <a:pt x="2379834" y="1110115"/>
                  <a:pt x="2374432" y="1304206"/>
                  <a:pt x="2251388" y="1420585"/>
                </a:cubicBezTo>
                <a:lnTo>
                  <a:pt x="1360254" y="2263455"/>
                </a:lnTo>
                <a:cubicBezTo>
                  <a:pt x="1237211" y="2379834"/>
                  <a:pt x="1043120" y="2374432"/>
                  <a:pt x="926741" y="2251388"/>
                </a:cubicBezTo>
                <a:lnTo>
                  <a:pt x="83871" y="1360254"/>
                </a:lnTo>
                <a:cubicBezTo>
                  <a:pt x="-32509" y="1237210"/>
                  <a:pt x="-27106" y="1043120"/>
                  <a:pt x="95937" y="926740"/>
                </a:cubicBezTo>
                <a:lnTo>
                  <a:pt x="987072" y="83871"/>
                </a:lnTo>
                <a:cubicBezTo>
                  <a:pt x="1048593" y="25681"/>
                  <a:pt x="1127877" y="-2063"/>
                  <a:pt x="1206327" y="120"/>
                </a:cubicBezTo>
                <a:close/>
              </a:path>
            </a:pathLst>
          </a:custGeom>
        </p:spPr>
        <p:txBody>
          <a:bodyPr wrap="square">
            <a:noAutofit/>
          </a:bodyPr>
          <a:lstStyle/>
          <a:p>
            <a:endParaRPr lang="zh-CN" altLang="en-US"/>
          </a:p>
        </p:txBody>
      </p:sp>
      <p:sp>
        <p:nvSpPr>
          <p:cNvPr id="2" name="Title 1"/>
          <p:cNvSpPr>
            <a:spLocks noGrp="1"/>
          </p:cNvSpPr>
          <p:nvPr>
            <p:ph type="title"/>
          </p:nvPr>
        </p:nvSpPr>
        <p:spPr>
          <a:xfrm>
            <a:off x="660400" y="190958"/>
            <a:ext cx="8699091" cy="663574"/>
          </a:xfrm>
        </p:spPr>
        <p:txBody>
          <a:bodyPr lIns="0" tIns="0" rIns="0" bIns="0">
            <a:normAutofit/>
          </a:bodyPr>
          <a:lstStyle>
            <a:lvl1pPr>
              <a:defRPr sz="2800" b="1">
                <a:solidFill>
                  <a:schemeClr val="accent1"/>
                </a:solidFill>
              </a:defRPr>
            </a:lvl1pPr>
          </a:lstStyle>
          <a:p>
            <a:r>
              <a:rPr lang="zh-CN" altLang="en-US" dirty="0"/>
              <a:t>单击此处编辑母版标题样式</a:t>
            </a:r>
            <a:endParaRPr lang="en-US" dirty="0"/>
          </a:p>
        </p:txBody>
      </p:sp>
      <p:sp>
        <p:nvSpPr>
          <p:cNvPr id="10" name="文本框 9">
            <a:extLst>
              <a:ext uri="{FF2B5EF4-FFF2-40B4-BE49-F238E27FC236}">
                <a16:creationId xmlns:a16="http://schemas.microsoft.com/office/drawing/2014/main" id="{9F514B1C-2592-4C60-8E51-7C7C8C93BF80}"/>
              </a:ext>
            </a:extLst>
          </p:cNvPr>
          <p:cNvSpPr txBox="1"/>
          <p:nvPr userDrawn="1"/>
        </p:nvSpPr>
        <p:spPr>
          <a:xfrm>
            <a:off x="9108895" y="6356352"/>
            <a:ext cx="2874505" cy="261610"/>
          </a:xfrm>
          <a:prstGeom prst="rect">
            <a:avLst/>
          </a:prstGeom>
          <a:noFill/>
        </p:spPr>
        <p:txBody>
          <a:bodyPr wrap="none" rtlCol="0">
            <a:spAutoFit/>
          </a:bodyPr>
          <a:lstStyle/>
          <a:p>
            <a:r>
              <a:rPr lang="en-US" altLang="zh-CN" sz="1100" dirty="0">
                <a:solidFill>
                  <a:schemeClr val="tx1">
                    <a:lumMod val="50000"/>
                    <a:lumOff val="50000"/>
                  </a:schemeClr>
                </a:solidFill>
              </a:rPr>
              <a:t>Anhui University Of Science &amp; Technology </a:t>
            </a:r>
            <a:endParaRPr lang="zh-CN" altLang="en-US" sz="1100" dirty="0">
              <a:solidFill>
                <a:schemeClr val="tx1">
                  <a:lumMod val="50000"/>
                  <a:lumOff val="50000"/>
                </a:schemeClr>
              </a:solidFill>
            </a:endParaRPr>
          </a:p>
        </p:txBody>
      </p:sp>
      <p:sp>
        <p:nvSpPr>
          <p:cNvPr id="3" name="矩形 2">
            <a:extLst>
              <a:ext uri="{FF2B5EF4-FFF2-40B4-BE49-F238E27FC236}">
                <a16:creationId xmlns:a16="http://schemas.microsoft.com/office/drawing/2014/main" id="{339A1886-7198-4A7B-AC2A-2CCBA93981D0}"/>
              </a:ext>
            </a:extLst>
          </p:cNvPr>
          <p:cNvSpPr/>
          <p:nvPr userDrawn="1"/>
        </p:nvSpPr>
        <p:spPr>
          <a:xfrm>
            <a:off x="-14748" y="263033"/>
            <a:ext cx="463328" cy="4432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3A85ED2-8DA1-4893-A2EC-54D052C9E332}"/>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9781228" y="361118"/>
            <a:ext cx="2013490" cy="386847"/>
          </a:xfrm>
          <a:prstGeom prst="rect">
            <a:avLst/>
          </a:prstGeom>
        </p:spPr>
      </p:pic>
      <p:cxnSp>
        <p:nvCxnSpPr>
          <p:cNvPr id="9" name="直接连接符 8">
            <a:extLst>
              <a:ext uri="{FF2B5EF4-FFF2-40B4-BE49-F238E27FC236}">
                <a16:creationId xmlns:a16="http://schemas.microsoft.com/office/drawing/2014/main" id="{FABF295F-7B6B-479D-AEBC-A58F8ABC5183}"/>
              </a:ext>
            </a:extLst>
          </p:cNvPr>
          <p:cNvCxnSpPr>
            <a:cxnSpLocks/>
          </p:cNvCxnSpPr>
          <p:nvPr userDrawn="1"/>
        </p:nvCxnSpPr>
        <p:spPr>
          <a:xfrm>
            <a:off x="660400" y="813714"/>
            <a:ext cx="897708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443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 name="Title 1"/>
          <p:cNvSpPr>
            <a:spLocks noGrp="1"/>
          </p:cNvSpPr>
          <p:nvPr>
            <p:ph type="title"/>
          </p:nvPr>
        </p:nvSpPr>
        <p:spPr>
          <a:xfrm>
            <a:off x="660400" y="190958"/>
            <a:ext cx="8699091" cy="663574"/>
          </a:xfrm>
        </p:spPr>
        <p:txBody>
          <a:bodyPr lIns="0" tIns="0" rIns="0" bIns="0">
            <a:normAutofit/>
          </a:bodyPr>
          <a:lstStyle>
            <a:lvl1pPr>
              <a:defRPr sz="2800" b="1">
                <a:solidFill>
                  <a:schemeClr val="accent1"/>
                </a:solidFill>
              </a:defRPr>
            </a:lvl1pPr>
          </a:lstStyle>
          <a:p>
            <a:r>
              <a:rPr lang="zh-CN" altLang="en-US" dirty="0"/>
              <a:t>单击此处编辑母版标题样式</a:t>
            </a:r>
            <a:endParaRPr lang="en-US" dirty="0"/>
          </a:p>
        </p:txBody>
      </p:sp>
      <p:sp>
        <p:nvSpPr>
          <p:cNvPr id="10" name="文本框 9">
            <a:extLst>
              <a:ext uri="{FF2B5EF4-FFF2-40B4-BE49-F238E27FC236}">
                <a16:creationId xmlns:a16="http://schemas.microsoft.com/office/drawing/2014/main" id="{9F514B1C-2592-4C60-8E51-7C7C8C93BF80}"/>
              </a:ext>
            </a:extLst>
          </p:cNvPr>
          <p:cNvSpPr txBox="1"/>
          <p:nvPr userDrawn="1"/>
        </p:nvSpPr>
        <p:spPr>
          <a:xfrm>
            <a:off x="9108895" y="6356352"/>
            <a:ext cx="2874505" cy="261610"/>
          </a:xfrm>
          <a:prstGeom prst="rect">
            <a:avLst/>
          </a:prstGeom>
          <a:noFill/>
        </p:spPr>
        <p:txBody>
          <a:bodyPr wrap="none" rtlCol="0">
            <a:spAutoFit/>
          </a:bodyPr>
          <a:lstStyle/>
          <a:p>
            <a:r>
              <a:rPr lang="en-US" altLang="zh-CN" sz="1100" dirty="0">
                <a:solidFill>
                  <a:schemeClr val="tx1">
                    <a:lumMod val="50000"/>
                    <a:lumOff val="50000"/>
                  </a:schemeClr>
                </a:solidFill>
              </a:rPr>
              <a:t>Anhui University Of Science &amp; Technology </a:t>
            </a:r>
            <a:endParaRPr lang="zh-CN" altLang="en-US" sz="1100" dirty="0">
              <a:solidFill>
                <a:schemeClr val="tx1">
                  <a:lumMod val="50000"/>
                  <a:lumOff val="50000"/>
                </a:schemeClr>
              </a:solidFill>
            </a:endParaRPr>
          </a:p>
        </p:txBody>
      </p:sp>
      <p:sp>
        <p:nvSpPr>
          <p:cNvPr id="3" name="矩形 2">
            <a:extLst>
              <a:ext uri="{FF2B5EF4-FFF2-40B4-BE49-F238E27FC236}">
                <a16:creationId xmlns:a16="http://schemas.microsoft.com/office/drawing/2014/main" id="{339A1886-7198-4A7B-AC2A-2CCBA93981D0}"/>
              </a:ext>
            </a:extLst>
          </p:cNvPr>
          <p:cNvSpPr/>
          <p:nvPr userDrawn="1"/>
        </p:nvSpPr>
        <p:spPr>
          <a:xfrm>
            <a:off x="-14748" y="263033"/>
            <a:ext cx="463328" cy="4432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a:extLst>
              <a:ext uri="{FF2B5EF4-FFF2-40B4-BE49-F238E27FC236}">
                <a16:creationId xmlns:a16="http://schemas.microsoft.com/office/drawing/2014/main" id="{77CCA08D-6DB5-4BA0-9E69-B3D51201C814}"/>
              </a:ext>
            </a:extLst>
          </p:cNvPr>
          <p:cNvSpPr>
            <a:spLocks noGrp="1"/>
          </p:cNvSpPr>
          <p:nvPr>
            <p:ph type="pic" sz="quarter" idx="10"/>
          </p:nvPr>
        </p:nvSpPr>
        <p:spPr>
          <a:xfrm>
            <a:off x="1275326" y="1248286"/>
            <a:ext cx="3734619" cy="1966861"/>
          </a:xfrm>
        </p:spPr>
        <p:txBody>
          <a:bodyPr/>
          <a:lstStyle/>
          <a:p>
            <a:endParaRPr lang="zh-CN" altLang="en-US"/>
          </a:p>
        </p:txBody>
      </p:sp>
      <p:sp>
        <p:nvSpPr>
          <p:cNvPr id="9" name="图片占位符 6">
            <a:extLst>
              <a:ext uri="{FF2B5EF4-FFF2-40B4-BE49-F238E27FC236}">
                <a16:creationId xmlns:a16="http://schemas.microsoft.com/office/drawing/2014/main" id="{9644F576-6ED1-414E-81A1-1215DE137F38}"/>
              </a:ext>
            </a:extLst>
          </p:cNvPr>
          <p:cNvSpPr>
            <a:spLocks noGrp="1"/>
          </p:cNvSpPr>
          <p:nvPr>
            <p:ph type="pic" sz="quarter" idx="11"/>
          </p:nvPr>
        </p:nvSpPr>
        <p:spPr>
          <a:xfrm>
            <a:off x="7182055" y="1248286"/>
            <a:ext cx="3734619" cy="1966861"/>
          </a:xfrm>
        </p:spPr>
        <p:txBody>
          <a:bodyPr/>
          <a:lstStyle/>
          <a:p>
            <a:endParaRPr lang="zh-CN" altLang="en-US"/>
          </a:p>
        </p:txBody>
      </p:sp>
      <p:pic>
        <p:nvPicPr>
          <p:cNvPr id="11" name="图片 10">
            <a:extLst>
              <a:ext uri="{FF2B5EF4-FFF2-40B4-BE49-F238E27FC236}">
                <a16:creationId xmlns:a16="http://schemas.microsoft.com/office/drawing/2014/main" id="{89DD2A24-230A-4AB5-A2AF-279851F1E849}"/>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9781228" y="361118"/>
            <a:ext cx="2013490" cy="386847"/>
          </a:xfrm>
          <a:prstGeom prst="rect">
            <a:avLst/>
          </a:prstGeom>
        </p:spPr>
      </p:pic>
      <p:cxnSp>
        <p:nvCxnSpPr>
          <p:cNvPr id="12" name="直接连接符 11">
            <a:extLst>
              <a:ext uri="{FF2B5EF4-FFF2-40B4-BE49-F238E27FC236}">
                <a16:creationId xmlns:a16="http://schemas.microsoft.com/office/drawing/2014/main" id="{1073D219-A9EC-4618-8FB6-F08437848463}"/>
              </a:ext>
            </a:extLst>
          </p:cNvPr>
          <p:cNvCxnSpPr>
            <a:cxnSpLocks/>
          </p:cNvCxnSpPr>
          <p:nvPr userDrawn="1"/>
        </p:nvCxnSpPr>
        <p:spPr>
          <a:xfrm>
            <a:off x="660400" y="813714"/>
            <a:ext cx="897708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864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sp>
        <p:nvSpPr>
          <p:cNvPr id="2" name="Title 1"/>
          <p:cNvSpPr>
            <a:spLocks noGrp="1"/>
          </p:cNvSpPr>
          <p:nvPr>
            <p:ph type="title"/>
          </p:nvPr>
        </p:nvSpPr>
        <p:spPr>
          <a:xfrm>
            <a:off x="660400" y="190958"/>
            <a:ext cx="8699091" cy="663574"/>
          </a:xfrm>
        </p:spPr>
        <p:txBody>
          <a:bodyPr lIns="0" tIns="0" rIns="0" bIns="0">
            <a:normAutofit/>
          </a:bodyPr>
          <a:lstStyle>
            <a:lvl1pPr>
              <a:defRPr sz="2800" b="1">
                <a:solidFill>
                  <a:schemeClr val="accent1"/>
                </a:solidFill>
              </a:defRPr>
            </a:lvl1pPr>
          </a:lstStyle>
          <a:p>
            <a:r>
              <a:rPr lang="zh-CN" altLang="en-US" dirty="0"/>
              <a:t>单击此处编辑母版标题样式</a:t>
            </a:r>
            <a:endParaRPr lang="en-US" dirty="0"/>
          </a:p>
        </p:txBody>
      </p:sp>
      <p:sp>
        <p:nvSpPr>
          <p:cNvPr id="10" name="文本框 9">
            <a:extLst>
              <a:ext uri="{FF2B5EF4-FFF2-40B4-BE49-F238E27FC236}">
                <a16:creationId xmlns:a16="http://schemas.microsoft.com/office/drawing/2014/main" id="{9F514B1C-2592-4C60-8E51-7C7C8C93BF80}"/>
              </a:ext>
            </a:extLst>
          </p:cNvPr>
          <p:cNvSpPr txBox="1"/>
          <p:nvPr userDrawn="1"/>
        </p:nvSpPr>
        <p:spPr>
          <a:xfrm>
            <a:off x="9108895" y="6356352"/>
            <a:ext cx="2874505" cy="261610"/>
          </a:xfrm>
          <a:prstGeom prst="rect">
            <a:avLst/>
          </a:prstGeom>
          <a:noFill/>
        </p:spPr>
        <p:txBody>
          <a:bodyPr wrap="none" rtlCol="0">
            <a:spAutoFit/>
          </a:bodyPr>
          <a:lstStyle/>
          <a:p>
            <a:r>
              <a:rPr lang="en-US" altLang="zh-CN" sz="1100" dirty="0">
                <a:solidFill>
                  <a:schemeClr val="tx1">
                    <a:lumMod val="50000"/>
                    <a:lumOff val="50000"/>
                  </a:schemeClr>
                </a:solidFill>
              </a:rPr>
              <a:t>Anhui University Of Science &amp; Technology </a:t>
            </a:r>
            <a:endParaRPr lang="zh-CN" altLang="en-US" sz="1100" dirty="0">
              <a:solidFill>
                <a:schemeClr val="tx1">
                  <a:lumMod val="50000"/>
                  <a:lumOff val="50000"/>
                </a:schemeClr>
              </a:solidFill>
            </a:endParaRPr>
          </a:p>
        </p:txBody>
      </p:sp>
      <p:sp>
        <p:nvSpPr>
          <p:cNvPr id="3" name="矩形 2">
            <a:extLst>
              <a:ext uri="{FF2B5EF4-FFF2-40B4-BE49-F238E27FC236}">
                <a16:creationId xmlns:a16="http://schemas.microsoft.com/office/drawing/2014/main" id="{339A1886-7198-4A7B-AC2A-2CCBA93981D0}"/>
              </a:ext>
            </a:extLst>
          </p:cNvPr>
          <p:cNvSpPr/>
          <p:nvPr userDrawn="1"/>
        </p:nvSpPr>
        <p:spPr>
          <a:xfrm>
            <a:off x="-14748" y="263033"/>
            <a:ext cx="463328" cy="4432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6">
            <a:extLst>
              <a:ext uri="{FF2B5EF4-FFF2-40B4-BE49-F238E27FC236}">
                <a16:creationId xmlns:a16="http://schemas.microsoft.com/office/drawing/2014/main" id="{9644F576-6ED1-414E-81A1-1215DE137F38}"/>
              </a:ext>
            </a:extLst>
          </p:cNvPr>
          <p:cNvSpPr>
            <a:spLocks noGrp="1"/>
          </p:cNvSpPr>
          <p:nvPr>
            <p:ph type="pic" sz="quarter" idx="11"/>
          </p:nvPr>
        </p:nvSpPr>
        <p:spPr>
          <a:xfrm>
            <a:off x="660400" y="1977350"/>
            <a:ext cx="4637314" cy="3309700"/>
          </a:xfrm>
        </p:spPr>
        <p:txBody>
          <a:bodyPr/>
          <a:lstStyle/>
          <a:p>
            <a:endParaRPr lang="zh-CN" altLang="en-US"/>
          </a:p>
        </p:txBody>
      </p:sp>
      <p:pic>
        <p:nvPicPr>
          <p:cNvPr id="8" name="图片 7">
            <a:extLst>
              <a:ext uri="{FF2B5EF4-FFF2-40B4-BE49-F238E27FC236}">
                <a16:creationId xmlns:a16="http://schemas.microsoft.com/office/drawing/2014/main" id="{1D1C6DAE-605F-49BF-93DB-6C08318B7D67}"/>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9781228" y="361118"/>
            <a:ext cx="2013490" cy="386847"/>
          </a:xfrm>
          <a:prstGeom prst="rect">
            <a:avLst/>
          </a:prstGeom>
        </p:spPr>
      </p:pic>
      <p:cxnSp>
        <p:nvCxnSpPr>
          <p:cNvPr id="11" name="直接连接符 10">
            <a:extLst>
              <a:ext uri="{FF2B5EF4-FFF2-40B4-BE49-F238E27FC236}">
                <a16:creationId xmlns:a16="http://schemas.microsoft.com/office/drawing/2014/main" id="{7F3C0D96-6284-4B5B-9E94-B662A7C49EB8}"/>
              </a:ext>
            </a:extLst>
          </p:cNvPr>
          <p:cNvCxnSpPr>
            <a:cxnSpLocks/>
          </p:cNvCxnSpPr>
          <p:nvPr userDrawn="1"/>
        </p:nvCxnSpPr>
        <p:spPr>
          <a:xfrm>
            <a:off x="660400" y="813714"/>
            <a:ext cx="897708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625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4290A49-D64B-491C-9105-6608CB582884}"/>
              </a:ext>
            </a:extLst>
          </p:cNvPr>
          <p:cNvSpPr/>
          <p:nvPr userDrawn="1"/>
        </p:nvSpPr>
        <p:spPr>
          <a:xfrm>
            <a:off x="689896" y="4129548"/>
            <a:ext cx="10794746" cy="200455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660400" y="190958"/>
            <a:ext cx="8699091" cy="663574"/>
          </a:xfrm>
        </p:spPr>
        <p:txBody>
          <a:bodyPr lIns="0" tIns="0" rIns="0" bIns="0">
            <a:normAutofit/>
          </a:bodyPr>
          <a:lstStyle>
            <a:lvl1pPr>
              <a:defRPr sz="2800" b="1">
                <a:solidFill>
                  <a:schemeClr val="accent2">
                    <a:lumMod val="50000"/>
                  </a:schemeClr>
                </a:solidFill>
              </a:defRPr>
            </a:lvl1pPr>
          </a:lstStyle>
          <a:p>
            <a:r>
              <a:rPr lang="zh-CN" altLang="en-US" dirty="0"/>
              <a:t>单击此处编辑母版标题样式</a:t>
            </a:r>
            <a:endParaRPr lang="en-US" dirty="0"/>
          </a:p>
        </p:txBody>
      </p:sp>
      <p:sp>
        <p:nvSpPr>
          <p:cNvPr id="10" name="文本框 9">
            <a:extLst>
              <a:ext uri="{FF2B5EF4-FFF2-40B4-BE49-F238E27FC236}">
                <a16:creationId xmlns:a16="http://schemas.microsoft.com/office/drawing/2014/main" id="{9F514B1C-2592-4C60-8E51-7C7C8C93BF80}"/>
              </a:ext>
            </a:extLst>
          </p:cNvPr>
          <p:cNvSpPr txBox="1"/>
          <p:nvPr userDrawn="1"/>
        </p:nvSpPr>
        <p:spPr>
          <a:xfrm>
            <a:off x="9108895" y="6356352"/>
            <a:ext cx="2874505" cy="261610"/>
          </a:xfrm>
          <a:prstGeom prst="rect">
            <a:avLst/>
          </a:prstGeom>
          <a:noFill/>
        </p:spPr>
        <p:txBody>
          <a:bodyPr wrap="none" rtlCol="0">
            <a:spAutoFit/>
          </a:bodyPr>
          <a:lstStyle/>
          <a:p>
            <a:r>
              <a:rPr lang="en-US" altLang="zh-CN" sz="1100" dirty="0">
                <a:solidFill>
                  <a:schemeClr val="tx1">
                    <a:lumMod val="50000"/>
                    <a:lumOff val="50000"/>
                  </a:schemeClr>
                </a:solidFill>
              </a:rPr>
              <a:t>Anhui University Of Science &amp; Technology </a:t>
            </a:r>
            <a:endParaRPr lang="zh-CN" altLang="en-US" sz="1100" dirty="0">
              <a:solidFill>
                <a:schemeClr val="tx1">
                  <a:lumMod val="50000"/>
                  <a:lumOff val="50000"/>
                </a:schemeClr>
              </a:solidFill>
            </a:endParaRPr>
          </a:p>
        </p:txBody>
      </p:sp>
      <p:sp>
        <p:nvSpPr>
          <p:cNvPr id="3" name="矩形 2">
            <a:extLst>
              <a:ext uri="{FF2B5EF4-FFF2-40B4-BE49-F238E27FC236}">
                <a16:creationId xmlns:a16="http://schemas.microsoft.com/office/drawing/2014/main" id="{339A1886-7198-4A7B-AC2A-2CCBA93981D0}"/>
              </a:ext>
            </a:extLst>
          </p:cNvPr>
          <p:cNvSpPr/>
          <p:nvPr userDrawn="1"/>
        </p:nvSpPr>
        <p:spPr>
          <a:xfrm>
            <a:off x="-14748" y="263033"/>
            <a:ext cx="463328" cy="4432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a:extLst>
              <a:ext uri="{FF2B5EF4-FFF2-40B4-BE49-F238E27FC236}">
                <a16:creationId xmlns:a16="http://schemas.microsoft.com/office/drawing/2014/main" id="{76FB8FCF-BC00-48F5-B1E1-9D7F6E155B32}"/>
              </a:ext>
            </a:extLst>
          </p:cNvPr>
          <p:cNvSpPr>
            <a:spLocks noGrp="1"/>
          </p:cNvSpPr>
          <p:nvPr>
            <p:ph type="pic" sz="quarter" idx="10"/>
          </p:nvPr>
        </p:nvSpPr>
        <p:spPr>
          <a:xfrm>
            <a:off x="660400" y="1130300"/>
            <a:ext cx="10853738" cy="3130955"/>
          </a:xfrm>
        </p:spPr>
        <p:txBody>
          <a:bodyPr/>
          <a:lstStyle/>
          <a:p>
            <a:endParaRPr lang="zh-CN" altLang="en-US"/>
          </a:p>
        </p:txBody>
      </p:sp>
      <p:pic>
        <p:nvPicPr>
          <p:cNvPr id="9" name="图片 8">
            <a:extLst>
              <a:ext uri="{FF2B5EF4-FFF2-40B4-BE49-F238E27FC236}">
                <a16:creationId xmlns:a16="http://schemas.microsoft.com/office/drawing/2014/main" id="{B456B25F-8ACC-46CD-A15E-17466FA7D383}"/>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9781228" y="361118"/>
            <a:ext cx="2013490" cy="386847"/>
          </a:xfrm>
          <a:prstGeom prst="rect">
            <a:avLst/>
          </a:prstGeom>
        </p:spPr>
      </p:pic>
      <p:cxnSp>
        <p:nvCxnSpPr>
          <p:cNvPr id="11" name="直接连接符 10">
            <a:extLst>
              <a:ext uri="{FF2B5EF4-FFF2-40B4-BE49-F238E27FC236}">
                <a16:creationId xmlns:a16="http://schemas.microsoft.com/office/drawing/2014/main" id="{A7EEF514-EDC7-43F6-96FD-1A5B59E4BF15}"/>
              </a:ext>
            </a:extLst>
          </p:cNvPr>
          <p:cNvCxnSpPr>
            <a:cxnSpLocks/>
          </p:cNvCxnSpPr>
          <p:nvPr userDrawn="1"/>
        </p:nvCxnSpPr>
        <p:spPr>
          <a:xfrm>
            <a:off x="660400" y="813714"/>
            <a:ext cx="897708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989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2261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259103"/>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40322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716935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图片占位符 2">
            <a:extLst>
              <a:ext uri="{FF2B5EF4-FFF2-40B4-BE49-F238E27FC236}">
                <a16:creationId xmlns:a16="http://schemas.microsoft.com/office/drawing/2014/main" id="{74732B8F-B2C7-4786-AB5E-114D066250C8}"/>
              </a:ext>
            </a:extLst>
          </p:cNvPr>
          <p:cNvSpPr>
            <a:spLocks noGrp="1"/>
          </p:cNvSpPr>
          <p:nvPr>
            <p:ph type="pic" sz="quarter" idx="11"/>
          </p:nvPr>
        </p:nvSpPr>
        <p:spPr>
          <a:xfrm>
            <a:off x="6958692" y="1101272"/>
            <a:ext cx="3987800" cy="2128618"/>
          </a:xfrm>
        </p:spPr>
        <p:txBody>
          <a:bodyPr/>
          <a:lstStyle/>
          <a:p>
            <a:endParaRPr lang="zh-CN" altLang="en-US"/>
          </a:p>
        </p:txBody>
      </p:sp>
      <p:sp>
        <p:nvSpPr>
          <p:cNvPr id="3" name="图片占位符 2">
            <a:extLst>
              <a:ext uri="{FF2B5EF4-FFF2-40B4-BE49-F238E27FC236}">
                <a16:creationId xmlns:a16="http://schemas.microsoft.com/office/drawing/2014/main" id="{57CEEED7-BF4F-4259-A6C2-754A3A9119EE}"/>
              </a:ext>
            </a:extLst>
          </p:cNvPr>
          <p:cNvSpPr>
            <a:spLocks noGrp="1"/>
          </p:cNvSpPr>
          <p:nvPr>
            <p:ph type="pic" sz="quarter" idx="10"/>
          </p:nvPr>
        </p:nvSpPr>
        <p:spPr>
          <a:xfrm>
            <a:off x="1289050" y="1101272"/>
            <a:ext cx="3987800" cy="2128625"/>
          </a:xfrm>
        </p:spPr>
        <p:txBody>
          <a:bodyPr/>
          <a:lstStyle/>
          <a:p>
            <a:endParaRPr lang="zh-CN" altLang="en-US"/>
          </a:p>
        </p:txBody>
      </p:sp>
      <p:sp>
        <p:nvSpPr>
          <p:cNvPr id="5" name="Title 1">
            <a:extLst>
              <a:ext uri="{FF2B5EF4-FFF2-40B4-BE49-F238E27FC236}">
                <a16:creationId xmlns:a16="http://schemas.microsoft.com/office/drawing/2014/main" id="{36B08C07-E499-40A2-A5EB-A41B77EB61E0}"/>
              </a:ext>
            </a:extLst>
          </p:cNvPr>
          <p:cNvSpPr>
            <a:spLocks noGrp="1"/>
          </p:cNvSpPr>
          <p:nvPr>
            <p:ph type="title"/>
          </p:nvPr>
        </p:nvSpPr>
        <p:spPr>
          <a:xfrm>
            <a:off x="660400" y="190958"/>
            <a:ext cx="8699091" cy="663574"/>
          </a:xfrm>
        </p:spPr>
        <p:txBody>
          <a:bodyPr lIns="0" tIns="0" rIns="0" bIns="0">
            <a:normAutofit/>
          </a:bodyPr>
          <a:lstStyle>
            <a:lvl1pPr>
              <a:defRPr sz="2800" b="1">
                <a:solidFill>
                  <a:schemeClr val="accent2"/>
                </a:solidFill>
              </a:defRPr>
            </a:lvl1pPr>
          </a:lstStyle>
          <a:p>
            <a:r>
              <a:rPr lang="zh-CN" altLang="en-US" dirty="0"/>
              <a:t>单击此处编辑母版标题样式</a:t>
            </a:r>
            <a:endParaRPr lang="en-US" dirty="0"/>
          </a:p>
        </p:txBody>
      </p:sp>
      <p:sp>
        <p:nvSpPr>
          <p:cNvPr id="7" name="矩形 6">
            <a:extLst>
              <a:ext uri="{FF2B5EF4-FFF2-40B4-BE49-F238E27FC236}">
                <a16:creationId xmlns:a16="http://schemas.microsoft.com/office/drawing/2014/main" id="{C43873E1-B353-47AF-BEFA-C58C62F4101C}"/>
              </a:ext>
            </a:extLst>
          </p:cNvPr>
          <p:cNvSpPr/>
          <p:nvPr userDrawn="1"/>
        </p:nvSpPr>
        <p:spPr>
          <a:xfrm>
            <a:off x="-14748" y="263033"/>
            <a:ext cx="463328" cy="4432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41194D3-8946-4F6B-83FB-FD2D9404AC89}"/>
              </a:ext>
            </a:extLst>
          </p:cNvPr>
          <p:cNvSpPr txBox="1"/>
          <p:nvPr userDrawn="1"/>
        </p:nvSpPr>
        <p:spPr>
          <a:xfrm>
            <a:off x="9108895" y="6356352"/>
            <a:ext cx="2874505" cy="261610"/>
          </a:xfrm>
          <a:prstGeom prst="rect">
            <a:avLst/>
          </a:prstGeom>
          <a:noFill/>
        </p:spPr>
        <p:txBody>
          <a:bodyPr wrap="none" rtlCol="0">
            <a:spAutoFit/>
          </a:bodyPr>
          <a:lstStyle/>
          <a:p>
            <a:r>
              <a:rPr lang="en-US" altLang="zh-CN" sz="1100" dirty="0">
                <a:solidFill>
                  <a:schemeClr val="tx1">
                    <a:lumMod val="50000"/>
                    <a:lumOff val="50000"/>
                  </a:schemeClr>
                </a:solidFill>
              </a:rPr>
              <a:t>Anhui University Of Science &amp; Technology </a:t>
            </a:r>
            <a:endParaRPr lang="zh-CN" altLang="en-US" sz="1100" dirty="0">
              <a:solidFill>
                <a:schemeClr val="tx1">
                  <a:lumMod val="50000"/>
                  <a:lumOff val="50000"/>
                </a:schemeClr>
              </a:solidFill>
            </a:endParaRPr>
          </a:p>
        </p:txBody>
      </p:sp>
      <p:pic>
        <p:nvPicPr>
          <p:cNvPr id="9" name="图片 8">
            <a:extLst>
              <a:ext uri="{FF2B5EF4-FFF2-40B4-BE49-F238E27FC236}">
                <a16:creationId xmlns:a16="http://schemas.microsoft.com/office/drawing/2014/main" id="{47ED8480-D2A0-41A6-8996-CD09D28655FD}"/>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9781228" y="361118"/>
            <a:ext cx="2013490" cy="386847"/>
          </a:xfrm>
          <a:prstGeom prst="rect">
            <a:avLst/>
          </a:prstGeom>
        </p:spPr>
      </p:pic>
      <p:cxnSp>
        <p:nvCxnSpPr>
          <p:cNvPr id="10" name="直接连接符 9">
            <a:extLst>
              <a:ext uri="{FF2B5EF4-FFF2-40B4-BE49-F238E27FC236}">
                <a16:creationId xmlns:a16="http://schemas.microsoft.com/office/drawing/2014/main" id="{22D1DF09-1211-47AF-A222-EB8C21169E4B}"/>
              </a:ext>
            </a:extLst>
          </p:cNvPr>
          <p:cNvCxnSpPr>
            <a:cxnSpLocks/>
          </p:cNvCxnSpPr>
          <p:nvPr userDrawn="1"/>
        </p:nvCxnSpPr>
        <p:spPr>
          <a:xfrm>
            <a:off x="660400" y="813714"/>
            <a:ext cx="897708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139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60400" y="190958"/>
            <a:ext cx="8699091" cy="663574"/>
          </a:xfrm>
        </p:spPr>
        <p:txBody>
          <a:bodyPr lIns="0" tIns="0" rIns="0" bIns="0">
            <a:normAutofit/>
          </a:bodyPr>
          <a:lstStyle>
            <a:lvl1pPr>
              <a:defRPr sz="2800" b="1">
                <a:solidFill>
                  <a:schemeClr val="accent1"/>
                </a:solidFill>
              </a:defRPr>
            </a:lvl1pPr>
          </a:lstStyle>
          <a:p>
            <a:r>
              <a:rPr lang="zh-CN" altLang="en-US" dirty="0"/>
              <a:t>单击此处编辑母版标题样式</a:t>
            </a:r>
            <a:endParaRPr lang="en-US" dirty="0"/>
          </a:p>
        </p:txBody>
      </p:sp>
      <p:sp>
        <p:nvSpPr>
          <p:cNvPr id="10" name="文本框 9">
            <a:extLst>
              <a:ext uri="{FF2B5EF4-FFF2-40B4-BE49-F238E27FC236}">
                <a16:creationId xmlns:a16="http://schemas.microsoft.com/office/drawing/2014/main" id="{9F514B1C-2592-4C60-8E51-7C7C8C93BF80}"/>
              </a:ext>
            </a:extLst>
          </p:cNvPr>
          <p:cNvSpPr txBox="1"/>
          <p:nvPr userDrawn="1"/>
        </p:nvSpPr>
        <p:spPr>
          <a:xfrm>
            <a:off x="9108895" y="6356352"/>
            <a:ext cx="2874505" cy="261610"/>
          </a:xfrm>
          <a:prstGeom prst="rect">
            <a:avLst/>
          </a:prstGeom>
          <a:noFill/>
        </p:spPr>
        <p:txBody>
          <a:bodyPr wrap="none" rtlCol="0">
            <a:spAutoFit/>
          </a:bodyPr>
          <a:lstStyle/>
          <a:p>
            <a:r>
              <a:rPr lang="en-US" altLang="zh-CN" sz="1100" dirty="0">
                <a:solidFill>
                  <a:schemeClr val="tx1">
                    <a:lumMod val="50000"/>
                    <a:lumOff val="50000"/>
                  </a:schemeClr>
                </a:solidFill>
              </a:rPr>
              <a:t>Anhui University Of Science &amp; Technology </a:t>
            </a:r>
            <a:endParaRPr lang="zh-CN" altLang="en-US" sz="1100" dirty="0">
              <a:solidFill>
                <a:schemeClr val="tx1">
                  <a:lumMod val="50000"/>
                  <a:lumOff val="50000"/>
                </a:schemeClr>
              </a:solidFill>
            </a:endParaRPr>
          </a:p>
        </p:txBody>
      </p:sp>
      <p:sp>
        <p:nvSpPr>
          <p:cNvPr id="3" name="矩形 2">
            <a:extLst>
              <a:ext uri="{FF2B5EF4-FFF2-40B4-BE49-F238E27FC236}">
                <a16:creationId xmlns:a16="http://schemas.microsoft.com/office/drawing/2014/main" id="{339A1886-7198-4A7B-AC2A-2CCBA93981D0}"/>
              </a:ext>
            </a:extLst>
          </p:cNvPr>
          <p:cNvSpPr/>
          <p:nvPr userDrawn="1"/>
        </p:nvSpPr>
        <p:spPr>
          <a:xfrm>
            <a:off x="-14748" y="263033"/>
            <a:ext cx="463328" cy="4432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a:extLst>
              <a:ext uri="{FF2B5EF4-FFF2-40B4-BE49-F238E27FC236}">
                <a16:creationId xmlns:a16="http://schemas.microsoft.com/office/drawing/2014/main" id="{F8BC570A-6301-43F4-B515-BB5681EA6DB8}"/>
              </a:ext>
            </a:extLst>
          </p:cNvPr>
          <p:cNvSpPr>
            <a:spLocks noGrp="1"/>
          </p:cNvSpPr>
          <p:nvPr>
            <p:ph type="pic" sz="quarter" idx="10"/>
          </p:nvPr>
        </p:nvSpPr>
        <p:spPr>
          <a:xfrm>
            <a:off x="10216701" y="2503497"/>
            <a:ext cx="1297437" cy="876894"/>
          </a:xfrm>
        </p:spPr>
        <p:txBody>
          <a:bodyPr/>
          <a:lstStyle/>
          <a:p>
            <a:endParaRPr lang="zh-CN" altLang="en-US"/>
          </a:p>
        </p:txBody>
      </p:sp>
      <p:sp>
        <p:nvSpPr>
          <p:cNvPr id="13" name="图片占位符 6">
            <a:extLst>
              <a:ext uri="{FF2B5EF4-FFF2-40B4-BE49-F238E27FC236}">
                <a16:creationId xmlns:a16="http://schemas.microsoft.com/office/drawing/2014/main" id="{DB755E96-D303-413C-B477-0F0EF43614F2}"/>
              </a:ext>
            </a:extLst>
          </p:cNvPr>
          <p:cNvSpPr>
            <a:spLocks noGrp="1"/>
          </p:cNvSpPr>
          <p:nvPr>
            <p:ph type="pic" sz="quarter" idx="11"/>
          </p:nvPr>
        </p:nvSpPr>
        <p:spPr>
          <a:xfrm>
            <a:off x="7556499" y="3544836"/>
            <a:ext cx="2540000" cy="1836737"/>
          </a:xfrm>
        </p:spPr>
        <p:txBody>
          <a:bodyPr/>
          <a:lstStyle/>
          <a:p>
            <a:endParaRPr lang="zh-CN" altLang="en-US"/>
          </a:p>
        </p:txBody>
      </p:sp>
      <p:sp>
        <p:nvSpPr>
          <p:cNvPr id="16" name="图片占位符 6">
            <a:extLst>
              <a:ext uri="{FF2B5EF4-FFF2-40B4-BE49-F238E27FC236}">
                <a16:creationId xmlns:a16="http://schemas.microsoft.com/office/drawing/2014/main" id="{1994F40C-0091-4D3C-86C5-3C7612951C03}"/>
              </a:ext>
            </a:extLst>
          </p:cNvPr>
          <p:cNvSpPr>
            <a:spLocks noGrp="1"/>
          </p:cNvSpPr>
          <p:nvPr>
            <p:ph type="pic" sz="quarter" idx="12"/>
          </p:nvPr>
        </p:nvSpPr>
        <p:spPr>
          <a:xfrm>
            <a:off x="8292265" y="1788494"/>
            <a:ext cx="1804234" cy="1591897"/>
          </a:xfrm>
        </p:spPr>
        <p:txBody>
          <a:bodyPr/>
          <a:lstStyle/>
          <a:p>
            <a:endParaRPr lang="zh-CN" altLang="en-US"/>
          </a:p>
        </p:txBody>
      </p:sp>
      <p:sp>
        <p:nvSpPr>
          <p:cNvPr id="17" name="图片占位符 6">
            <a:extLst>
              <a:ext uri="{FF2B5EF4-FFF2-40B4-BE49-F238E27FC236}">
                <a16:creationId xmlns:a16="http://schemas.microsoft.com/office/drawing/2014/main" id="{CA991981-6B9E-4240-8B7D-01C824DD7D64}"/>
              </a:ext>
            </a:extLst>
          </p:cNvPr>
          <p:cNvSpPr>
            <a:spLocks noGrp="1"/>
          </p:cNvSpPr>
          <p:nvPr>
            <p:ph type="pic" sz="quarter" idx="13"/>
          </p:nvPr>
        </p:nvSpPr>
        <p:spPr>
          <a:xfrm>
            <a:off x="6297560" y="3544836"/>
            <a:ext cx="1132349" cy="799894"/>
          </a:xfrm>
        </p:spPr>
        <p:txBody>
          <a:bodyPr/>
          <a:lstStyle/>
          <a:p>
            <a:endParaRPr lang="zh-CN" altLang="en-US"/>
          </a:p>
        </p:txBody>
      </p:sp>
      <p:sp>
        <p:nvSpPr>
          <p:cNvPr id="18" name="图片占位符 6">
            <a:extLst>
              <a:ext uri="{FF2B5EF4-FFF2-40B4-BE49-F238E27FC236}">
                <a16:creationId xmlns:a16="http://schemas.microsoft.com/office/drawing/2014/main" id="{48E69694-F317-4B5F-82B4-1BCF8E36DFBD}"/>
              </a:ext>
            </a:extLst>
          </p:cNvPr>
          <p:cNvSpPr>
            <a:spLocks noGrp="1"/>
          </p:cNvSpPr>
          <p:nvPr>
            <p:ph type="pic" sz="quarter" idx="14"/>
          </p:nvPr>
        </p:nvSpPr>
        <p:spPr>
          <a:xfrm>
            <a:off x="10219555" y="3544835"/>
            <a:ext cx="1132349" cy="1071409"/>
          </a:xfrm>
        </p:spPr>
        <p:txBody>
          <a:bodyPr/>
          <a:lstStyle/>
          <a:p>
            <a:endParaRPr lang="zh-CN" altLang="en-US"/>
          </a:p>
        </p:txBody>
      </p:sp>
      <p:sp>
        <p:nvSpPr>
          <p:cNvPr id="19" name="图片占位符 6">
            <a:extLst>
              <a:ext uri="{FF2B5EF4-FFF2-40B4-BE49-F238E27FC236}">
                <a16:creationId xmlns:a16="http://schemas.microsoft.com/office/drawing/2014/main" id="{88D255A3-D546-4FDF-ADB0-E24B584F96EE}"/>
              </a:ext>
            </a:extLst>
          </p:cNvPr>
          <p:cNvSpPr>
            <a:spLocks noGrp="1"/>
          </p:cNvSpPr>
          <p:nvPr>
            <p:ph type="pic" sz="quarter" idx="15"/>
          </p:nvPr>
        </p:nvSpPr>
        <p:spPr>
          <a:xfrm>
            <a:off x="7444702" y="2916063"/>
            <a:ext cx="732686" cy="512937"/>
          </a:xfrm>
        </p:spPr>
        <p:txBody>
          <a:bodyPr/>
          <a:lstStyle/>
          <a:p>
            <a:endParaRPr lang="zh-CN" altLang="en-US"/>
          </a:p>
        </p:txBody>
      </p:sp>
      <p:pic>
        <p:nvPicPr>
          <p:cNvPr id="15" name="图片 14">
            <a:extLst>
              <a:ext uri="{FF2B5EF4-FFF2-40B4-BE49-F238E27FC236}">
                <a16:creationId xmlns:a16="http://schemas.microsoft.com/office/drawing/2014/main" id="{A605CE83-4851-4D07-A7A8-065071C4DE59}"/>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9781228" y="361118"/>
            <a:ext cx="2013490" cy="386847"/>
          </a:xfrm>
          <a:prstGeom prst="rect">
            <a:avLst/>
          </a:prstGeom>
        </p:spPr>
      </p:pic>
      <p:cxnSp>
        <p:nvCxnSpPr>
          <p:cNvPr id="20" name="直接连接符 19">
            <a:extLst>
              <a:ext uri="{FF2B5EF4-FFF2-40B4-BE49-F238E27FC236}">
                <a16:creationId xmlns:a16="http://schemas.microsoft.com/office/drawing/2014/main" id="{D4E0C63E-D97D-4B0F-ABF2-116FBC4CBB55}"/>
              </a:ext>
            </a:extLst>
          </p:cNvPr>
          <p:cNvCxnSpPr>
            <a:cxnSpLocks/>
          </p:cNvCxnSpPr>
          <p:nvPr userDrawn="1"/>
        </p:nvCxnSpPr>
        <p:spPr>
          <a:xfrm>
            <a:off x="660400" y="813714"/>
            <a:ext cx="897708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940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2" name="Title 1"/>
          <p:cNvSpPr>
            <a:spLocks noGrp="1"/>
          </p:cNvSpPr>
          <p:nvPr>
            <p:ph type="title"/>
          </p:nvPr>
        </p:nvSpPr>
        <p:spPr>
          <a:xfrm>
            <a:off x="660400" y="190958"/>
            <a:ext cx="8699091" cy="663574"/>
          </a:xfrm>
        </p:spPr>
        <p:txBody>
          <a:bodyPr lIns="0" tIns="0" rIns="0" bIns="0">
            <a:normAutofit/>
          </a:bodyPr>
          <a:lstStyle>
            <a:lvl1pPr>
              <a:defRPr sz="2800" b="1">
                <a:solidFill>
                  <a:schemeClr val="accent1"/>
                </a:solidFill>
              </a:defRPr>
            </a:lvl1pPr>
          </a:lstStyle>
          <a:p>
            <a:r>
              <a:rPr lang="zh-CN" altLang="en-US" dirty="0"/>
              <a:t>单击此处编辑母版标题样式</a:t>
            </a:r>
            <a:endParaRPr lang="en-US" dirty="0"/>
          </a:p>
        </p:txBody>
      </p:sp>
      <p:sp>
        <p:nvSpPr>
          <p:cNvPr id="10" name="文本框 9">
            <a:extLst>
              <a:ext uri="{FF2B5EF4-FFF2-40B4-BE49-F238E27FC236}">
                <a16:creationId xmlns:a16="http://schemas.microsoft.com/office/drawing/2014/main" id="{9F514B1C-2592-4C60-8E51-7C7C8C93BF80}"/>
              </a:ext>
            </a:extLst>
          </p:cNvPr>
          <p:cNvSpPr txBox="1"/>
          <p:nvPr userDrawn="1"/>
        </p:nvSpPr>
        <p:spPr>
          <a:xfrm>
            <a:off x="9108895" y="6356352"/>
            <a:ext cx="2874505" cy="261610"/>
          </a:xfrm>
          <a:prstGeom prst="rect">
            <a:avLst/>
          </a:prstGeom>
          <a:noFill/>
        </p:spPr>
        <p:txBody>
          <a:bodyPr wrap="none" rtlCol="0">
            <a:spAutoFit/>
          </a:bodyPr>
          <a:lstStyle/>
          <a:p>
            <a:r>
              <a:rPr lang="en-US" altLang="zh-CN" sz="1100" dirty="0">
                <a:solidFill>
                  <a:schemeClr val="tx1">
                    <a:lumMod val="50000"/>
                    <a:lumOff val="50000"/>
                  </a:schemeClr>
                </a:solidFill>
              </a:rPr>
              <a:t>Anhui University Of Science &amp; Technology </a:t>
            </a:r>
            <a:endParaRPr lang="zh-CN" altLang="en-US" sz="1100" dirty="0">
              <a:solidFill>
                <a:schemeClr val="tx1">
                  <a:lumMod val="50000"/>
                  <a:lumOff val="50000"/>
                </a:schemeClr>
              </a:solidFill>
            </a:endParaRPr>
          </a:p>
        </p:txBody>
      </p:sp>
      <p:sp>
        <p:nvSpPr>
          <p:cNvPr id="3" name="矩形 2">
            <a:extLst>
              <a:ext uri="{FF2B5EF4-FFF2-40B4-BE49-F238E27FC236}">
                <a16:creationId xmlns:a16="http://schemas.microsoft.com/office/drawing/2014/main" id="{339A1886-7198-4A7B-AC2A-2CCBA93981D0}"/>
              </a:ext>
            </a:extLst>
          </p:cNvPr>
          <p:cNvSpPr/>
          <p:nvPr userDrawn="1"/>
        </p:nvSpPr>
        <p:spPr>
          <a:xfrm>
            <a:off x="-14748" y="263033"/>
            <a:ext cx="463328" cy="4432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AD1C579D-0B1B-4926-9878-56F75A2292B1}"/>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9781228" y="361118"/>
            <a:ext cx="2013490" cy="386847"/>
          </a:xfrm>
          <a:prstGeom prst="rect">
            <a:avLst/>
          </a:prstGeom>
        </p:spPr>
      </p:pic>
      <p:cxnSp>
        <p:nvCxnSpPr>
          <p:cNvPr id="8" name="直接连接符 7">
            <a:extLst>
              <a:ext uri="{FF2B5EF4-FFF2-40B4-BE49-F238E27FC236}">
                <a16:creationId xmlns:a16="http://schemas.microsoft.com/office/drawing/2014/main" id="{D00B0745-E7C3-4FC8-A54C-D3DE4E23A5F3}"/>
              </a:ext>
            </a:extLst>
          </p:cNvPr>
          <p:cNvCxnSpPr>
            <a:cxnSpLocks/>
          </p:cNvCxnSpPr>
          <p:nvPr userDrawn="1"/>
        </p:nvCxnSpPr>
        <p:spPr>
          <a:xfrm>
            <a:off x="660400" y="813714"/>
            <a:ext cx="897708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390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仅标题">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6E52C39-DB42-499A-91C5-961303B1B8CB}"/>
              </a:ext>
            </a:extLst>
          </p:cNvPr>
          <p:cNvSpPr/>
          <p:nvPr userDrawn="1"/>
        </p:nvSpPr>
        <p:spPr>
          <a:xfrm>
            <a:off x="-14749" y="2000250"/>
            <a:ext cx="4701049" cy="4857748"/>
          </a:xfrm>
          <a:custGeom>
            <a:avLst/>
            <a:gdLst>
              <a:gd name="connsiteX0" fmla="*/ 0 w 4204896"/>
              <a:gd name="connsiteY0" fmla="*/ 0 h 4324347"/>
              <a:gd name="connsiteX1" fmla="*/ 4204896 w 4204896"/>
              <a:gd name="connsiteY1" fmla="*/ 0 h 4324347"/>
              <a:gd name="connsiteX2" fmla="*/ 4204896 w 4204896"/>
              <a:gd name="connsiteY2" fmla="*/ 4324347 h 4324347"/>
              <a:gd name="connsiteX3" fmla="*/ 0 w 4204896"/>
              <a:gd name="connsiteY3" fmla="*/ 4324347 h 4324347"/>
              <a:gd name="connsiteX4" fmla="*/ 0 w 4204896"/>
              <a:gd name="connsiteY4" fmla="*/ 0 h 4324347"/>
              <a:gd name="connsiteX0" fmla="*/ 0 w 4204896"/>
              <a:gd name="connsiteY0" fmla="*/ 0 h 4324347"/>
              <a:gd name="connsiteX1" fmla="*/ 2623746 w 4204896"/>
              <a:gd name="connsiteY1" fmla="*/ 2724150 h 4324347"/>
              <a:gd name="connsiteX2" fmla="*/ 4204896 w 4204896"/>
              <a:gd name="connsiteY2" fmla="*/ 4324347 h 4324347"/>
              <a:gd name="connsiteX3" fmla="*/ 0 w 4204896"/>
              <a:gd name="connsiteY3" fmla="*/ 4324347 h 4324347"/>
              <a:gd name="connsiteX4" fmla="*/ 0 w 4204896"/>
              <a:gd name="connsiteY4" fmla="*/ 0 h 4324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896" h="4324347">
                <a:moveTo>
                  <a:pt x="0" y="0"/>
                </a:moveTo>
                <a:lnTo>
                  <a:pt x="2623746" y="2724150"/>
                </a:lnTo>
                <a:lnTo>
                  <a:pt x="4204896" y="4324347"/>
                </a:lnTo>
                <a:lnTo>
                  <a:pt x="0" y="432434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660400" y="190958"/>
            <a:ext cx="8699091" cy="663574"/>
          </a:xfrm>
        </p:spPr>
        <p:txBody>
          <a:bodyPr lIns="0" tIns="0" rIns="0" bIns="0">
            <a:normAutofit/>
          </a:bodyPr>
          <a:lstStyle>
            <a:lvl1pPr>
              <a:defRPr sz="2800" b="1">
                <a:solidFill>
                  <a:schemeClr val="accent1"/>
                </a:solidFill>
              </a:defRPr>
            </a:lvl1pPr>
          </a:lstStyle>
          <a:p>
            <a:r>
              <a:rPr lang="zh-CN" altLang="en-US" dirty="0"/>
              <a:t>单击此处编辑母版标题样式</a:t>
            </a:r>
            <a:endParaRPr lang="en-US" dirty="0"/>
          </a:p>
        </p:txBody>
      </p:sp>
      <p:sp>
        <p:nvSpPr>
          <p:cNvPr id="10" name="文本框 9">
            <a:extLst>
              <a:ext uri="{FF2B5EF4-FFF2-40B4-BE49-F238E27FC236}">
                <a16:creationId xmlns:a16="http://schemas.microsoft.com/office/drawing/2014/main" id="{9F514B1C-2592-4C60-8E51-7C7C8C93BF80}"/>
              </a:ext>
            </a:extLst>
          </p:cNvPr>
          <p:cNvSpPr txBox="1"/>
          <p:nvPr userDrawn="1"/>
        </p:nvSpPr>
        <p:spPr>
          <a:xfrm>
            <a:off x="9108895" y="6356352"/>
            <a:ext cx="2874505" cy="261610"/>
          </a:xfrm>
          <a:prstGeom prst="rect">
            <a:avLst/>
          </a:prstGeom>
          <a:noFill/>
        </p:spPr>
        <p:txBody>
          <a:bodyPr wrap="none" rtlCol="0">
            <a:spAutoFit/>
          </a:bodyPr>
          <a:lstStyle/>
          <a:p>
            <a:r>
              <a:rPr lang="en-US" altLang="zh-CN" sz="1100" dirty="0">
                <a:solidFill>
                  <a:schemeClr val="tx1">
                    <a:lumMod val="50000"/>
                    <a:lumOff val="50000"/>
                  </a:schemeClr>
                </a:solidFill>
              </a:rPr>
              <a:t>Anhui University Of Science &amp; Technology </a:t>
            </a:r>
            <a:endParaRPr lang="zh-CN" altLang="en-US" sz="1100" dirty="0">
              <a:solidFill>
                <a:schemeClr val="tx1">
                  <a:lumMod val="50000"/>
                  <a:lumOff val="50000"/>
                </a:schemeClr>
              </a:solidFill>
            </a:endParaRPr>
          </a:p>
        </p:txBody>
      </p:sp>
      <p:sp>
        <p:nvSpPr>
          <p:cNvPr id="3" name="矩形 2">
            <a:extLst>
              <a:ext uri="{FF2B5EF4-FFF2-40B4-BE49-F238E27FC236}">
                <a16:creationId xmlns:a16="http://schemas.microsoft.com/office/drawing/2014/main" id="{339A1886-7198-4A7B-AC2A-2CCBA93981D0}"/>
              </a:ext>
            </a:extLst>
          </p:cNvPr>
          <p:cNvSpPr/>
          <p:nvPr userDrawn="1"/>
        </p:nvSpPr>
        <p:spPr>
          <a:xfrm>
            <a:off x="-14748" y="263033"/>
            <a:ext cx="463328" cy="4432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AD1C579D-0B1B-4926-9878-56F75A2292B1}"/>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9781228" y="361118"/>
            <a:ext cx="2013490" cy="386847"/>
          </a:xfrm>
          <a:prstGeom prst="rect">
            <a:avLst/>
          </a:prstGeom>
        </p:spPr>
      </p:pic>
      <p:cxnSp>
        <p:nvCxnSpPr>
          <p:cNvPr id="8" name="直接连接符 7">
            <a:extLst>
              <a:ext uri="{FF2B5EF4-FFF2-40B4-BE49-F238E27FC236}">
                <a16:creationId xmlns:a16="http://schemas.microsoft.com/office/drawing/2014/main" id="{D00B0745-E7C3-4FC8-A54C-D3DE4E23A5F3}"/>
              </a:ext>
            </a:extLst>
          </p:cNvPr>
          <p:cNvCxnSpPr>
            <a:cxnSpLocks/>
          </p:cNvCxnSpPr>
          <p:nvPr userDrawn="1"/>
        </p:nvCxnSpPr>
        <p:spPr>
          <a:xfrm>
            <a:off x="660400" y="813714"/>
            <a:ext cx="897708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683E9662-DFF9-46E0-86B2-2DF1C92654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1484243"/>
            <a:ext cx="4940300" cy="4295913"/>
          </a:xfrm>
          <a:prstGeom prst="rect">
            <a:avLst/>
          </a:prstGeom>
        </p:spPr>
      </p:pic>
      <p:sp>
        <p:nvSpPr>
          <p:cNvPr id="5" name="图片占位符 4">
            <a:extLst>
              <a:ext uri="{FF2B5EF4-FFF2-40B4-BE49-F238E27FC236}">
                <a16:creationId xmlns:a16="http://schemas.microsoft.com/office/drawing/2014/main" id="{E0516297-9565-4966-A031-A9CA507FFAB6}"/>
              </a:ext>
            </a:extLst>
          </p:cNvPr>
          <p:cNvSpPr>
            <a:spLocks noGrp="1"/>
          </p:cNvSpPr>
          <p:nvPr>
            <p:ph type="pic" sz="quarter" idx="10"/>
          </p:nvPr>
        </p:nvSpPr>
        <p:spPr>
          <a:xfrm>
            <a:off x="837136" y="1668780"/>
            <a:ext cx="4580684" cy="2759464"/>
          </a:xfrm>
        </p:spPr>
        <p:txBody>
          <a:bodyPr/>
          <a:lstStyle/>
          <a:p>
            <a:endParaRPr lang="zh-CN" altLang="en-US"/>
          </a:p>
        </p:txBody>
      </p:sp>
    </p:spTree>
    <p:extLst>
      <p:ext uri="{BB962C8B-B14F-4D97-AF65-F5344CB8AC3E}">
        <p14:creationId xmlns:p14="http://schemas.microsoft.com/office/powerpoint/2010/main" val="1977233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仅标题">
    <p:spTree>
      <p:nvGrpSpPr>
        <p:cNvPr id="1" name=""/>
        <p:cNvGrpSpPr/>
        <p:nvPr/>
      </p:nvGrpSpPr>
      <p:grpSpPr>
        <a:xfrm>
          <a:off x="0" y="0"/>
          <a:ext cx="0" cy="0"/>
          <a:chOff x="0" y="0"/>
          <a:chExt cx="0" cy="0"/>
        </a:xfrm>
      </p:grpSpPr>
      <p:sp>
        <p:nvSpPr>
          <p:cNvPr id="2" name="Title 1"/>
          <p:cNvSpPr>
            <a:spLocks noGrp="1"/>
          </p:cNvSpPr>
          <p:nvPr>
            <p:ph type="title"/>
          </p:nvPr>
        </p:nvSpPr>
        <p:spPr>
          <a:xfrm>
            <a:off x="660400" y="190958"/>
            <a:ext cx="8699091" cy="663574"/>
          </a:xfrm>
        </p:spPr>
        <p:txBody>
          <a:bodyPr lIns="0" tIns="0" rIns="0" bIns="0">
            <a:normAutofit/>
          </a:bodyPr>
          <a:lstStyle>
            <a:lvl1pPr>
              <a:defRPr sz="2800" b="1">
                <a:solidFill>
                  <a:schemeClr val="accent1"/>
                </a:solidFill>
              </a:defRPr>
            </a:lvl1pPr>
          </a:lstStyle>
          <a:p>
            <a:r>
              <a:rPr lang="zh-CN" altLang="en-US" dirty="0"/>
              <a:t>单击此处编辑母版标题样式</a:t>
            </a:r>
            <a:endParaRPr lang="en-US" dirty="0"/>
          </a:p>
        </p:txBody>
      </p:sp>
      <p:sp>
        <p:nvSpPr>
          <p:cNvPr id="10" name="文本框 9">
            <a:extLst>
              <a:ext uri="{FF2B5EF4-FFF2-40B4-BE49-F238E27FC236}">
                <a16:creationId xmlns:a16="http://schemas.microsoft.com/office/drawing/2014/main" id="{9F514B1C-2592-4C60-8E51-7C7C8C93BF80}"/>
              </a:ext>
            </a:extLst>
          </p:cNvPr>
          <p:cNvSpPr txBox="1"/>
          <p:nvPr userDrawn="1"/>
        </p:nvSpPr>
        <p:spPr>
          <a:xfrm>
            <a:off x="9108895" y="6356352"/>
            <a:ext cx="2874505" cy="261610"/>
          </a:xfrm>
          <a:prstGeom prst="rect">
            <a:avLst/>
          </a:prstGeom>
          <a:noFill/>
        </p:spPr>
        <p:txBody>
          <a:bodyPr wrap="none" rtlCol="0">
            <a:spAutoFit/>
          </a:bodyPr>
          <a:lstStyle/>
          <a:p>
            <a:r>
              <a:rPr lang="en-US" altLang="zh-CN" sz="1100" dirty="0">
                <a:solidFill>
                  <a:schemeClr val="tx1">
                    <a:lumMod val="50000"/>
                    <a:lumOff val="50000"/>
                  </a:schemeClr>
                </a:solidFill>
              </a:rPr>
              <a:t>Anhui University Of Science &amp; Technology </a:t>
            </a:r>
            <a:endParaRPr lang="zh-CN" altLang="en-US" sz="1100" dirty="0">
              <a:solidFill>
                <a:schemeClr val="tx1">
                  <a:lumMod val="50000"/>
                  <a:lumOff val="50000"/>
                </a:schemeClr>
              </a:solidFill>
            </a:endParaRPr>
          </a:p>
        </p:txBody>
      </p:sp>
      <p:sp>
        <p:nvSpPr>
          <p:cNvPr id="3" name="矩形 2">
            <a:extLst>
              <a:ext uri="{FF2B5EF4-FFF2-40B4-BE49-F238E27FC236}">
                <a16:creationId xmlns:a16="http://schemas.microsoft.com/office/drawing/2014/main" id="{339A1886-7198-4A7B-AC2A-2CCBA93981D0}"/>
              </a:ext>
            </a:extLst>
          </p:cNvPr>
          <p:cNvSpPr/>
          <p:nvPr userDrawn="1"/>
        </p:nvSpPr>
        <p:spPr>
          <a:xfrm>
            <a:off x="-14748" y="263033"/>
            <a:ext cx="463328" cy="4432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AD1C579D-0B1B-4926-9878-56F75A2292B1}"/>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9781228" y="361118"/>
            <a:ext cx="2013490" cy="386847"/>
          </a:xfrm>
          <a:prstGeom prst="rect">
            <a:avLst/>
          </a:prstGeom>
        </p:spPr>
      </p:pic>
      <p:cxnSp>
        <p:nvCxnSpPr>
          <p:cNvPr id="8" name="直接连接符 7">
            <a:extLst>
              <a:ext uri="{FF2B5EF4-FFF2-40B4-BE49-F238E27FC236}">
                <a16:creationId xmlns:a16="http://schemas.microsoft.com/office/drawing/2014/main" id="{D00B0745-E7C3-4FC8-A54C-D3DE4E23A5F3}"/>
              </a:ext>
            </a:extLst>
          </p:cNvPr>
          <p:cNvCxnSpPr>
            <a:cxnSpLocks/>
          </p:cNvCxnSpPr>
          <p:nvPr userDrawn="1"/>
        </p:nvCxnSpPr>
        <p:spPr>
          <a:xfrm>
            <a:off x="660400" y="813714"/>
            <a:ext cx="897708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图片占位符 4">
            <a:extLst>
              <a:ext uri="{FF2B5EF4-FFF2-40B4-BE49-F238E27FC236}">
                <a16:creationId xmlns:a16="http://schemas.microsoft.com/office/drawing/2014/main" id="{0CEC494B-504B-4EDB-9373-6A5FE50F307B}"/>
              </a:ext>
            </a:extLst>
          </p:cNvPr>
          <p:cNvSpPr>
            <a:spLocks noGrp="1"/>
          </p:cNvSpPr>
          <p:nvPr>
            <p:ph type="pic" sz="quarter" idx="10"/>
          </p:nvPr>
        </p:nvSpPr>
        <p:spPr>
          <a:xfrm>
            <a:off x="669131" y="3775591"/>
            <a:ext cx="10853738" cy="2358500"/>
          </a:xfrm>
        </p:spPr>
        <p:txBody>
          <a:bodyPr/>
          <a:lstStyle/>
          <a:p>
            <a:endParaRPr lang="zh-CN" altLang="en-US"/>
          </a:p>
        </p:txBody>
      </p:sp>
    </p:spTree>
    <p:extLst>
      <p:ext uri="{BB962C8B-B14F-4D97-AF65-F5344CB8AC3E}">
        <p14:creationId xmlns:p14="http://schemas.microsoft.com/office/powerpoint/2010/main" val="888629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仅标题">
    <p:spTree>
      <p:nvGrpSpPr>
        <p:cNvPr id="1" name=""/>
        <p:cNvGrpSpPr/>
        <p:nvPr/>
      </p:nvGrpSpPr>
      <p:grpSpPr>
        <a:xfrm>
          <a:off x="0" y="0"/>
          <a:ext cx="0" cy="0"/>
          <a:chOff x="0" y="0"/>
          <a:chExt cx="0" cy="0"/>
        </a:xfrm>
      </p:grpSpPr>
      <p:sp>
        <p:nvSpPr>
          <p:cNvPr id="2" name="Title 1"/>
          <p:cNvSpPr>
            <a:spLocks noGrp="1"/>
          </p:cNvSpPr>
          <p:nvPr>
            <p:ph type="title"/>
          </p:nvPr>
        </p:nvSpPr>
        <p:spPr>
          <a:xfrm>
            <a:off x="660400" y="190958"/>
            <a:ext cx="8699091" cy="663574"/>
          </a:xfrm>
        </p:spPr>
        <p:txBody>
          <a:bodyPr lIns="0" tIns="0" rIns="0" bIns="0">
            <a:normAutofit/>
          </a:bodyPr>
          <a:lstStyle>
            <a:lvl1pPr>
              <a:defRPr sz="2800" b="1">
                <a:solidFill>
                  <a:schemeClr val="accent1"/>
                </a:solidFill>
              </a:defRPr>
            </a:lvl1pPr>
          </a:lstStyle>
          <a:p>
            <a:r>
              <a:rPr lang="zh-CN" altLang="en-US" dirty="0"/>
              <a:t>单击此处编辑母版标题样式</a:t>
            </a:r>
            <a:endParaRPr lang="en-US" dirty="0"/>
          </a:p>
        </p:txBody>
      </p:sp>
      <p:sp>
        <p:nvSpPr>
          <p:cNvPr id="10" name="文本框 9">
            <a:extLst>
              <a:ext uri="{FF2B5EF4-FFF2-40B4-BE49-F238E27FC236}">
                <a16:creationId xmlns:a16="http://schemas.microsoft.com/office/drawing/2014/main" id="{9F514B1C-2592-4C60-8E51-7C7C8C93BF80}"/>
              </a:ext>
            </a:extLst>
          </p:cNvPr>
          <p:cNvSpPr txBox="1"/>
          <p:nvPr userDrawn="1"/>
        </p:nvSpPr>
        <p:spPr>
          <a:xfrm>
            <a:off x="9108895" y="6356352"/>
            <a:ext cx="2874505" cy="261610"/>
          </a:xfrm>
          <a:prstGeom prst="rect">
            <a:avLst/>
          </a:prstGeom>
          <a:noFill/>
        </p:spPr>
        <p:txBody>
          <a:bodyPr wrap="none" rtlCol="0">
            <a:spAutoFit/>
          </a:bodyPr>
          <a:lstStyle/>
          <a:p>
            <a:r>
              <a:rPr lang="en-US" altLang="zh-CN" sz="1100" dirty="0">
                <a:solidFill>
                  <a:schemeClr val="tx1">
                    <a:lumMod val="50000"/>
                    <a:lumOff val="50000"/>
                  </a:schemeClr>
                </a:solidFill>
              </a:rPr>
              <a:t>Anhui University Of Science &amp; Technology </a:t>
            </a:r>
            <a:endParaRPr lang="zh-CN" altLang="en-US" sz="1100" dirty="0">
              <a:solidFill>
                <a:schemeClr val="tx1">
                  <a:lumMod val="50000"/>
                  <a:lumOff val="50000"/>
                </a:schemeClr>
              </a:solidFill>
            </a:endParaRPr>
          </a:p>
        </p:txBody>
      </p:sp>
      <p:sp>
        <p:nvSpPr>
          <p:cNvPr id="3" name="矩形 2">
            <a:extLst>
              <a:ext uri="{FF2B5EF4-FFF2-40B4-BE49-F238E27FC236}">
                <a16:creationId xmlns:a16="http://schemas.microsoft.com/office/drawing/2014/main" id="{339A1886-7198-4A7B-AC2A-2CCBA93981D0}"/>
              </a:ext>
            </a:extLst>
          </p:cNvPr>
          <p:cNvSpPr/>
          <p:nvPr userDrawn="1"/>
        </p:nvSpPr>
        <p:spPr>
          <a:xfrm>
            <a:off x="-14748" y="263033"/>
            <a:ext cx="463328" cy="4432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AD1C579D-0B1B-4926-9878-56F75A2292B1}"/>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9781228" y="361118"/>
            <a:ext cx="2013490" cy="386847"/>
          </a:xfrm>
          <a:prstGeom prst="rect">
            <a:avLst/>
          </a:prstGeom>
        </p:spPr>
      </p:pic>
      <p:cxnSp>
        <p:nvCxnSpPr>
          <p:cNvPr id="8" name="直接连接符 7">
            <a:extLst>
              <a:ext uri="{FF2B5EF4-FFF2-40B4-BE49-F238E27FC236}">
                <a16:creationId xmlns:a16="http://schemas.microsoft.com/office/drawing/2014/main" id="{D00B0745-E7C3-4FC8-A54C-D3DE4E23A5F3}"/>
              </a:ext>
            </a:extLst>
          </p:cNvPr>
          <p:cNvCxnSpPr>
            <a:cxnSpLocks/>
          </p:cNvCxnSpPr>
          <p:nvPr userDrawn="1"/>
        </p:nvCxnSpPr>
        <p:spPr>
          <a:xfrm>
            <a:off x="660400" y="813714"/>
            <a:ext cx="897708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图片占位符 4">
            <a:extLst>
              <a:ext uri="{FF2B5EF4-FFF2-40B4-BE49-F238E27FC236}">
                <a16:creationId xmlns:a16="http://schemas.microsoft.com/office/drawing/2014/main" id="{5F17B345-0E74-44B3-93F6-933CD63CBF36}"/>
              </a:ext>
            </a:extLst>
          </p:cNvPr>
          <p:cNvSpPr>
            <a:spLocks noGrp="1"/>
          </p:cNvSpPr>
          <p:nvPr>
            <p:ph type="pic" sz="quarter" idx="10"/>
          </p:nvPr>
        </p:nvSpPr>
        <p:spPr>
          <a:xfrm>
            <a:off x="660400" y="1130300"/>
            <a:ext cx="3214688" cy="2298700"/>
          </a:xfrm>
        </p:spPr>
        <p:txBody>
          <a:bodyPr/>
          <a:lstStyle/>
          <a:p>
            <a:endParaRPr lang="zh-CN" altLang="en-US"/>
          </a:p>
        </p:txBody>
      </p:sp>
      <p:sp>
        <p:nvSpPr>
          <p:cNvPr id="9" name="图片占位符 4">
            <a:extLst>
              <a:ext uri="{FF2B5EF4-FFF2-40B4-BE49-F238E27FC236}">
                <a16:creationId xmlns:a16="http://schemas.microsoft.com/office/drawing/2014/main" id="{671BE8A8-362F-4EE4-B787-C9A23B50FF97}"/>
              </a:ext>
            </a:extLst>
          </p:cNvPr>
          <p:cNvSpPr>
            <a:spLocks noGrp="1"/>
          </p:cNvSpPr>
          <p:nvPr>
            <p:ph type="pic" sz="quarter" idx="11"/>
          </p:nvPr>
        </p:nvSpPr>
        <p:spPr>
          <a:xfrm>
            <a:off x="8299450" y="1130300"/>
            <a:ext cx="3214688" cy="2298700"/>
          </a:xfrm>
        </p:spPr>
        <p:txBody>
          <a:bodyPr/>
          <a:lstStyle/>
          <a:p>
            <a:endParaRPr lang="zh-CN" altLang="en-US"/>
          </a:p>
        </p:txBody>
      </p:sp>
      <p:sp>
        <p:nvSpPr>
          <p:cNvPr id="11" name="图片占位符 4">
            <a:extLst>
              <a:ext uri="{FF2B5EF4-FFF2-40B4-BE49-F238E27FC236}">
                <a16:creationId xmlns:a16="http://schemas.microsoft.com/office/drawing/2014/main" id="{ACAD5DF2-ED86-4FBC-B704-4488BB4620B1}"/>
              </a:ext>
            </a:extLst>
          </p:cNvPr>
          <p:cNvSpPr>
            <a:spLocks noGrp="1"/>
          </p:cNvSpPr>
          <p:nvPr>
            <p:ph type="pic" sz="quarter" idx="12"/>
          </p:nvPr>
        </p:nvSpPr>
        <p:spPr>
          <a:xfrm>
            <a:off x="4488656" y="1130300"/>
            <a:ext cx="3214688" cy="2298700"/>
          </a:xfrm>
        </p:spPr>
        <p:txBody>
          <a:bodyPr/>
          <a:lstStyle/>
          <a:p>
            <a:endParaRPr lang="zh-CN" altLang="en-US"/>
          </a:p>
        </p:txBody>
      </p:sp>
    </p:spTree>
    <p:extLst>
      <p:ext uri="{BB962C8B-B14F-4D97-AF65-F5344CB8AC3E}">
        <p14:creationId xmlns:p14="http://schemas.microsoft.com/office/powerpoint/2010/main" val="385169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仅标题">
    <p:spTree>
      <p:nvGrpSpPr>
        <p:cNvPr id="1" name=""/>
        <p:cNvGrpSpPr/>
        <p:nvPr/>
      </p:nvGrpSpPr>
      <p:grpSpPr>
        <a:xfrm>
          <a:off x="0" y="0"/>
          <a:ext cx="0" cy="0"/>
          <a:chOff x="0" y="0"/>
          <a:chExt cx="0" cy="0"/>
        </a:xfrm>
      </p:grpSpPr>
      <p:sp>
        <p:nvSpPr>
          <p:cNvPr id="2" name="Title 1"/>
          <p:cNvSpPr>
            <a:spLocks noGrp="1"/>
          </p:cNvSpPr>
          <p:nvPr>
            <p:ph type="title"/>
          </p:nvPr>
        </p:nvSpPr>
        <p:spPr>
          <a:xfrm>
            <a:off x="660400" y="190958"/>
            <a:ext cx="8699091" cy="663574"/>
          </a:xfrm>
        </p:spPr>
        <p:txBody>
          <a:bodyPr lIns="0" tIns="0" rIns="0" bIns="0">
            <a:normAutofit/>
          </a:bodyPr>
          <a:lstStyle>
            <a:lvl1pPr>
              <a:defRPr sz="2800" b="1">
                <a:solidFill>
                  <a:schemeClr val="accent1"/>
                </a:solidFill>
              </a:defRPr>
            </a:lvl1pPr>
          </a:lstStyle>
          <a:p>
            <a:r>
              <a:rPr lang="zh-CN" altLang="en-US" dirty="0"/>
              <a:t>单击此处编辑母版标题样式</a:t>
            </a:r>
            <a:endParaRPr lang="en-US" dirty="0"/>
          </a:p>
        </p:txBody>
      </p:sp>
      <p:sp>
        <p:nvSpPr>
          <p:cNvPr id="10" name="文本框 9">
            <a:extLst>
              <a:ext uri="{FF2B5EF4-FFF2-40B4-BE49-F238E27FC236}">
                <a16:creationId xmlns:a16="http://schemas.microsoft.com/office/drawing/2014/main" id="{9F514B1C-2592-4C60-8E51-7C7C8C93BF80}"/>
              </a:ext>
            </a:extLst>
          </p:cNvPr>
          <p:cNvSpPr txBox="1"/>
          <p:nvPr userDrawn="1"/>
        </p:nvSpPr>
        <p:spPr>
          <a:xfrm>
            <a:off x="9108895" y="6356352"/>
            <a:ext cx="2874505" cy="261610"/>
          </a:xfrm>
          <a:prstGeom prst="rect">
            <a:avLst/>
          </a:prstGeom>
          <a:noFill/>
        </p:spPr>
        <p:txBody>
          <a:bodyPr wrap="none" rtlCol="0">
            <a:spAutoFit/>
          </a:bodyPr>
          <a:lstStyle/>
          <a:p>
            <a:r>
              <a:rPr lang="en-US" altLang="zh-CN" sz="1100" dirty="0">
                <a:solidFill>
                  <a:schemeClr val="tx1">
                    <a:lumMod val="50000"/>
                    <a:lumOff val="50000"/>
                  </a:schemeClr>
                </a:solidFill>
              </a:rPr>
              <a:t>Anhui University Of Science &amp; Technology </a:t>
            </a:r>
            <a:endParaRPr lang="zh-CN" altLang="en-US" sz="1100" dirty="0">
              <a:solidFill>
                <a:schemeClr val="tx1">
                  <a:lumMod val="50000"/>
                  <a:lumOff val="50000"/>
                </a:schemeClr>
              </a:solidFill>
            </a:endParaRPr>
          </a:p>
        </p:txBody>
      </p:sp>
      <p:sp>
        <p:nvSpPr>
          <p:cNvPr id="3" name="矩形 2">
            <a:extLst>
              <a:ext uri="{FF2B5EF4-FFF2-40B4-BE49-F238E27FC236}">
                <a16:creationId xmlns:a16="http://schemas.microsoft.com/office/drawing/2014/main" id="{339A1886-7198-4A7B-AC2A-2CCBA93981D0}"/>
              </a:ext>
            </a:extLst>
          </p:cNvPr>
          <p:cNvSpPr/>
          <p:nvPr userDrawn="1"/>
        </p:nvSpPr>
        <p:spPr>
          <a:xfrm>
            <a:off x="-14748" y="263033"/>
            <a:ext cx="463328" cy="4432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a:extLst>
              <a:ext uri="{FF2B5EF4-FFF2-40B4-BE49-F238E27FC236}">
                <a16:creationId xmlns:a16="http://schemas.microsoft.com/office/drawing/2014/main" id="{B68715A5-1D97-40BC-A7A4-0E2CD995C1D2}"/>
              </a:ext>
            </a:extLst>
          </p:cNvPr>
          <p:cNvSpPr>
            <a:spLocks noGrp="1"/>
          </p:cNvSpPr>
          <p:nvPr>
            <p:ph type="pic" sz="quarter" idx="10"/>
          </p:nvPr>
        </p:nvSpPr>
        <p:spPr>
          <a:xfrm>
            <a:off x="3815940" y="1176794"/>
            <a:ext cx="2820219" cy="2298700"/>
          </a:xfrm>
        </p:spPr>
        <p:txBody>
          <a:bodyPr/>
          <a:lstStyle/>
          <a:p>
            <a:endParaRPr lang="zh-CN" altLang="en-US"/>
          </a:p>
        </p:txBody>
      </p:sp>
      <p:sp>
        <p:nvSpPr>
          <p:cNvPr id="11" name="图片占位符 6">
            <a:extLst>
              <a:ext uri="{FF2B5EF4-FFF2-40B4-BE49-F238E27FC236}">
                <a16:creationId xmlns:a16="http://schemas.microsoft.com/office/drawing/2014/main" id="{87B1EE05-A440-4D80-A977-1FE1C62C6C87}"/>
              </a:ext>
            </a:extLst>
          </p:cNvPr>
          <p:cNvSpPr>
            <a:spLocks noGrp="1"/>
          </p:cNvSpPr>
          <p:nvPr>
            <p:ph type="pic" sz="quarter" idx="11"/>
          </p:nvPr>
        </p:nvSpPr>
        <p:spPr>
          <a:xfrm>
            <a:off x="660400" y="1176794"/>
            <a:ext cx="2820219" cy="2298700"/>
          </a:xfrm>
        </p:spPr>
        <p:txBody>
          <a:bodyPr/>
          <a:lstStyle/>
          <a:p>
            <a:endParaRPr lang="zh-CN" altLang="en-US"/>
          </a:p>
        </p:txBody>
      </p:sp>
      <p:sp>
        <p:nvSpPr>
          <p:cNvPr id="13" name="图片占位符 6">
            <a:extLst>
              <a:ext uri="{FF2B5EF4-FFF2-40B4-BE49-F238E27FC236}">
                <a16:creationId xmlns:a16="http://schemas.microsoft.com/office/drawing/2014/main" id="{E70414AC-7F02-4CCD-8CF7-7B5ADF0D329B}"/>
              </a:ext>
            </a:extLst>
          </p:cNvPr>
          <p:cNvSpPr>
            <a:spLocks noGrp="1"/>
          </p:cNvSpPr>
          <p:nvPr>
            <p:ph type="pic" sz="quarter" idx="12"/>
          </p:nvPr>
        </p:nvSpPr>
        <p:spPr>
          <a:xfrm>
            <a:off x="3815940" y="3792080"/>
            <a:ext cx="2820219" cy="2298700"/>
          </a:xfrm>
        </p:spPr>
        <p:txBody>
          <a:bodyPr/>
          <a:lstStyle/>
          <a:p>
            <a:endParaRPr lang="zh-CN" altLang="en-US"/>
          </a:p>
        </p:txBody>
      </p:sp>
      <p:sp>
        <p:nvSpPr>
          <p:cNvPr id="14" name="图片占位符 6">
            <a:extLst>
              <a:ext uri="{FF2B5EF4-FFF2-40B4-BE49-F238E27FC236}">
                <a16:creationId xmlns:a16="http://schemas.microsoft.com/office/drawing/2014/main" id="{50F66C45-3A01-4AB4-8666-BB79C18BDC4E}"/>
              </a:ext>
            </a:extLst>
          </p:cNvPr>
          <p:cNvSpPr>
            <a:spLocks noGrp="1"/>
          </p:cNvSpPr>
          <p:nvPr>
            <p:ph type="pic" sz="quarter" idx="13"/>
          </p:nvPr>
        </p:nvSpPr>
        <p:spPr>
          <a:xfrm>
            <a:off x="660400" y="3792080"/>
            <a:ext cx="2820219" cy="2298700"/>
          </a:xfrm>
        </p:spPr>
        <p:txBody>
          <a:bodyPr/>
          <a:lstStyle/>
          <a:p>
            <a:endParaRPr lang="zh-CN" altLang="en-US"/>
          </a:p>
        </p:txBody>
      </p:sp>
      <p:pic>
        <p:nvPicPr>
          <p:cNvPr id="15" name="图片 14">
            <a:extLst>
              <a:ext uri="{FF2B5EF4-FFF2-40B4-BE49-F238E27FC236}">
                <a16:creationId xmlns:a16="http://schemas.microsoft.com/office/drawing/2014/main" id="{C1A7E123-CA5D-4E8B-8EDE-482C8675F283}"/>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9781228" y="361118"/>
            <a:ext cx="2013490" cy="386847"/>
          </a:xfrm>
          <a:prstGeom prst="rect">
            <a:avLst/>
          </a:prstGeom>
        </p:spPr>
      </p:pic>
      <p:cxnSp>
        <p:nvCxnSpPr>
          <p:cNvPr id="16" name="直接连接符 15">
            <a:extLst>
              <a:ext uri="{FF2B5EF4-FFF2-40B4-BE49-F238E27FC236}">
                <a16:creationId xmlns:a16="http://schemas.microsoft.com/office/drawing/2014/main" id="{3CD46383-0021-42D1-8924-3A5EB992C737}"/>
              </a:ext>
            </a:extLst>
          </p:cNvPr>
          <p:cNvCxnSpPr>
            <a:cxnSpLocks/>
          </p:cNvCxnSpPr>
          <p:nvPr userDrawn="1"/>
        </p:nvCxnSpPr>
        <p:spPr>
          <a:xfrm>
            <a:off x="660400" y="813714"/>
            <a:ext cx="897708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043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仅标题">
    <p:spTree>
      <p:nvGrpSpPr>
        <p:cNvPr id="1" name=""/>
        <p:cNvGrpSpPr/>
        <p:nvPr/>
      </p:nvGrpSpPr>
      <p:grpSpPr>
        <a:xfrm>
          <a:off x="0" y="0"/>
          <a:ext cx="0" cy="0"/>
          <a:chOff x="0" y="0"/>
          <a:chExt cx="0" cy="0"/>
        </a:xfrm>
      </p:grpSpPr>
      <p:sp>
        <p:nvSpPr>
          <p:cNvPr id="2" name="Title 1"/>
          <p:cNvSpPr>
            <a:spLocks noGrp="1"/>
          </p:cNvSpPr>
          <p:nvPr>
            <p:ph type="title"/>
          </p:nvPr>
        </p:nvSpPr>
        <p:spPr>
          <a:xfrm>
            <a:off x="660400" y="190958"/>
            <a:ext cx="8699091" cy="663574"/>
          </a:xfrm>
        </p:spPr>
        <p:txBody>
          <a:bodyPr lIns="0" tIns="0" rIns="0" bIns="0">
            <a:normAutofit/>
          </a:bodyPr>
          <a:lstStyle>
            <a:lvl1pPr>
              <a:defRPr sz="2800" b="1">
                <a:solidFill>
                  <a:schemeClr val="accent1"/>
                </a:solidFill>
              </a:defRPr>
            </a:lvl1pPr>
          </a:lstStyle>
          <a:p>
            <a:r>
              <a:rPr lang="zh-CN" altLang="en-US" dirty="0"/>
              <a:t>单击此处编辑母版标题样式</a:t>
            </a:r>
            <a:endParaRPr lang="en-US" dirty="0"/>
          </a:p>
        </p:txBody>
      </p:sp>
      <p:sp>
        <p:nvSpPr>
          <p:cNvPr id="10" name="文本框 9">
            <a:extLst>
              <a:ext uri="{FF2B5EF4-FFF2-40B4-BE49-F238E27FC236}">
                <a16:creationId xmlns:a16="http://schemas.microsoft.com/office/drawing/2014/main" id="{9F514B1C-2592-4C60-8E51-7C7C8C93BF80}"/>
              </a:ext>
            </a:extLst>
          </p:cNvPr>
          <p:cNvSpPr txBox="1"/>
          <p:nvPr userDrawn="1"/>
        </p:nvSpPr>
        <p:spPr>
          <a:xfrm>
            <a:off x="9108895" y="6356352"/>
            <a:ext cx="2874505" cy="261610"/>
          </a:xfrm>
          <a:prstGeom prst="rect">
            <a:avLst/>
          </a:prstGeom>
          <a:noFill/>
        </p:spPr>
        <p:txBody>
          <a:bodyPr wrap="none" rtlCol="0">
            <a:spAutoFit/>
          </a:bodyPr>
          <a:lstStyle/>
          <a:p>
            <a:r>
              <a:rPr lang="en-US" altLang="zh-CN" sz="1100" dirty="0">
                <a:solidFill>
                  <a:schemeClr val="tx1">
                    <a:lumMod val="50000"/>
                    <a:lumOff val="50000"/>
                  </a:schemeClr>
                </a:solidFill>
              </a:rPr>
              <a:t>Anhui University Of Science &amp; Technology </a:t>
            </a:r>
            <a:endParaRPr lang="zh-CN" altLang="en-US" sz="1100" dirty="0">
              <a:solidFill>
                <a:schemeClr val="tx1">
                  <a:lumMod val="50000"/>
                  <a:lumOff val="50000"/>
                </a:schemeClr>
              </a:solidFill>
            </a:endParaRPr>
          </a:p>
        </p:txBody>
      </p:sp>
      <p:sp>
        <p:nvSpPr>
          <p:cNvPr id="3" name="矩形 2">
            <a:extLst>
              <a:ext uri="{FF2B5EF4-FFF2-40B4-BE49-F238E27FC236}">
                <a16:creationId xmlns:a16="http://schemas.microsoft.com/office/drawing/2014/main" id="{339A1886-7198-4A7B-AC2A-2CCBA93981D0}"/>
              </a:ext>
            </a:extLst>
          </p:cNvPr>
          <p:cNvSpPr/>
          <p:nvPr userDrawn="1"/>
        </p:nvSpPr>
        <p:spPr>
          <a:xfrm>
            <a:off x="-14748" y="263033"/>
            <a:ext cx="463328" cy="4432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图片占位符 6">
            <a:extLst>
              <a:ext uri="{FF2B5EF4-FFF2-40B4-BE49-F238E27FC236}">
                <a16:creationId xmlns:a16="http://schemas.microsoft.com/office/drawing/2014/main" id="{87B1EE05-A440-4D80-A977-1FE1C62C6C87}"/>
              </a:ext>
            </a:extLst>
          </p:cNvPr>
          <p:cNvSpPr>
            <a:spLocks noGrp="1"/>
          </p:cNvSpPr>
          <p:nvPr>
            <p:ph type="pic" sz="quarter" idx="11"/>
          </p:nvPr>
        </p:nvSpPr>
        <p:spPr>
          <a:xfrm>
            <a:off x="660400" y="1306742"/>
            <a:ext cx="2716509" cy="2325458"/>
          </a:xfrm>
        </p:spPr>
        <p:txBody>
          <a:bodyPr/>
          <a:lstStyle/>
          <a:p>
            <a:endParaRPr lang="zh-CN" altLang="en-US"/>
          </a:p>
        </p:txBody>
      </p:sp>
      <p:sp>
        <p:nvSpPr>
          <p:cNvPr id="16" name="图片占位符 6">
            <a:extLst>
              <a:ext uri="{FF2B5EF4-FFF2-40B4-BE49-F238E27FC236}">
                <a16:creationId xmlns:a16="http://schemas.microsoft.com/office/drawing/2014/main" id="{7A97EDE7-8555-4CE7-849F-2077B2BB2B31}"/>
              </a:ext>
            </a:extLst>
          </p:cNvPr>
          <p:cNvSpPr>
            <a:spLocks noGrp="1"/>
          </p:cNvSpPr>
          <p:nvPr>
            <p:ph type="pic" sz="quarter" idx="12"/>
          </p:nvPr>
        </p:nvSpPr>
        <p:spPr>
          <a:xfrm>
            <a:off x="3377769" y="3632200"/>
            <a:ext cx="2718231" cy="2298700"/>
          </a:xfrm>
        </p:spPr>
        <p:txBody>
          <a:bodyPr/>
          <a:lstStyle/>
          <a:p>
            <a:endParaRPr lang="zh-CN" altLang="en-US"/>
          </a:p>
        </p:txBody>
      </p:sp>
      <p:sp>
        <p:nvSpPr>
          <p:cNvPr id="17" name="图片占位符 6">
            <a:extLst>
              <a:ext uri="{FF2B5EF4-FFF2-40B4-BE49-F238E27FC236}">
                <a16:creationId xmlns:a16="http://schemas.microsoft.com/office/drawing/2014/main" id="{04172309-1964-41C2-AFF5-B35E58D46144}"/>
              </a:ext>
            </a:extLst>
          </p:cNvPr>
          <p:cNvSpPr>
            <a:spLocks noGrp="1"/>
          </p:cNvSpPr>
          <p:nvPr>
            <p:ph type="pic" sz="quarter" idx="13"/>
          </p:nvPr>
        </p:nvSpPr>
        <p:spPr>
          <a:xfrm>
            <a:off x="6096000" y="1306742"/>
            <a:ext cx="2717371" cy="2325458"/>
          </a:xfrm>
        </p:spPr>
        <p:txBody>
          <a:bodyPr/>
          <a:lstStyle/>
          <a:p>
            <a:endParaRPr lang="zh-CN" altLang="en-US"/>
          </a:p>
        </p:txBody>
      </p:sp>
      <p:sp>
        <p:nvSpPr>
          <p:cNvPr id="18" name="图片占位符 6">
            <a:extLst>
              <a:ext uri="{FF2B5EF4-FFF2-40B4-BE49-F238E27FC236}">
                <a16:creationId xmlns:a16="http://schemas.microsoft.com/office/drawing/2014/main" id="{263B4E36-2DCC-493B-BCDA-DBDA62F03701}"/>
              </a:ext>
            </a:extLst>
          </p:cNvPr>
          <p:cNvSpPr>
            <a:spLocks noGrp="1"/>
          </p:cNvSpPr>
          <p:nvPr>
            <p:ph type="pic" sz="quarter" idx="14"/>
          </p:nvPr>
        </p:nvSpPr>
        <p:spPr>
          <a:xfrm>
            <a:off x="8814231" y="3632200"/>
            <a:ext cx="2699907" cy="2298700"/>
          </a:xfrm>
        </p:spPr>
        <p:txBody>
          <a:bodyPr/>
          <a:lstStyle/>
          <a:p>
            <a:endParaRPr lang="zh-CN" altLang="en-US"/>
          </a:p>
        </p:txBody>
      </p:sp>
      <p:pic>
        <p:nvPicPr>
          <p:cNvPr id="19" name="图片 18">
            <a:extLst>
              <a:ext uri="{FF2B5EF4-FFF2-40B4-BE49-F238E27FC236}">
                <a16:creationId xmlns:a16="http://schemas.microsoft.com/office/drawing/2014/main" id="{1BEE723D-57ED-41C9-87BD-16F43E222BDD}"/>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9781228" y="361118"/>
            <a:ext cx="2013490" cy="386847"/>
          </a:xfrm>
          <a:prstGeom prst="rect">
            <a:avLst/>
          </a:prstGeom>
        </p:spPr>
      </p:pic>
      <p:cxnSp>
        <p:nvCxnSpPr>
          <p:cNvPr id="20" name="直接连接符 19">
            <a:extLst>
              <a:ext uri="{FF2B5EF4-FFF2-40B4-BE49-F238E27FC236}">
                <a16:creationId xmlns:a16="http://schemas.microsoft.com/office/drawing/2014/main" id="{BBDD1E24-5194-4D97-8C26-5BB335A5EBC1}"/>
              </a:ext>
            </a:extLst>
          </p:cNvPr>
          <p:cNvCxnSpPr>
            <a:cxnSpLocks/>
          </p:cNvCxnSpPr>
          <p:nvPr userDrawn="1"/>
        </p:nvCxnSpPr>
        <p:spPr>
          <a:xfrm>
            <a:off x="660400" y="813714"/>
            <a:ext cx="897708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581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7609" y="365126"/>
            <a:ext cx="9701980" cy="663574"/>
          </a:xfrm>
          <a:prstGeom prst="rect">
            <a:avLst/>
          </a:prstGeom>
        </p:spPr>
        <p:txBody>
          <a:bodyPr vert="horz" lIns="0" tIns="0" rIns="0" bIns="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608" y="1130300"/>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35085E-9809-4AE7-83D9-EEEDC22B6B7B}" type="datetimeFigureOut">
              <a:rPr lang="zh-CN" altLang="en-US" smtClean="0"/>
              <a:t>2019/4/12</a:t>
            </a:fld>
            <a:endParaRPr lang="zh-CN"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C74E14-F1D6-436F-9D2F-E24E23321D57}" type="slidenum">
              <a:rPr lang="zh-CN" altLang="en-US" smtClean="0"/>
              <a:t>‹#›</a:t>
            </a:fld>
            <a:endParaRPr lang="zh-CN" altLang="en-US"/>
          </a:p>
        </p:txBody>
      </p:sp>
      <p:sp>
        <p:nvSpPr>
          <p:cNvPr id="7" name="矩形 6">
            <a:extLst>
              <a:ext uri="{FF2B5EF4-FFF2-40B4-BE49-F238E27FC236}">
                <a16:creationId xmlns:a16="http://schemas.microsoft.com/office/drawing/2014/main" id="{4050ABAF-C40E-4DB9-86E6-71004745BA56}"/>
              </a:ext>
            </a:extLst>
          </p:cNvPr>
          <p:cNvSpPr/>
          <p:nvPr userDrawn="1"/>
        </p:nvSpPr>
        <p:spPr>
          <a:xfrm>
            <a:off x="4457700" y="-16865600"/>
            <a:ext cx="3276600" cy="962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096461B-9AEA-4AD7-A970-E5C6147E356F}"/>
              </a:ext>
            </a:extLst>
          </p:cNvPr>
          <p:cNvSpPr/>
          <p:nvPr userDrawn="1"/>
        </p:nvSpPr>
        <p:spPr>
          <a:xfrm>
            <a:off x="4601908" y="21539200"/>
            <a:ext cx="3276600" cy="9620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21141897"/>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6" r:id="rId3"/>
    <p:sldLayoutId id="2147483672" r:id="rId4"/>
    <p:sldLayoutId id="2147483680" r:id="rId5"/>
    <p:sldLayoutId id="2147483679" r:id="rId6"/>
    <p:sldLayoutId id="2147483677" r:id="rId7"/>
    <p:sldLayoutId id="2147483675" r:id="rId8"/>
    <p:sldLayoutId id="2147483676" r:id="rId9"/>
    <p:sldLayoutId id="2147483673" r:id="rId10"/>
    <p:sldLayoutId id="2147483670" r:id="rId11"/>
    <p:sldLayoutId id="2147483671" r:id="rId12"/>
    <p:sldLayoutId id="2147483669" r:id="rId13"/>
    <p:sldLayoutId id="2147483667" r:id="rId14"/>
    <p:sldLayoutId id="2147483681" r:id="rId15"/>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3"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8473576"/>
      </p:ext>
    </p:extLst>
  </p:cSld>
  <p:clrMap bg1="lt1" tx1="dk1" bg2="lt2" tx2="dk2" accent1="accent1" accent2="accent2" accent3="accent3" accent4="accent4" accent5="accent5" accent6="accent6" hlink="hlink" folHlink="folHlink"/>
  <p:sldLayoutIdLst>
    <p:sldLayoutId id="2147483683" r:id="rId1"/>
    <p:sldLayoutId id="214748368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21.jpeg"/><Relationship Id="rId5" Type="http://schemas.openxmlformats.org/officeDocument/2006/relationships/image" Target="../media/image19.jpeg"/><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microsoft.com/office/2007/relationships/hdphoto" Target="../media/hdphoto3.wdp"/></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6" Type="http://schemas.openxmlformats.org/officeDocument/2006/relationships/image" Target="../media/image63.png"/><Relationship Id="rId21" Type="http://schemas.openxmlformats.org/officeDocument/2006/relationships/image" Target="../media/image58.svg"/><Relationship Id="rId42" Type="http://schemas.openxmlformats.org/officeDocument/2006/relationships/image" Target="../media/image79.png"/><Relationship Id="rId47" Type="http://schemas.openxmlformats.org/officeDocument/2006/relationships/image" Target="../media/image84.svg"/><Relationship Id="rId63" Type="http://schemas.openxmlformats.org/officeDocument/2006/relationships/image" Target="../media/image100.svg"/><Relationship Id="rId68" Type="http://schemas.openxmlformats.org/officeDocument/2006/relationships/image" Target="../media/image105.png"/><Relationship Id="rId84" Type="http://schemas.openxmlformats.org/officeDocument/2006/relationships/image" Target="../media/image121.png"/><Relationship Id="rId89" Type="http://schemas.openxmlformats.org/officeDocument/2006/relationships/image" Target="../media/image126.svg"/><Relationship Id="rId16" Type="http://schemas.openxmlformats.org/officeDocument/2006/relationships/image" Target="../media/image53.png"/><Relationship Id="rId11" Type="http://schemas.openxmlformats.org/officeDocument/2006/relationships/image" Target="../media/image48.svg"/><Relationship Id="rId32" Type="http://schemas.openxmlformats.org/officeDocument/2006/relationships/image" Target="../media/image69.png"/><Relationship Id="rId37" Type="http://schemas.openxmlformats.org/officeDocument/2006/relationships/image" Target="../media/image74.svg"/><Relationship Id="rId53" Type="http://schemas.openxmlformats.org/officeDocument/2006/relationships/image" Target="../media/image90.svg"/><Relationship Id="rId58" Type="http://schemas.openxmlformats.org/officeDocument/2006/relationships/image" Target="../media/image95.png"/><Relationship Id="rId74" Type="http://schemas.openxmlformats.org/officeDocument/2006/relationships/image" Target="../media/image111.png"/><Relationship Id="rId79" Type="http://schemas.openxmlformats.org/officeDocument/2006/relationships/image" Target="../media/image116.svg"/><Relationship Id="rId5" Type="http://schemas.openxmlformats.org/officeDocument/2006/relationships/image" Target="../media/image42.svg"/><Relationship Id="rId90" Type="http://schemas.openxmlformats.org/officeDocument/2006/relationships/image" Target="../media/image127.png"/><Relationship Id="rId95" Type="http://schemas.openxmlformats.org/officeDocument/2006/relationships/image" Target="../media/image132.svg"/><Relationship Id="rId22" Type="http://schemas.openxmlformats.org/officeDocument/2006/relationships/image" Target="../media/image59.png"/><Relationship Id="rId27" Type="http://schemas.openxmlformats.org/officeDocument/2006/relationships/image" Target="../media/image64.svg"/><Relationship Id="rId43" Type="http://schemas.openxmlformats.org/officeDocument/2006/relationships/image" Target="../media/image80.svg"/><Relationship Id="rId48" Type="http://schemas.openxmlformats.org/officeDocument/2006/relationships/image" Target="../media/image85.png"/><Relationship Id="rId64" Type="http://schemas.openxmlformats.org/officeDocument/2006/relationships/image" Target="../media/image101.png"/><Relationship Id="rId69" Type="http://schemas.openxmlformats.org/officeDocument/2006/relationships/image" Target="../media/image106.svg"/><Relationship Id="rId80" Type="http://schemas.openxmlformats.org/officeDocument/2006/relationships/image" Target="../media/image117.png"/><Relationship Id="rId85" Type="http://schemas.openxmlformats.org/officeDocument/2006/relationships/image" Target="../media/image122.svg"/><Relationship Id="rId3" Type="http://schemas.openxmlformats.org/officeDocument/2006/relationships/image" Target="../media/image40.svg"/><Relationship Id="rId12" Type="http://schemas.openxmlformats.org/officeDocument/2006/relationships/image" Target="../media/image49.png"/><Relationship Id="rId17" Type="http://schemas.openxmlformats.org/officeDocument/2006/relationships/image" Target="../media/image54.svg"/><Relationship Id="rId25" Type="http://schemas.openxmlformats.org/officeDocument/2006/relationships/image" Target="../media/image62.svg"/><Relationship Id="rId33" Type="http://schemas.openxmlformats.org/officeDocument/2006/relationships/image" Target="../media/image70.svg"/><Relationship Id="rId38" Type="http://schemas.openxmlformats.org/officeDocument/2006/relationships/image" Target="../media/image75.png"/><Relationship Id="rId46" Type="http://schemas.openxmlformats.org/officeDocument/2006/relationships/image" Target="../media/image83.png"/><Relationship Id="rId59" Type="http://schemas.openxmlformats.org/officeDocument/2006/relationships/image" Target="../media/image96.svg"/><Relationship Id="rId67" Type="http://schemas.openxmlformats.org/officeDocument/2006/relationships/image" Target="../media/image104.svg"/><Relationship Id="rId20" Type="http://schemas.openxmlformats.org/officeDocument/2006/relationships/image" Target="../media/image57.png"/><Relationship Id="rId41" Type="http://schemas.openxmlformats.org/officeDocument/2006/relationships/image" Target="../media/image78.svg"/><Relationship Id="rId54" Type="http://schemas.openxmlformats.org/officeDocument/2006/relationships/image" Target="../media/image91.png"/><Relationship Id="rId62" Type="http://schemas.openxmlformats.org/officeDocument/2006/relationships/image" Target="../media/image99.png"/><Relationship Id="rId70" Type="http://schemas.openxmlformats.org/officeDocument/2006/relationships/image" Target="../media/image107.png"/><Relationship Id="rId75" Type="http://schemas.openxmlformats.org/officeDocument/2006/relationships/image" Target="../media/image112.svg"/><Relationship Id="rId83" Type="http://schemas.openxmlformats.org/officeDocument/2006/relationships/image" Target="../media/image120.svg"/><Relationship Id="rId88" Type="http://schemas.openxmlformats.org/officeDocument/2006/relationships/image" Target="../media/image125.png"/><Relationship Id="rId91" Type="http://schemas.openxmlformats.org/officeDocument/2006/relationships/image" Target="../media/image128.svg"/><Relationship Id="rId96" Type="http://schemas.openxmlformats.org/officeDocument/2006/relationships/image" Target="../media/image133.png"/><Relationship Id="rId1" Type="http://schemas.openxmlformats.org/officeDocument/2006/relationships/slideLayout" Target="../slideLayouts/slideLayout4.xml"/><Relationship Id="rId6" Type="http://schemas.openxmlformats.org/officeDocument/2006/relationships/image" Target="../media/image43.png"/><Relationship Id="rId15" Type="http://schemas.openxmlformats.org/officeDocument/2006/relationships/image" Target="../media/image52.svg"/><Relationship Id="rId23" Type="http://schemas.openxmlformats.org/officeDocument/2006/relationships/image" Target="../media/image60.svg"/><Relationship Id="rId28" Type="http://schemas.openxmlformats.org/officeDocument/2006/relationships/image" Target="../media/image65.png"/><Relationship Id="rId36" Type="http://schemas.openxmlformats.org/officeDocument/2006/relationships/image" Target="../media/image73.png"/><Relationship Id="rId49" Type="http://schemas.openxmlformats.org/officeDocument/2006/relationships/image" Target="../media/image86.svg"/><Relationship Id="rId57" Type="http://schemas.openxmlformats.org/officeDocument/2006/relationships/image" Target="../media/image94.svg"/><Relationship Id="rId10" Type="http://schemas.openxmlformats.org/officeDocument/2006/relationships/image" Target="../media/image47.png"/><Relationship Id="rId31" Type="http://schemas.openxmlformats.org/officeDocument/2006/relationships/image" Target="../media/image68.svg"/><Relationship Id="rId44" Type="http://schemas.openxmlformats.org/officeDocument/2006/relationships/image" Target="../media/image81.png"/><Relationship Id="rId52" Type="http://schemas.openxmlformats.org/officeDocument/2006/relationships/image" Target="../media/image89.png"/><Relationship Id="rId60" Type="http://schemas.openxmlformats.org/officeDocument/2006/relationships/image" Target="../media/image97.png"/><Relationship Id="rId65" Type="http://schemas.openxmlformats.org/officeDocument/2006/relationships/image" Target="../media/image102.svg"/><Relationship Id="rId73" Type="http://schemas.openxmlformats.org/officeDocument/2006/relationships/image" Target="../media/image110.svg"/><Relationship Id="rId78" Type="http://schemas.openxmlformats.org/officeDocument/2006/relationships/image" Target="../media/image115.png"/><Relationship Id="rId81" Type="http://schemas.openxmlformats.org/officeDocument/2006/relationships/image" Target="../media/image118.svg"/><Relationship Id="rId86" Type="http://schemas.openxmlformats.org/officeDocument/2006/relationships/image" Target="../media/image123.png"/><Relationship Id="rId94" Type="http://schemas.openxmlformats.org/officeDocument/2006/relationships/image" Target="../media/image131.png"/><Relationship Id="rId99" Type="http://schemas.openxmlformats.org/officeDocument/2006/relationships/image" Target="../media/image136.svg"/><Relationship Id="rId4" Type="http://schemas.openxmlformats.org/officeDocument/2006/relationships/image" Target="../media/image41.png"/><Relationship Id="rId9" Type="http://schemas.openxmlformats.org/officeDocument/2006/relationships/image" Target="../media/image46.svg"/><Relationship Id="rId13" Type="http://schemas.openxmlformats.org/officeDocument/2006/relationships/image" Target="../media/image50.svg"/><Relationship Id="rId18" Type="http://schemas.openxmlformats.org/officeDocument/2006/relationships/image" Target="../media/image55.png"/><Relationship Id="rId39" Type="http://schemas.openxmlformats.org/officeDocument/2006/relationships/image" Target="../media/image76.svg"/><Relationship Id="rId34" Type="http://schemas.openxmlformats.org/officeDocument/2006/relationships/image" Target="../media/image71.png"/><Relationship Id="rId50" Type="http://schemas.openxmlformats.org/officeDocument/2006/relationships/image" Target="../media/image87.png"/><Relationship Id="rId55" Type="http://schemas.openxmlformats.org/officeDocument/2006/relationships/image" Target="../media/image92.svg"/><Relationship Id="rId76" Type="http://schemas.openxmlformats.org/officeDocument/2006/relationships/image" Target="../media/image113.png"/><Relationship Id="rId97" Type="http://schemas.openxmlformats.org/officeDocument/2006/relationships/image" Target="../media/image134.svg"/><Relationship Id="rId7" Type="http://schemas.openxmlformats.org/officeDocument/2006/relationships/image" Target="../media/image44.svg"/><Relationship Id="rId71" Type="http://schemas.openxmlformats.org/officeDocument/2006/relationships/image" Target="../media/image108.svg"/><Relationship Id="rId92" Type="http://schemas.openxmlformats.org/officeDocument/2006/relationships/image" Target="../media/image129.png"/><Relationship Id="rId2" Type="http://schemas.openxmlformats.org/officeDocument/2006/relationships/image" Target="../media/image39.png"/><Relationship Id="rId29" Type="http://schemas.openxmlformats.org/officeDocument/2006/relationships/image" Target="../media/image66.svg"/><Relationship Id="rId24" Type="http://schemas.openxmlformats.org/officeDocument/2006/relationships/image" Target="../media/image61.png"/><Relationship Id="rId40" Type="http://schemas.openxmlformats.org/officeDocument/2006/relationships/image" Target="../media/image77.png"/><Relationship Id="rId45" Type="http://schemas.openxmlformats.org/officeDocument/2006/relationships/image" Target="../media/image82.svg"/><Relationship Id="rId66" Type="http://schemas.openxmlformats.org/officeDocument/2006/relationships/image" Target="../media/image103.png"/><Relationship Id="rId87" Type="http://schemas.openxmlformats.org/officeDocument/2006/relationships/image" Target="../media/image124.svg"/><Relationship Id="rId61" Type="http://schemas.openxmlformats.org/officeDocument/2006/relationships/image" Target="../media/image98.svg"/><Relationship Id="rId82" Type="http://schemas.openxmlformats.org/officeDocument/2006/relationships/image" Target="../media/image119.png"/><Relationship Id="rId19" Type="http://schemas.openxmlformats.org/officeDocument/2006/relationships/image" Target="../media/image56.svg"/><Relationship Id="rId14" Type="http://schemas.openxmlformats.org/officeDocument/2006/relationships/image" Target="../media/image51.png"/><Relationship Id="rId30" Type="http://schemas.openxmlformats.org/officeDocument/2006/relationships/image" Target="../media/image67.png"/><Relationship Id="rId35" Type="http://schemas.openxmlformats.org/officeDocument/2006/relationships/image" Target="../media/image72.svg"/><Relationship Id="rId56" Type="http://schemas.openxmlformats.org/officeDocument/2006/relationships/image" Target="../media/image93.png"/><Relationship Id="rId77" Type="http://schemas.openxmlformats.org/officeDocument/2006/relationships/image" Target="../media/image114.svg"/><Relationship Id="rId8" Type="http://schemas.openxmlformats.org/officeDocument/2006/relationships/image" Target="../media/image45.png"/><Relationship Id="rId51" Type="http://schemas.openxmlformats.org/officeDocument/2006/relationships/image" Target="../media/image88.svg"/><Relationship Id="rId72" Type="http://schemas.openxmlformats.org/officeDocument/2006/relationships/image" Target="../media/image109.png"/><Relationship Id="rId93" Type="http://schemas.openxmlformats.org/officeDocument/2006/relationships/image" Target="../media/image130.svg"/><Relationship Id="rId98" Type="http://schemas.openxmlformats.org/officeDocument/2006/relationships/image" Target="../media/image1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137.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85680A5-8AC5-42C4-AEFF-9B6D7D5CA922}"/>
              </a:ext>
            </a:extLst>
          </p:cNvPr>
          <p:cNvPicPr>
            <a:picLocks noChangeAspect="1"/>
          </p:cNvPicPr>
          <p:nvPr/>
        </p:nvPicPr>
        <p:blipFill rotWithShape="1">
          <a:blip r:embed="rId3">
            <a:extLst>
              <a:ext uri="{28A0092B-C50C-407E-A947-70E740481C1C}">
                <a14:useLocalDpi xmlns:a14="http://schemas.microsoft.com/office/drawing/2010/main" val="0"/>
              </a:ext>
            </a:extLst>
          </a:blip>
          <a:srcRect r="943" b="7840"/>
          <a:stretch/>
        </p:blipFill>
        <p:spPr>
          <a:xfrm>
            <a:off x="-1" y="0"/>
            <a:ext cx="12206515" cy="6858000"/>
          </a:xfrm>
          <a:prstGeom prst="rect">
            <a:avLst/>
          </a:prstGeom>
        </p:spPr>
      </p:pic>
      <p:sp>
        <p:nvSpPr>
          <p:cNvPr id="4" name="矩形 3">
            <a:extLst>
              <a:ext uri="{FF2B5EF4-FFF2-40B4-BE49-F238E27FC236}">
                <a16:creationId xmlns:a16="http://schemas.microsoft.com/office/drawing/2014/main" id="{6932A76E-EC69-492F-B6F0-3482B88E0A9E}"/>
              </a:ext>
            </a:extLst>
          </p:cNvPr>
          <p:cNvSpPr/>
          <p:nvPr/>
        </p:nvSpPr>
        <p:spPr>
          <a:xfrm>
            <a:off x="0"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a:t>
            </a:r>
            <a:endParaRPr lang="zh-CN" altLang="en-US" dirty="0"/>
          </a:p>
        </p:txBody>
      </p:sp>
      <p:sp>
        <p:nvSpPr>
          <p:cNvPr id="22" name="任意多边形: 形状 21">
            <a:extLst>
              <a:ext uri="{FF2B5EF4-FFF2-40B4-BE49-F238E27FC236}">
                <a16:creationId xmlns:a16="http://schemas.microsoft.com/office/drawing/2014/main" id="{45A88C7A-5480-4475-A296-78434F7F5792}"/>
              </a:ext>
            </a:extLst>
          </p:cNvPr>
          <p:cNvSpPr/>
          <p:nvPr/>
        </p:nvSpPr>
        <p:spPr>
          <a:xfrm>
            <a:off x="660400" y="2028645"/>
            <a:ext cx="10853738" cy="2325525"/>
          </a:xfrm>
          <a:custGeom>
            <a:avLst/>
            <a:gdLst>
              <a:gd name="connsiteX0" fmla="*/ 0 w 12192000"/>
              <a:gd name="connsiteY0" fmla="*/ 0 h 2325525"/>
              <a:gd name="connsiteX1" fmla="*/ 5446307 w 12192000"/>
              <a:gd name="connsiteY1" fmla="*/ 0 h 2325525"/>
              <a:gd name="connsiteX2" fmla="*/ 5533625 w 12192000"/>
              <a:gd name="connsiteY2" fmla="*/ 105830 h 2325525"/>
              <a:gd name="connsiteX3" fmla="*/ 6096000 w 12192000"/>
              <a:gd name="connsiteY3" fmla="*/ 338774 h 2325525"/>
              <a:gd name="connsiteX4" fmla="*/ 6658376 w 12192000"/>
              <a:gd name="connsiteY4" fmla="*/ 105830 h 2325525"/>
              <a:gd name="connsiteX5" fmla="*/ 6745694 w 12192000"/>
              <a:gd name="connsiteY5" fmla="*/ 0 h 2325525"/>
              <a:gd name="connsiteX6" fmla="*/ 12192000 w 12192000"/>
              <a:gd name="connsiteY6" fmla="*/ 0 h 2325525"/>
              <a:gd name="connsiteX7" fmla="*/ 12192000 w 12192000"/>
              <a:gd name="connsiteY7" fmla="*/ 2325525 h 2325525"/>
              <a:gd name="connsiteX8" fmla="*/ 0 w 12192000"/>
              <a:gd name="connsiteY8" fmla="*/ 2325525 h 23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325525">
                <a:moveTo>
                  <a:pt x="0" y="0"/>
                </a:moveTo>
                <a:lnTo>
                  <a:pt x="5446307" y="0"/>
                </a:lnTo>
                <a:lnTo>
                  <a:pt x="5533625" y="105830"/>
                </a:lnTo>
                <a:cubicBezTo>
                  <a:pt x="5677549" y="249755"/>
                  <a:pt x="5876379" y="338774"/>
                  <a:pt x="6096000" y="338774"/>
                </a:cubicBezTo>
                <a:cubicBezTo>
                  <a:pt x="6315622" y="338774"/>
                  <a:pt x="6514452" y="249755"/>
                  <a:pt x="6658376" y="105830"/>
                </a:cubicBezTo>
                <a:lnTo>
                  <a:pt x="6745694" y="0"/>
                </a:lnTo>
                <a:lnTo>
                  <a:pt x="12192000" y="0"/>
                </a:lnTo>
                <a:lnTo>
                  <a:pt x="12192000" y="2325525"/>
                </a:lnTo>
                <a:lnTo>
                  <a:pt x="0" y="23255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文本框 14">
            <a:extLst>
              <a:ext uri="{FF2B5EF4-FFF2-40B4-BE49-F238E27FC236}">
                <a16:creationId xmlns:a16="http://schemas.microsoft.com/office/drawing/2014/main" id="{46907459-F721-4EAC-A19A-AE261C6DFCD5}"/>
              </a:ext>
            </a:extLst>
          </p:cNvPr>
          <p:cNvSpPr txBox="1"/>
          <p:nvPr/>
        </p:nvSpPr>
        <p:spPr>
          <a:xfrm>
            <a:off x="4464598" y="2561238"/>
            <a:ext cx="3300904" cy="461665"/>
          </a:xfrm>
          <a:prstGeom prst="rect">
            <a:avLst/>
          </a:prstGeom>
          <a:noFill/>
        </p:spPr>
        <p:txBody>
          <a:bodyPr wrap="none" rtlCol="0">
            <a:spAutoFit/>
          </a:bodyPr>
          <a:lstStyle/>
          <a:p>
            <a:pPr algn="ctr"/>
            <a:r>
              <a:rPr lang="zh-CN" altLang="en-US" sz="2400" b="1" spc="300" dirty="0">
                <a:solidFill>
                  <a:schemeClr val="accent1">
                    <a:lumMod val="20000"/>
                    <a:lumOff val="80000"/>
                  </a:schemeClr>
                </a:solidFill>
                <a:latin typeface="+mj-ea"/>
                <a:ea typeface="+mj-ea"/>
              </a:rPr>
              <a:t>学术报告与毕业答辩</a:t>
            </a:r>
          </a:p>
        </p:txBody>
      </p:sp>
      <p:sp>
        <p:nvSpPr>
          <p:cNvPr id="16" name="文本框 15">
            <a:extLst>
              <a:ext uri="{FF2B5EF4-FFF2-40B4-BE49-F238E27FC236}">
                <a16:creationId xmlns:a16="http://schemas.microsoft.com/office/drawing/2014/main" id="{D4864D5F-11F0-4163-88D2-F84C3CABD679}"/>
              </a:ext>
            </a:extLst>
          </p:cNvPr>
          <p:cNvSpPr txBox="1"/>
          <p:nvPr/>
        </p:nvSpPr>
        <p:spPr>
          <a:xfrm>
            <a:off x="2738737" y="3113691"/>
            <a:ext cx="6801862" cy="707886"/>
          </a:xfrm>
          <a:prstGeom prst="rect">
            <a:avLst/>
          </a:prstGeom>
          <a:noFill/>
        </p:spPr>
        <p:txBody>
          <a:bodyPr wrap="none" rtlCol="0">
            <a:spAutoFit/>
          </a:bodyPr>
          <a:lstStyle/>
          <a:p>
            <a:pPr algn="ctr"/>
            <a:r>
              <a:rPr lang="zh-CN" altLang="en-US" sz="4000" b="1" spc="300" dirty="0">
                <a:solidFill>
                  <a:schemeClr val="bg1"/>
                </a:solidFill>
                <a:latin typeface="+mj-ea"/>
                <a:ea typeface="+mj-ea"/>
              </a:rPr>
              <a:t>安徽理工大学专属定制模板</a:t>
            </a:r>
          </a:p>
        </p:txBody>
      </p:sp>
      <p:sp>
        <p:nvSpPr>
          <p:cNvPr id="17" name="文本框 16">
            <a:extLst>
              <a:ext uri="{FF2B5EF4-FFF2-40B4-BE49-F238E27FC236}">
                <a16:creationId xmlns:a16="http://schemas.microsoft.com/office/drawing/2014/main" id="{AA1B2286-F271-459B-B696-2B3207B8FB27}"/>
              </a:ext>
            </a:extLst>
          </p:cNvPr>
          <p:cNvSpPr txBox="1"/>
          <p:nvPr/>
        </p:nvSpPr>
        <p:spPr>
          <a:xfrm>
            <a:off x="2640094" y="3756932"/>
            <a:ext cx="7031733" cy="338554"/>
          </a:xfrm>
          <a:prstGeom prst="rect">
            <a:avLst/>
          </a:prstGeom>
          <a:noFill/>
        </p:spPr>
        <p:txBody>
          <a:bodyPr wrap="none" rtlCol="0">
            <a:spAutoFit/>
          </a:bodyPr>
          <a:lstStyle/>
          <a:p>
            <a:pPr algn="ctr"/>
            <a:r>
              <a:rPr lang="en-US" altLang="zh-CN" sz="1600" spc="300" dirty="0">
                <a:solidFill>
                  <a:schemeClr val="accent2">
                    <a:lumMod val="20000"/>
                    <a:lumOff val="80000"/>
                  </a:schemeClr>
                </a:solidFill>
                <a:ea typeface="+mj-ea"/>
              </a:rPr>
              <a:t>Anhui University Of Science And Technology template</a:t>
            </a:r>
            <a:endParaRPr lang="zh-CN" altLang="en-US" sz="1600" spc="300" dirty="0">
              <a:solidFill>
                <a:schemeClr val="accent2">
                  <a:lumMod val="20000"/>
                  <a:lumOff val="80000"/>
                </a:schemeClr>
              </a:solidFill>
              <a:ea typeface="+mj-ea"/>
            </a:endParaRPr>
          </a:p>
        </p:txBody>
      </p:sp>
      <p:sp>
        <p:nvSpPr>
          <p:cNvPr id="12" name="矩形 11">
            <a:extLst>
              <a:ext uri="{FF2B5EF4-FFF2-40B4-BE49-F238E27FC236}">
                <a16:creationId xmlns:a16="http://schemas.microsoft.com/office/drawing/2014/main" id="{7F80D9F0-5D97-4EDE-955C-6A2049B82737}"/>
              </a:ext>
            </a:extLst>
          </p:cNvPr>
          <p:cNvSpPr/>
          <p:nvPr/>
        </p:nvSpPr>
        <p:spPr>
          <a:xfrm>
            <a:off x="12017828" y="2028645"/>
            <a:ext cx="188686" cy="2325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294C8B09-1055-4ACB-82B4-D98871119CC2}"/>
              </a:ext>
            </a:extLst>
          </p:cNvPr>
          <p:cNvSpPr/>
          <p:nvPr/>
        </p:nvSpPr>
        <p:spPr>
          <a:xfrm>
            <a:off x="-14514" y="2028645"/>
            <a:ext cx="188686" cy="2325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组合 86">
            <a:extLst>
              <a:ext uri="{FF2B5EF4-FFF2-40B4-BE49-F238E27FC236}">
                <a16:creationId xmlns:a16="http://schemas.microsoft.com/office/drawing/2014/main" id="{9E789F23-7152-4308-9BF4-A28B7B4EF77A}"/>
              </a:ext>
            </a:extLst>
          </p:cNvPr>
          <p:cNvGrpSpPr/>
          <p:nvPr/>
        </p:nvGrpSpPr>
        <p:grpSpPr>
          <a:xfrm>
            <a:off x="5536373" y="1155701"/>
            <a:ext cx="1119254" cy="1118402"/>
            <a:chOff x="100432" y="4373552"/>
            <a:chExt cx="2326855" cy="2325082"/>
          </a:xfrm>
        </p:grpSpPr>
        <p:sp>
          <p:nvSpPr>
            <p:cNvPr id="64" name="任意多边形: 形状 63">
              <a:extLst>
                <a:ext uri="{FF2B5EF4-FFF2-40B4-BE49-F238E27FC236}">
                  <a16:creationId xmlns:a16="http://schemas.microsoft.com/office/drawing/2014/main" id="{0CCA9965-BCE0-4968-9749-2A363C919F0B}"/>
                </a:ext>
              </a:extLst>
            </p:cNvPr>
            <p:cNvSpPr/>
            <p:nvPr/>
          </p:nvSpPr>
          <p:spPr>
            <a:xfrm>
              <a:off x="100432" y="4373552"/>
              <a:ext cx="2326855" cy="2325082"/>
            </a:xfrm>
            <a:custGeom>
              <a:avLst/>
              <a:gdLst>
                <a:gd name="connsiteX0" fmla="*/ 497155 w 2326854"/>
                <a:gd name="connsiteY0" fmla="*/ 214924 h 2325081"/>
                <a:gd name="connsiteX1" fmla="*/ 1161748 w 2326854"/>
                <a:gd name="connsiteY1" fmla="*/ 4528 h 2325081"/>
                <a:gd name="connsiteX2" fmla="*/ 1718094 w 2326854"/>
                <a:gd name="connsiteY2" fmla="*/ 143613 h 2325081"/>
                <a:gd name="connsiteX3" fmla="*/ 2162656 w 2326854"/>
                <a:gd name="connsiteY3" fmla="*/ 568900 h 2325081"/>
                <a:gd name="connsiteX4" fmla="*/ 2326195 w 2326854"/>
                <a:gd name="connsiteY4" fmla="*/ 1154784 h 2325081"/>
                <a:gd name="connsiteX5" fmla="*/ 2179088 w 2326854"/>
                <a:gd name="connsiteY5" fmla="*/ 1728145 h 2325081"/>
                <a:gd name="connsiteX6" fmla="*/ 1837976 w 2326854"/>
                <a:gd name="connsiteY6" fmla="*/ 2107169 h 2325081"/>
                <a:gd name="connsiteX7" fmla="*/ 1354074 w 2326854"/>
                <a:gd name="connsiteY7" fmla="*/ 2305880 h 2325081"/>
                <a:gd name="connsiteX8" fmla="*/ 1206126 w 2326854"/>
                <a:gd name="connsiteY8" fmla="*/ 2323677 h 2325081"/>
                <a:gd name="connsiteX9" fmla="*/ 1123427 w 2326854"/>
                <a:gd name="connsiteY9" fmla="*/ 2323677 h 2325081"/>
                <a:gd name="connsiteX10" fmla="*/ 976140 w 2326854"/>
                <a:gd name="connsiteY10" fmla="*/ 2305820 h 2325081"/>
                <a:gd name="connsiteX11" fmla="*/ 407559 w 2326854"/>
                <a:gd name="connsiteY11" fmla="*/ 2040652 h 2325081"/>
                <a:gd name="connsiteX12" fmla="*/ 59911 w 2326854"/>
                <a:gd name="connsiteY12" fmla="*/ 1518588 h 2325081"/>
                <a:gd name="connsiteX13" fmla="*/ 4498 w 2326854"/>
                <a:gd name="connsiteY13" fmla="*/ 1216926 h 2325081"/>
                <a:gd name="connsiteX14" fmla="*/ 4498 w 2326854"/>
                <a:gd name="connsiteY14" fmla="*/ 1121226 h 2325081"/>
                <a:gd name="connsiteX15" fmla="*/ 89476 w 2326854"/>
                <a:gd name="connsiteY15" fmla="*/ 725603 h 2325081"/>
                <a:gd name="connsiteX16" fmla="*/ 497155 w 2326854"/>
                <a:gd name="connsiteY16" fmla="*/ 214924 h 2325081"/>
                <a:gd name="connsiteX17" fmla="*/ 1050863 w 2326854"/>
                <a:gd name="connsiteY17" fmla="*/ 32693 h 2325081"/>
                <a:gd name="connsiteX18" fmla="*/ 669810 w 2326854"/>
                <a:gd name="connsiteY18" fmla="*/ 141456 h 2325081"/>
                <a:gd name="connsiteX19" fmla="*/ 188907 w 2326854"/>
                <a:gd name="connsiteY19" fmla="*/ 583881 h 2325081"/>
                <a:gd name="connsiteX20" fmla="*/ 30825 w 2326854"/>
                <a:gd name="connsiteY20" fmla="*/ 1203383 h 2325081"/>
                <a:gd name="connsiteX21" fmla="*/ 205879 w 2326854"/>
                <a:gd name="connsiteY21" fmla="*/ 1769073 h 2325081"/>
                <a:gd name="connsiteX22" fmla="*/ 711490 w 2326854"/>
                <a:gd name="connsiteY22" fmla="*/ 2203228 h 2325081"/>
                <a:gd name="connsiteX23" fmla="*/ 1304958 w 2326854"/>
                <a:gd name="connsiteY23" fmla="*/ 2290659 h 2325081"/>
                <a:gd name="connsiteX24" fmla="*/ 1841394 w 2326854"/>
                <a:gd name="connsiteY24" fmla="*/ 2079424 h 2325081"/>
                <a:gd name="connsiteX25" fmla="*/ 2162416 w 2326854"/>
                <a:gd name="connsiteY25" fmla="*/ 1718017 h 2325081"/>
                <a:gd name="connsiteX26" fmla="*/ 2307425 w 2326854"/>
                <a:gd name="connsiteY26" fmla="*/ 1155324 h 2325081"/>
                <a:gd name="connsiteX27" fmla="*/ 2120437 w 2326854"/>
                <a:gd name="connsiteY27" fmla="*/ 538578 h 2325081"/>
                <a:gd name="connsiteX28" fmla="*/ 1634016 w 2326854"/>
                <a:gd name="connsiteY28" fmla="*/ 125516 h 2325081"/>
                <a:gd name="connsiteX29" fmla="*/ 1050863 w 2326854"/>
                <a:gd name="connsiteY29" fmla="*/ 32693 h 23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26854" h="2325081">
                  <a:moveTo>
                    <a:pt x="497155" y="214924"/>
                  </a:moveTo>
                  <a:cubicBezTo>
                    <a:pt x="690020" y="78775"/>
                    <a:pt x="925525" y="3869"/>
                    <a:pt x="1161748" y="4528"/>
                  </a:cubicBezTo>
                  <a:cubicBezTo>
                    <a:pt x="1354973" y="3030"/>
                    <a:pt x="1548318" y="51509"/>
                    <a:pt x="1718094" y="143613"/>
                  </a:cubicBezTo>
                  <a:cubicBezTo>
                    <a:pt x="1900885" y="242190"/>
                    <a:pt x="2056148" y="390743"/>
                    <a:pt x="2162656" y="568900"/>
                  </a:cubicBezTo>
                  <a:cubicBezTo>
                    <a:pt x="2268384" y="744839"/>
                    <a:pt x="2325835" y="949542"/>
                    <a:pt x="2326195" y="1154784"/>
                  </a:cubicBezTo>
                  <a:cubicBezTo>
                    <a:pt x="2328474" y="1354394"/>
                    <a:pt x="2277080" y="1554243"/>
                    <a:pt x="2179088" y="1728145"/>
                  </a:cubicBezTo>
                  <a:cubicBezTo>
                    <a:pt x="2095309" y="1877597"/>
                    <a:pt x="1977827" y="2007993"/>
                    <a:pt x="1837976" y="2107169"/>
                  </a:cubicBezTo>
                  <a:cubicBezTo>
                    <a:pt x="1694706" y="2209161"/>
                    <a:pt x="1527748" y="2277775"/>
                    <a:pt x="1354074" y="2305880"/>
                  </a:cubicBezTo>
                  <a:cubicBezTo>
                    <a:pt x="1305018" y="2314209"/>
                    <a:pt x="1255362" y="2317145"/>
                    <a:pt x="1206126" y="2323677"/>
                  </a:cubicBezTo>
                  <a:lnTo>
                    <a:pt x="1123427" y="2323677"/>
                  </a:lnTo>
                  <a:cubicBezTo>
                    <a:pt x="1074431" y="2316906"/>
                    <a:pt x="1024896" y="2314209"/>
                    <a:pt x="976140" y="2305820"/>
                  </a:cubicBezTo>
                  <a:cubicBezTo>
                    <a:pt x="766903" y="2272082"/>
                    <a:pt x="567921" y="2178959"/>
                    <a:pt x="407559" y="2040652"/>
                  </a:cubicBezTo>
                  <a:cubicBezTo>
                    <a:pt x="246779" y="1902766"/>
                    <a:pt x="124619" y="1720294"/>
                    <a:pt x="59911" y="1518588"/>
                  </a:cubicBezTo>
                  <a:cubicBezTo>
                    <a:pt x="27706" y="1421150"/>
                    <a:pt x="11095" y="1319218"/>
                    <a:pt x="4498" y="1216926"/>
                  </a:cubicBezTo>
                  <a:lnTo>
                    <a:pt x="4498" y="1121226"/>
                  </a:lnTo>
                  <a:cubicBezTo>
                    <a:pt x="9895" y="985796"/>
                    <a:pt x="37961" y="851085"/>
                    <a:pt x="89476" y="725603"/>
                  </a:cubicBezTo>
                  <a:cubicBezTo>
                    <a:pt x="172715" y="521020"/>
                    <a:pt x="316284" y="341725"/>
                    <a:pt x="497155" y="214924"/>
                  </a:cubicBezTo>
                  <a:moveTo>
                    <a:pt x="1050863" y="32693"/>
                  </a:moveTo>
                  <a:cubicBezTo>
                    <a:pt x="918808" y="46236"/>
                    <a:pt x="789092" y="83089"/>
                    <a:pt x="669810" y="141456"/>
                  </a:cubicBezTo>
                  <a:cubicBezTo>
                    <a:pt x="470948" y="237935"/>
                    <a:pt x="301652" y="393919"/>
                    <a:pt x="188907" y="583881"/>
                  </a:cubicBezTo>
                  <a:cubicBezTo>
                    <a:pt x="77962" y="769468"/>
                    <a:pt x="22609" y="987414"/>
                    <a:pt x="30825" y="1203383"/>
                  </a:cubicBezTo>
                  <a:cubicBezTo>
                    <a:pt x="37482" y="1403053"/>
                    <a:pt x="98532" y="1600505"/>
                    <a:pt x="205879" y="1769073"/>
                  </a:cubicBezTo>
                  <a:cubicBezTo>
                    <a:pt x="326359" y="1959634"/>
                    <a:pt x="504712" y="2113042"/>
                    <a:pt x="711490" y="2203228"/>
                  </a:cubicBezTo>
                  <a:cubicBezTo>
                    <a:pt x="896739" y="2284846"/>
                    <a:pt x="1104057" y="2314868"/>
                    <a:pt x="1304958" y="2290659"/>
                  </a:cubicBezTo>
                  <a:cubicBezTo>
                    <a:pt x="1498003" y="2268007"/>
                    <a:pt x="1684691" y="2194360"/>
                    <a:pt x="1841394" y="2079424"/>
                  </a:cubicBezTo>
                  <a:cubicBezTo>
                    <a:pt x="1972549" y="1983604"/>
                    <a:pt x="2082895" y="1859560"/>
                    <a:pt x="2162416" y="1718017"/>
                  </a:cubicBezTo>
                  <a:cubicBezTo>
                    <a:pt x="2258788" y="1547352"/>
                    <a:pt x="2309464" y="1351278"/>
                    <a:pt x="2307425" y="1155324"/>
                  </a:cubicBezTo>
                  <a:cubicBezTo>
                    <a:pt x="2307005" y="937377"/>
                    <a:pt x="2240857" y="720210"/>
                    <a:pt x="2120437" y="538578"/>
                  </a:cubicBezTo>
                  <a:cubicBezTo>
                    <a:pt x="2001815" y="358504"/>
                    <a:pt x="1831019" y="213366"/>
                    <a:pt x="1634016" y="125516"/>
                  </a:cubicBezTo>
                  <a:cubicBezTo>
                    <a:pt x="1452305" y="43959"/>
                    <a:pt x="1248945" y="12079"/>
                    <a:pt x="1050863" y="32693"/>
                  </a:cubicBezTo>
                  <a:close/>
                </a:path>
              </a:pathLst>
            </a:custGeom>
            <a:solidFill>
              <a:srgbClr val="004694"/>
            </a:solidFill>
            <a:ln w="9525"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938C0879-A764-4DA4-B5E7-B4A6653E14BE}"/>
                </a:ext>
              </a:extLst>
            </p:cNvPr>
            <p:cNvSpPr/>
            <p:nvPr/>
          </p:nvSpPr>
          <p:spPr>
            <a:xfrm>
              <a:off x="150486" y="4423599"/>
              <a:ext cx="2224905" cy="2223209"/>
            </a:xfrm>
            <a:custGeom>
              <a:avLst/>
              <a:gdLst>
                <a:gd name="connsiteX0" fmla="*/ 1031454 w 2224905"/>
                <a:gd name="connsiteY0" fmla="*/ 7634 h 2223209"/>
                <a:gd name="connsiteX1" fmla="*/ 1611248 w 2224905"/>
                <a:gd name="connsiteY1" fmla="*/ 120832 h 2223209"/>
                <a:gd name="connsiteX2" fmla="*/ 2080038 w 2224905"/>
                <a:gd name="connsiteY2" fmla="*/ 563137 h 2223209"/>
                <a:gd name="connsiteX3" fmla="*/ 2225886 w 2224905"/>
                <a:gd name="connsiteY3" fmla="*/ 1111209 h 2223209"/>
                <a:gd name="connsiteX4" fmla="*/ 2072362 w 2224905"/>
                <a:gd name="connsiteY4" fmla="*/ 1675341 h 2223209"/>
                <a:gd name="connsiteX5" fmla="*/ 1655927 w 2224905"/>
                <a:gd name="connsiteY5" fmla="*/ 2080852 h 2223209"/>
                <a:gd name="connsiteX6" fmla="*/ 1117811 w 2224905"/>
                <a:gd name="connsiteY6" fmla="*/ 2220537 h 2223209"/>
                <a:gd name="connsiteX7" fmla="*/ 589231 w 2224905"/>
                <a:gd name="connsiteY7" fmla="*/ 2088882 h 2223209"/>
                <a:gd name="connsiteX8" fmla="*/ 119782 w 2224905"/>
                <a:gd name="connsiteY8" fmla="*/ 1604810 h 2223209"/>
                <a:gd name="connsiteX9" fmla="*/ 13155 w 2224905"/>
                <a:gd name="connsiteY9" fmla="*/ 974041 h 2223209"/>
                <a:gd name="connsiteX10" fmla="*/ 260713 w 2224905"/>
                <a:gd name="connsiteY10" fmla="*/ 404576 h 2223209"/>
                <a:gd name="connsiteX11" fmla="*/ 1031454 w 2224905"/>
                <a:gd name="connsiteY11" fmla="*/ 7634 h 2223209"/>
                <a:gd name="connsiteX12" fmla="*/ 1027196 w 2224905"/>
                <a:gd name="connsiteY12" fmla="*/ 121731 h 2223209"/>
                <a:gd name="connsiteX13" fmla="*/ 1026596 w 2224905"/>
                <a:gd name="connsiteY13" fmla="*/ 177222 h 2223209"/>
                <a:gd name="connsiteX14" fmla="*/ 1073793 w 2224905"/>
                <a:gd name="connsiteY14" fmla="*/ 196817 h 2223209"/>
                <a:gd name="connsiteX15" fmla="*/ 1073253 w 2224905"/>
                <a:gd name="connsiteY15" fmla="*/ 221386 h 2223209"/>
                <a:gd name="connsiteX16" fmla="*/ 1015742 w 2224905"/>
                <a:gd name="connsiteY16" fmla="*/ 216352 h 2223209"/>
                <a:gd name="connsiteX17" fmla="*/ 1017541 w 2224905"/>
                <a:gd name="connsiteY17" fmla="*/ 241341 h 2223209"/>
                <a:gd name="connsiteX18" fmla="*/ 1091364 w 2224905"/>
                <a:gd name="connsiteY18" fmla="*/ 239843 h 2223209"/>
                <a:gd name="connsiteX19" fmla="*/ 1101619 w 2224905"/>
                <a:gd name="connsiteY19" fmla="*/ 185971 h 2223209"/>
                <a:gd name="connsiteX20" fmla="*/ 1045487 w 2224905"/>
                <a:gd name="connsiteY20" fmla="*/ 158046 h 2223209"/>
                <a:gd name="connsiteX21" fmla="*/ 1069835 w 2224905"/>
                <a:gd name="connsiteY21" fmla="*/ 132757 h 2223209"/>
                <a:gd name="connsiteX22" fmla="*/ 1092744 w 2224905"/>
                <a:gd name="connsiteY22" fmla="*/ 152652 h 2223209"/>
                <a:gd name="connsiteX23" fmla="*/ 1095682 w 2224905"/>
                <a:gd name="connsiteY23" fmla="*/ 116218 h 2223209"/>
                <a:gd name="connsiteX24" fmla="*/ 1027196 w 2224905"/>
                <a:gd name="connsiteY24" fmla="*/ 121731 h 2223209"/>
                <a:gd name="connsiteX25" fmla="*/ 1169626 w 2224905"/>
                <a:gd name="connsiteY25" fmla="*/ 120113 h 2223209"/>
                <a:gd name="connsiteX26" fmla="*/ 1149176 w 2224905"/>
                <a:gd name="connsiteY26" fmla="*/ 228038 h 2223209"/>
                <a:gd name="connsiteX27" fmla="*/ 1231156 w 2224905"/>
                <a:gd name="connsiteY27" fmla="*/ 246135 h 2223209"/>
                <a:gd name="connsiteX28" fmla="*/ 1234634 w 2224905"/>
                <a:gd name="connsiteY28" fmla="*/ 221686 h 2223209"/>
                <a:gd name="connsiteX29" fmla="*/ 1172924 w 2224905"/>
                <a:gd name="connsiteY29" fmla="*/ 210779 h 2223209"/>
                <a:gd name="connsiteX30" fmla="*/ 1189836 w 2224905"/>
                <a:gd name="connsiteY30" fmla="*/ 140008 h 2223209"/>
                <a:gd name="connsiteX31" fmla="*/ 1231395 w 2224905"/>
                <a:gd name="connsiteY31" fmla="*/ 162001 h 2223209"/>
                <a:gd name="connsiteX32" fmla="*/ 1243869 w 2224905"/>
                <a:gd name="connsiteY32" fmla="*/ 123349 h 2223209"/>
                <a:gd name="connsiteX33" fmla="*/ 1169626 w 2224905"/>
                <a:gd name="connsiteY33" fmla="*/ 120113 h 2223209"/>
                <a:gd name="connsiteX34" fmla="*/ 854481 w 2224905"/>
                <a:gd name="connsiteY34" fmla="*/ 143184 h 2223209"/>
                <a:gd name="connsiteX35" fmla="*/ 885246 w 2224905"/>
                <a:gd name="connsiteY35" fmla="*/ 274360 h 2223209"/>
                <a:gd name="connsiteX36" fmla="*/ 913492 w 2224905"/>
                <a:gd name="connsiteY36" fmla="*/ 268247 h 2223209"/>
                <a:gd name="connsiteX37" fmla="*/ 899519 w 2224905"/>
                <a:gd name="connsiteY37" fmla="*/ 208982 h 2223209"/>
                <a:gd name="connsiteX38" fmla="*/ 942098 w 2224905"/>
                <a:gd name="connsiteY38" fmla="*/ 198974 h 2223209"/>
                <a:gd name="connsiteX39" fmla="*/ 940119 w 2224905"/>
                <a:gd name="connsiteY39" fmla="*/ 184652 h 2223209"/>
                <a:gd name="connsiteX40" fmla="*/ 896400 w 2224905"/>
                <a:gd name="connsiteY40" fmla="*/ 194540 h 2223209"/>
                <a:gd name="connsiteX41" fmla="*/ 887825 w 2224905"/>
                <a:gd name="connsiteY41" fmla="*/ 158645 h 2223209"/>
                <a:gd name="connsiteX42" fmla="*/ 929084 w 2224905"/>
                <a:gd name="connsiteY42" fmla="*/ 148997 h 2223209"/>
                <a:gd name="connsiteX43" fmla="*/ 924227 w 2224905"/>
                <a:gd name="connsiteY43" fmla="*/ 127064 h 2223209"/>
                <a:gd name="connsiteX44" fmla="*/ 854481 w 2224905"/>
                <a:gd name="connsiteY44" fmla="*/ 143184 h 2223209"/>
                <a:gd name="connsiteX45" fmla="*/ 1265699 w 2224905"/>
                <a:gd name="connsiteY45" fmla="*/ 257461 h 2223209"/>
                <a:gd name="connsiteX46" fmla="*/ 1294424 w 2224905"/>
                <a:gd name="connsiteY46" fmla="*/ 263154 h 2223209"/>
                <a:gd name="connsiteX47" fmla="*/ 1319672 w 2224905"/>
                <a:gd name="connsiteY47" fmla="*/ 129761 h 2223209"/>
                <a:gd name="connsiteX48" fmla="*/ 1290946 w 2224905"/>
                <a:gd name="connsiteY48" fmla="*/ 125746 h 2223209"/>
                <a:gd name="connsiteX49" fmla="*/ 1265699 w 2224905"/>
                <a:gd name="connsiteY49" fmla="*/ 257461 h 2223209"/>
                <a:gd name="connsiteX50" fmla="*/ 1370647 w 2224905"/>
                <a:gd name="connsiteY50" fmla="*/ 142285 h 2223209"/>
                <a:gd name="connsiteX51" fmla="*/ 1332086 w 2224905"/>
                <a:gd name="connsiteY51" fmla="*/ 271124 h 2223209"/>
                <a:gd name="connsiteX52" fmla="*/ 1408608 w 2224905"/>
                <a:gd name="connsiteY52" fmla="*/ 294374 h 2223209"/>
                <a:gd name="connsiteX53" fmla="*/ 1414905 w 2224905"/>
                <a:gd name="connsiteY53" fmla="*/ 272262 h 2223209"/>
                <a:gd name="connsiteX54" fmla="*/ 1366929 w 2224905"/>
                <a:gd name="connsiteY54" fmla="*/ 258659 h 2223209"/>
                <a:gd name="connsiteX55" fmla="*/ 1378383 w 2224905"/>
                <a:gd name="connsiteY55" fmla="*/ 220667 h 2223209"/>
                <a:gd name="connsiteX56" fmla="*/ 1426659 w 2224905"/>
                <a:gd name="connsiteY56" fmla="*/ 235169 h 2223209"/>
                <a:gd name="connsiteX57" fmla="*/ 1428998 w 2224905"/>
                <a:gd name="connsiteY57" fmla="*/ 221626 h 2223209"/>
                <a:gd name="connsiteX58" fmla="*/ 1382161 w 2224905"/>
                <a:gd name="connsiteY58" fmla="*/ 208083 h 2223209"/>
                <a:gd name="connsiteX59" fmla="*/ 1392356 w 2224905"/>
                <a:gd name="connsiteY59" fmla="*/ 172068 h 2223209"/>
                <a:gd name="connsiteX60" fmla="*/ 1438593 w 2224905"/>
                <a:gd name="connsiteY60" fmla="*/ 185971 h 2223209"/>
                <a:gd name="connsiteX61" fmla="*/ 1444950 w 2224905"/>
                <a:gd name="connsiteY61" fmla="*/ 164218 h 2223209"/>
                <a:gd name="connsiteX62" fmla="*/ 1370647 w 2224905"/>
                <a:gd name="connsiteY62" fmla="*/ 142285 h 2223209"/>
                <a:gd name="connsiteX63" fmla="*/ 760567 w 2224905"/>
                <a:gd name="connsiteY63" fmla="*/ 173266 h 2223209"/>
                <a:gd name="connsiteX64" fmla="*/ 713250 w 2224905"/>
                <a:gd name="connsiteY64" fmla="*/ 224922 h 2223209"/>
                <a:gd name="connsiteX65" fmla="*/ 744735 w 2224905"/>
                <a:gd name="connsiteY65" fmla="*/ 298030 h 2223209"/>
                <a:gd name="connsiteX66" fmla="*/ 838709 w 2224905"/>
                <a:gd name="connsiteY66" fmla="*/ 263753 h 2223209"/>
                <a:gd name="connsiteX67" fmla="*/ 819758 w 2224905"/>
                <a:gd name="connsiteY67" fmla="*/ 192862 h 2223209"/>
                <a:gd name="connsiteX68" fmla="*/ 760567 w 2224905"/>
                <a:gd name="connsiteY68" fmla="*/ 173266 h 2223209"/>
                <a:gd name="connsiteX69" fmla="*/ 1491667 w 2224905"/>
                <a:gd name="connsiteY69" fmla="*/ 180038 h 2223209"/>
                <a:gd name="connsiteX70" fmla="*/ 1434456 w 2224905"/>
                <a:gd name="connsiteY70" fmla="*/ 303064 h 2223209"/>
                <a:gd name="connsiteX71" fmla="*/ 1459583 w 2224905"/>
                <a:gd name="connsiteY71" fmla="*/ 315168 h 2223209"/>
                <a:gd name="connsiteX72" fmla="*/ 1493167 w 2224905"/>
                <a:gd name="connsiteY72" fmla="*/ 242899 h 2223209"/>
                <a:gd name="connsiteX73" fmla="*/ 1516975 w 2224905"/>
                <a:gd name="connsiteY73" fmla="*/ 341056 h 2223209"/>
                <a:gd name="connsiteX74" fmla="*/ 1529149 w 2224905"/>
                <a:gd name="connsiteY74" fmla="*/ 344951 h 2223209"/>
                <a:gd name="connsiteX75" fmla="*/ 1584622 w 2224905"/>
                <a:gd name="connsiteY75" fmla="*/ 223843 h 2223209"/>
                <a:gd name="connsiteX76" fmla="*/ 1558834 w 2224905"/>
                <a:gd name="connsiteY76" fmla="*/ 212697 h 2223209"/>
                <a:gd name="connsiteX77" fmla="*/ 1526510 w 2224905"/>
                <a:gd name="connsiteY77" fmla="*/ 283468 h 2223209"/>
                <a:gd name="connsiteX78" fmla="*/ 1504441 w 2224905"/>
                <a:gd name="connsiteY78" fmla="*/ 194060 h 2223209"/>
                <a:gd name="connsiteX79" fmla="*/ 1491667 w 2224905"/>
                <a:gd name="connsiteY79" fmla="*/ 180038 h 2223209"/>
                <a:gd name="connsiteX80" fmla="*/ 594569 w 2224905"/>
                <a:gd name="connsiteY80" fmla="*/ 251588 h 2223209"/>
                <a:gd name="connsiteX81" fmla="*/ 594629 w 2224905"/>
                <a:gd name="connsiteY81" fmla="*/ 315288 h 2223209"/>
                <a:gd name="connsiteX82" fmla="*/ 533939 w 2224905"/>
                <a:gd name="connsiteY82" fmla="*/ 291079 h 2223209"/>
                <a:gd name="connsiteX83" fmla="*/ 519126 w 2224905"/>
                <a:gd name="connsiteY83" fmla="*/ 314569 h 2223209"/>
                <a:gd name="connsiteX84" fmla="*/ 594209 w 2224905"/>
                <a:gd name="connsiteY84" fmla="*/ 346449 h 2223209"/>
                <a:gd name="connsiteX85" fmla="*/ 627313 w 2224905"/>
                <a:gd name="connsiteY85" fmla="*/ 393730 h 2223209"/>
                <a:gd name="connsiteX86" fmla="*/ 651241 w 2224905"/>
                <a:gd name="connsiteY86" fmla="*/ 378209 h 2223209"/>
                <a:gd name="connsiteX87" fmla="*/ 621616 w 2224905"/>
                <a:gd name="connsiteY87" fmla="*/ 330869 h 2223209"/>
                <a:gd name="connsiteX88" fmla="*/ 622455 w 2224905"/>
                <a:gd name="connsiteY88" fmla="*/ 246914 h 2223209"/>
                <a:gd name="connsiteX89" fmla="*/ 594569 w 2224905"/>
                <a:gd name="connsiteY89" fmla="*/ 251588 h 2223209"/>
                <a:gd name="connsiteX90" fmla="*/ 1575206 w 2224905"/>
                <a:gd name="connsiteY90" fmla="*/ 356816 h 2223209"/>
                <a:gd name="connsiteX91" fmla="*/ 1638835 w 2224905"/>
                <a:gd name="connsiteY91" fmla="*/ 410748 h 2223209"/>
                <a:gd name="connsiteX92" fmla="*/ 1652448 w 2224905"/>
                <a:gd name="connsiteY92" fmla="*/ 391033 h 2223209"/>
                <a:gd name="connsiteX93" fmla="*/ 1604712 w 2224905"/>
                <a:gd name="connsiteY93" fmla="*/ 356816 h 2223209"/>
                <a:gd name="connsiteX94" fmla="*/ 1657066 w 2224905"/>
                <a:gd name="connsiteY94" fmla="*/ 298449 h 2223209"/>
                <a:gd name="connsiteX95" fmla="*/ 1686571 w 2224905"/>
                <a:gd name="connsiteY95" fmla="*/ 320322 h 2223209"/>
                <a:gd name="connsiteX96" fmla="*/ 1679195 w 2224905"/>
                <a:gd name="connsiteY96" fmla="*/ 340037 h 2223209"/>
                <a:gd name="connsiteX97" fmla="*/ 1708821 w 2224905"/>
                <a:gd name="connsiteY97" fmla="*/ 309655 h 2223209"/>
                <a:gd name="connsiteX98" fmla="*/ 1645792 w 2224905"/>
                <a:gd name="connsiteY98" fmla="*/ 270524 h 2223209"/>
                <a:gd name="connsiteX99" fmla="*/ 1575206 w 2224905"/>
                <a:gd name="connsiteY99" fmla="*/ 356816 h 2223209"/>
                <a:gd name="connsiteX100" fmla="*/ 421374 w 2224905"/>
                <a:gd name="connsiteY100" fmla="*/ 385280 h 2223209"/>
                <a:gd name="connsiteX101" fmla="*/ 436007 w 2224905"/>
                <a:gd name="connsiteY101" fmla="*/ 402359 h 2223209"/>
                <a:gd name="connsiteX102" fmla="*/ 460415 w 2224905"/>
                <a:gd name="connsiteY102" fmla="*/ 381385 h 2223209"/>
                <a:gd name="connsiteX103" fmla="*/ 534898 w 2224905"/>
                <a:gd name="connsiteY103" fmla="*/ 466538 h 2223209"/>
                <a:gd name="connsiteX104" fmla="*/ 555588 w 2224905"/>
                <a:gd name="connsiteY104" fmla="*/ 446404 h 2223209"/>
                <a:gd name="connsiteX105" fmla="*/ 482424 w 2224905"/>
                <a:gd name="connsiteY105" fmla="*/ 362269 h 2223209"/>
                <a:gd name="connsiteX106" fmla="*/ 506412 w 2224905"/>
                <a:gd name="connsiteY106" fmla="*/ 341835 h 2223209"/>
                <a:gd name="connsiteX107" fmla="*/ 492259 w 2224905"/>
                <a:gd name="connsiteY107" fmla="*/ 324277 h 2223209"/>
                <a:gd name="connsiteX108" fmla="*/ 421374 w 2224905"/>
                <a:gd name="connsiteY108" fmla="*/ 385280 h 2223209"/>
                <a:gd name="connsiteX109" fmla="*/ 1660005 w 2224905"/>
                <a:gd name="connsiteY109" fmla="*/ 434539 h 2223209"/>
                <a:gd name="connsiteX110" fmla="*/ 1720215 w 2224905"/>
                <a:gd name="connsiteY110" fmla="*/ 487093 h 2223209"/>
                <a:gd name="connsiteX111" fmla="*/ 1735208 w 2224905"/>
                <a:gd name="connsiteY111" fmla="*/ 470194 h 2223209"/>
                <a:gd name="connsiteX112" fmla="*/ 1696766 w 2224905"/>
                <a:gd name="connsiteY112" fmla="*/ 435797 h 2223209"/>
                <a:gd name="connsiteX113" fmla="*/ 1722314 w 2224905"/>
                <a:gd name="connsiteY113" fmla="*/ 407512 h 2223209"/>
                <a:gd name="connsiteX114" fmla="*/ 1757277 w 2224905"/>
                <a:gd name="connsiteY114" fmla="*/ 437894 h 2223209"/>
                <a:gd name="connsiteX115" fmla="*/ 1763034 w 2224905"/>
                <a:gd name="connsiteY115" fmla="*/ 424591 h 2223209"/>
                <a:gd name="connsiteX116" fmla="*/ 1731489 w 2224905"/>
                <a:gd name="connsiteY116" fmla="*/ 396906 h 2223209"/>
                <a:gd name="connsiteX117" fmla="*/ 1755658 w 2224905"/>
                <a:gd name="connsiteY117" fmla="*/ 368981 h 2223209"/>
                <a:gd name="connsiteX118" fmla="*/ 1792299 w 2224905"/>
                <a:gd name="connsiteY118" fmla="*/ 400441 h 2223209"/>
                <a:gd name="connsiteX119" fmla="*/ 1807172 w 2224905"/>
                <a:gd name="connsiteY119" fmla="*/ 383842 h 2223209"/>
                <a:gd name="connsiteX120" fmla="*/ 1748881 w 2224905"/>
                <a:gd name="connsiteY120" fmla="*/ 332966 h 2223209"/>
                <a:gd name="connsiteX121" fmla="*/ 1660005 w 2224905"/>
                <a:gd name="connsiteY121" fmla="*/ 434539 h 2223209"/>
                <a:gd name="connsiteX122" fmla="*/ 1025157 w 2224905"/>
                <a:gd name="connsiteY122" fmla="*/ 354719 h 2223209"/>
                <a:gd name="connsiteX123" fmla="*/ 489441 w 2224905"/>
                <a:gd name="connsiteY123" fmla="*/ 674238 h 2223209"/>
                <a:gd name="connsiteX124" fmla="*/ 353487 w 2224905"/>
                <a:gd name="connsiteY124" fmla="*/ 1183598 h 2223209"/>
                <a:gd name="connsiteX125" fmla="*/ 572500 w 2224905"/>
                <a:gd name="connsiteY125" fmla="*/ 1649753 h 2223209"/>
                <a:gd name="connsiteX126" fmla="*/ 1015442 w 2224905"/>
                <a:gd name="connsiteY126" fmla="*/ 1869437 h 2223209"/>
                <a:gd name="connsiteX127" fmla="*/ 1479493 w 2224905"/>
                <a:gd name="connsiteY127" fmla="*/ 1783565 h 2223209"/>
                <a:gd name="connsiteX128" fmla="*/ 1836078 w 2224905"/>
                <a:gd name="connsiteY128" fmla="*/ 1368227 h 2223209"/>
                <a:gd name="connsiteX129" fmla="*/ 1839796 w 2224905"/>
                <a:gd name="connsiteY129" fmla="*/ 868034 h 2223209"/>
                <a:gd name="connsiteX130" fmla="*/ 1500063 w 2224905"/>
                <a:gd name="connsiteY130" fmla="*/ 453355 h 2223209"/>
                <a:gd name="connsiteX131" fmla="*/ 1025157 w 2224905"/>
                <a:gd name="connsiteY131" fmla="*/ 354719 h 2223209"/>
                <a:gd name="connsiteX132" fmla="*/ 373098 w 2224905"/>
                <a:gd name="connsiteY132" fmla="*/ 435318 h 2223209"/>
                <a:gd name="connsiteX133" fmla="*/ 470910 w 2224905"/>
                <a:gd name="connsiteY133" fmla="*/ 528441 h 2223209"/>
                <a:gd name="connsiteX134" fmla="*/ 490880 w 2224905"/>
                <a:gd name="connsiteY134" fmla="*/ 508366 h 2223209"/>
                <a:gd name="connsiteX135" fmla="*/ 392888 w 2224905"/>
                <a:gd name="connsiteY135" fmla="*/ 415003 h 2223209"/>
                <a:gd name="connsiteX136" fmla="*/ 373098 w 2224905"/>
                <a:gd name="connsiteY136" fmla="*/ 435318 h 2223209"/>
                <a:gd name="connsiteX137" fmla="*/ 1860966 w 2224905"/>
                <a:gd name="connsiteY137" fmla="*/ 480860 h 2223209"/>
                <a:gd name="connsiteX138" fmla="*/ 1839976 w 2224905"/>
                <a:gd name="connsiteY138" fmla="*/ 510164 h 2223209"/>
                <a:gd name="connsiteX139" fmla="*/ 1782884 w 2224905"/>
                <a:gd name="connsiteY139" fmla="*/ 524306 h 2223209"/>
                <a:gd name="connsiteX140" fmla="*/ 1832180 w 2224905"/>
                <a:gd name="connsiteY140" fmla="*/ 596335 h 2223209"/>
                <a:gd name="connsiteX141" fmla="*/ 1832120 w 2224905"/>
                <a:gd name="connsiteY141" fmla="*/ 619107 h 2223209"/>
                <a:gd name="connsiteX142" fmla="*/ 1853169 w 2224905"/>
                <a:gd name="connsiteY142" fmla="*/ 645114 h 2223209"/>
                <a:gd name="connsiteX143" fmla="*/ 1854069 w 2224905"/>
                <a:gd name="connsiteY143" fmla="*/ 598193 h 2223209"/>
                <a:gd name="connsiteX144" fmla="*/ 1898567 w 2224905"/>
                <a:gd name="connsiteY144" fmla="*/ 587646 h 2223209"/>
                <a:gd name="connsiteX145" fmla="*/ 1885673 w 2224905"/>
                <a:gd name="connsiteY145" fmla="*/ 569190 h 2223209"/>
                <a:gd name="connsiteX146" fmla="*/ 1855448 w 2224905"/>
                <a:gd name="connsiteY146" fmla="*/ 575542 h 2223209"/>
                <a:gd name="connsiteX147" fmla="*/ 1858687 w 2224905"/>
                <a:gd name="connsiteY147" fmla="*/ 538208 h 2223209"/>
                <a:gd name="connsiteX148" fmla="*/ 1908822 w 2224905"/>
                <a:gd name="connsiteY148" fmla="*/ 534853 h 2223209"/>
                <a:gd name="connsiteX149" fmla="*/ 1860966 w 2224905"/>
                <a:gd name="connsiteY149" fmla="*/ 480860 h 2223209"/>
                <a:gd name="connsiteX150" fmla="*/ 303712 w 2224905"/>
                <a:gd name="connsiteY150" fmla="*/ 529639 h 2223209"/>
                <a:gd name="connsiteX151" fmla="*/ 337895 w 2224905"/>
                <a:gd name="connsiteY151" fmla="*/ 571946 h 2223209"/>
                <a:gd name="connsiteX152" fmla="*/ 392528 w 2224905"/>
                <a:gd name="connsiteY152" fmla="*/ 547497 h 2223209"/>
                <a:gd name="connsiteX153" fmla="*/ 409200 w 2224905"/>
                <a:gd name="connsiteY153" fmla="*/ 565834 h 2223209"/>
                <a:gd name="connsiteX154" fmla="*/ 368360 w 2224905"/>
                <a:gd name="connsiteY154" fmla="*/ 604485 h 2223209"/>
                <a:gd name="connsiteX155" fmla="*/ 387791 w 2224905"/>
                <a:gd name="connsiteY155" fmla="*/ 619646 h 2223209"/>
                <a:gd name="connsiteX156" fmla="*/ 434867 w 2224905"/>
                <a:gd name="connsiteY156" fmla="*/ 566313 h 2223209"/>
                <a:gd name="connsiteX157" fmla="*/ 398046 w 2224905"/>
                <a:gd name="connsiteY157" fmla="*/ 519991 h 2223209"/>
                <a:gd name="connsiteX158" fmla="*/ 354327 w 2224905"/>
                <a:gd name="connsiteY158" fmla="*/ 539826 h 2223209"/>
                <a:gd name="connsiteX159" fmla="*/ 329739 w 2224905"/>
                <a:gd name="connsiteY159" fmla="*/ 537369 h 2223209"/>
                <a:gd name="connsiteX160" fmla="*/ 350849 w 2224905"/>
                <a:gd name="connsiteY160" fmla="*/ 500875 h 2223209"/>
                <a:gd name="connsiteX161" fmla="*/ 369859 w 2224905"/>
                <a:gd name="connsiteY161" fmla="*/ 507407 h 2223209"/>
                <a:gd name="connsiteX162" fmla="*/ 344432 w 2224905"/>
                <a:gd name="connsiteY162" fmla="*/ 479123 h 2223209"/>
                <a:gd name="connsiteX163" fmla="*/ 303712 w 2224905"/>
                <a:gd name="connsiteY163" fmla="*/ 529639 h 2223209"/>
                <a:gd name="connsiteX164" fmla="*/ 255915 w 2224905"/>
                <a:gd name="connsiteY164" fmla="*/ 602688 h 2223209"/>
                <a:gd name="connsiteX165" fmla="*/ 215315 w 2224905"/>
                <a:gd name="connsiteY165" fmla="*/ 663092 h 2223209"/>
                <a:gd name="connsiteX166" fmla="*/ 333097 w 2224905"/>
                <a:gd name="connsiteY166" fmla="*/ 728829 h 2223209"/>
                <a:gd name="connsiteX167" fmla="*/ 347311 w 2224905"/>
                <a:gd name="connsiteY167" fmla="*/ 703601 h 2223209"/>
                <a:gd name="connsiteX168" fmla="*/ 295916 w 2224905"/>
                <a:gd name="connsiteY168" fmla="*/ 674717 h 2223209"/>
                <a:gd name="connsiteX169" fmla="*/ 304612 w 2224905"/>
                <a:gd name="connsiteY169" fmla="*/ 664949 h 2223209"/>
                <a:gd name="connsiteX170" fmla="*/ 368720 w 2224905"/>
                <a:gd name="connsiteY170" fmla="*/ 661773 h 2223209"/>
                <a:gd name="connsiteX171" fmla="*/ 386411 w 2224905"/>
                <a:gd name="connsiteY171" fmla="*/ 633729 h 2223209"/>
                <a:gd name="connsiteX172" fmla="*/ 312288 w 2224905"/>
                <a:gd name="connsiteY172" fmla="*/ 637204 h 2223209"/>
                <a:gd name="connsiteX173" fmla="*/ 255915 w 2224905"/>
                <a:gd name="connsiteY173" fmla="*/ 602688 h 2223209"/>
                <a:gd name="connsiteX174" fmla="*/ 1979887 w 2224905"/>
                <a:gd name="connsiteY174" fmla="*/ 644155 h 2223209"/>
                <a:gd name="connsiteX175" fmla="*/ 1993620 w 2224905"/>
                <a:gd name="connsiteY175" fmla="*/ 672859 h 2223209"/>
                <a:gd name="connsiteX176" fmla="*/ 1892510 w 2224905"/>
                <a:gd name="connsiteY176" fmla="*/ 721818 h 2223209"/>
                <a:gd name="connsiteX177" fmla="*/ 1904804 w 2224905"/>
                <a:gd name="connsiteY177" fmla="*/ 747945 h 2223209"/>
                <a:gd name="connsiteX178" fmla="*/ 2006634 w 2224905"/>
                <a:gd name="connsiteY178" fmla="*/ 698987 h 2223209"/>
                <a:gd name="connsiteX179" fmla="*/ 2020067 w 2224905"/>
                <a:gd name="connsiteY179" fmla="*/ 727511 h 2223209"/>
                <a:gd name="connsiteX180" fmla="*/ 2040757 w 2224905"/>
                <a:gd name="connsiteY180" fmla="*/ 718222 h 2223209"/>
                <a:gd name="connsiteX181" fmla="*/ 1999977 w 2224905"/>
                <a:gd name="connsiteY181" fmla="*/ 634088 h 2223209"/>
                <a:gd name="connsiteX182" fmla="*/ 1979887 w 2224905"/>
                <a:gd name="connsiteY182" fmla="*/ 644155 h 2223209"/>
                <a:gd name="connsiteX183" fmla="*/ 194806 w 2224905"/>
                <a:gd name="connsiteY183" fmla="*/ 707076 h 2223209"/>
                <a:gd name="connsiteX184" fmla="*/ 166499 w 2224905"/>
                <a:gd name="connsiteY184" fmla="*/ 778746 h 2223209"/>
                <a:gd name="connsiteX185" fmla="*/ 292318 w 2224905"/>
                <a:gd name="connsiteY185" fmla="*/ 828125 h 2223209"/>
                <a:gd name="connsiteX186" fmla="*/ 321343 w 2224905"/>
                <a:gd name="connsiteY186" fmla="*/ 752799 h 2223209"/>
                <a:gd name="connsiteX187" fmla="*/ 299994 w 2224905"/>
                <a:gd name="connsiteY187" fmla="*/ 746028 h 2223209"/>
                <a:gd name="connsiteX188" fmla="*/ 282003 w 2224905"/>
                <a:gd name="connsiteY188" fmla="*/ 792829 h 2223209"/>
                <a:gd name="connsiteX189" fmla="*/ 245661 w 2224905"/>
                <a:gd name="connsiteY189" fmla="*/ 778027 h 2223209"/>
                <a:gd name="connsiteX190" fmla="*/ 264311 w 2224905"/>
                <a:gd name="connsiteY190" fmla="*/ 731346 h 2223209"/>
                <a:gd name="connsiteX191" fmla="*/ 250638 w 2224905"/>
                <a:gd name="connsiteY191" fmla="*/ 727571 h 2223209"/>
                <a:gd name="connsiteX192" fmla="*/ 232827 w 2224905"/>
                <a:gd name="connsiteY192" fmla="*/ 773593 h 2223209"/>
                <a:gd name="connsiteX193" fmla="*/ 198164 w 2224905"/>
                <a:gd name="connsiteY193" fmla="*/ 759451 h 2223209"/>
                <a:gd name="connsiteX194" fmla="*/ 215615 w 2224905"/>
                <a:gd name="connsiteY194" fmla="*/ 715046 h 2223209"/>
                <a:gd name="connsiteX195" fmla="*/ 194806 w 2224905"/>
                <a:gd name="connsiteY195" fmla="*/ 707076 h 2223209"/>
                <a:gd name="connsiteX196" fmla="*/ 1927593 w 2224905"/>
                <a:gd name="connsiteY196" fmla="*/ 798522 h 2223209"/>
                <a:gd name="connsiteX197" fmla="*/ 1953080 w 2224905"/>
                <a:gd name="connsiteY197" fmla="*/ 874207 h 2223209"/>
                <a:gd name="connsiteX198" fmla="*/ 1974610 w 2224905"/>
                <a:gd name="connsiteY198" fmla="*/ 866896 h 2223209"/>
                <a:gd name="connsiteX199" fmla="*/ 1958238 w 2224905"/>
                <a:gd name="connsiteY199" fmla="*/ 818776 h 2223209"/>
                <a:gd name="connsiteX200" fmla="*/ 1994880 w 2224905"/>
                <a:gd name="connsiteY200" fmla="*/ 806432 h 2223209"/>
                <a:gd name="connsiteX201" fmla="*/ 2011132 w 2224905"/>
                <a:gd name="connsiteY201" fmla="*/ 854192 h 2223209"/>
                <a:gd name="connsiteX202" fmla="*/ 2024265 w 2224905"/>
                <a:gd name="connsiteY202" fmla="*/ 847900 h 2223209"/>
                <a:gd name="connsiteX203" fmla="*/ 2008433 w 2224905"/>
                <a:gd name="connsiteY203" fmla="*/ 801278 h 2223209"/>
                <a:gd name="connsiteX204" fmla="*/ 2043336 w 2224905"/>
                <a:gd name="connsiteY204" fmla="*/ 790072 h 2223209"/>
                <a:gd name="connsiteX205" fmla="*/ 2058688 w 2224905"/>
                <a:gd name="connsiteY205" fmla="*/ 835136 h 2223209"/>
                <a:gd name="connsiteX206" fmla="*/ 2080278 w 2224905"/>
                <a:gd name="connsiteY206" fmla="*/ 828184 h 2223209"/>
                <a:gd name="connsiteX207" fmla="*/ 2055390 w 2224905"/>
                <a:gd name="connsiteY207" fmla="*/ 754956 h 2223209"/>
                <a:gd name="connsiteX208" fmla="*/ 1927593 w 2224905"/>
                <a:gd name="connsiteY208" fmla="*/ 798522 h 2223209"/>
                <a:gd name="connsiteX209" fmla="*/ 161942 w 2224905"/>
                <a:gd name="connsiteY209" fmla="*/ 817518 h 2223209"/>
                <a:gd name="connsiteX210" fmla="*/ 145510 w 2224905"/>
                <a:gd name="connsiteY210" fmla="*/ 839450 h 2223209"/>
                <a:gd name="connsiteX211" fmla="*/ 219873 w 2224905"/>
                <a:gd name="connsiteY211" fmla="*/ 893562 h 2223209"/>
                <a:gd name="connsiteX212" fmla="*/ 128298 w 2224905"/>
                <a:gd name="connsiteY212" fmla="*/ 908604 h 2223209"/>
                <a:gd name="connsiteX213" fmla="*/ 133216 w 2224905"/>
                <a:gd name="connsiteY213" fmla="*/ 936768 h 2223209"/>
                <a:gd name="connsiteX214" fmla="*/ 271988 w 2224905"/>
                <a:gd name="connsiteY214" fmla="*/ 911660 h 2223209"/>
                <a:gd name="connsiteX215" fmla="*/ 269589 w 2224905"/>
                <a:gd name="connsiteY215" fmla="*/ 899195 h 2223209"/>
                <a:gd name="connsiteX216" fmla="*/ 161942 w 2224905"/>
                <a:gd name="connsiteY216" fmla="*/ 817518 h 2223209"/>
                <a:gd name="connsiteX217" fmla="*/ 1980547 w 2224905"/>
                <a:gd name="connsiteY217" fmla="*/ 906206 h 2223209"/>
                <a:gd name="connsiteX218" fmla="*/ 1985104 w 2224905"/>
                <a:gd name="connsiteY218" fmla="*/ 993217 h 2223209"/>
                <a:gd name="connsiteX219" fmla="*/ 2006994 w 2224905"/>
                <a:gd name="connsiteY219" fmla="*/ 988543 h 2223209"/>
                <a:gd name="connsiteX220" fmla="*/ 1996499 w 2224905"/>
                <a:gd name="connsiteY220" fmla="*/ 934131 h 2223209"/>
                <a:gd name="connsiteX221" fmla="*/ 2053231 w 2224905"/>
                <a:gd name="connsiteY221" fmla="*/ 911899 h 2223209"/>
                <a:gd name="connsiteX222" fmla="*/ 2081897 w 2224905"/>
                <a:gd name="connsiteY222" fmla="*/ 961158 h 2223209"/>
                <a:gd name="connsiteX223" fmla="*/ 2063906 w 2224905"/>
                <a:gd name="connsiteY223" fmla="*/ 974041 h 2223209"/>
                <a:gd name="connsiteX224" fmla="*/ 2105525 w 2224905"/>
                <a:gd name="connsiteY224" fmla="*/ 971345 h 2223209"/>
                <a:gd name="connsiteX225" fmla="*/ 2090053 w 2224905"/>
                <a:gd name="connsiteY225" fmla="*/ 900813 h 2223209"/>
                <a:gd name="connsiteX226" fmla="*/ 1980547 w 2224905"/>
                <a:gd name="connsiteY226" fmla="*/ 906206 h 2223209"/>
                <a:gd name="connsiteX227" fmla="*/ 119483 w 2224905"/>
                <a:gd name="connsiteY227" fmla="*/ 974521 h 2223209"/>
                <a:gd name="connsiteX228" fmla="*/ 115764 w 2224905"/>
                <a:gd name="connsiteY228" fmla="*/ 1003405 h 2223209"/>
                <a:gd name="connsiteX229" fmla="*/ 250218 w 2224905"/>
                <a:gd name="connsiteY229" fmla="*/ 1019824 h 2223209"/>
                <a:gd name="connsiteX230" fmla="*/ 253577 w 2224905"/>
                <a:gd name="connsiteY230" fmla="*/ 991180 h 2223209"/>
                <a:gd name="connsiteX231" fmla="*/ 119483 w 2224905"/>
                <a:gd name="connsiteY231" fmla="*/ 974521 h 2223209"/>
                <a:gd name="connsiteX232" fmla="*/ 1982106 w 2224905"/>
                <a:gd name="connsiteY232" fmla="*/ 1023839 h 2223209"/>
                <a:gd name="connsiteX233" fmla="*/ 1983485 w 2224905"/>
                <a:gd name="connsiteY233" fmla="*/ 1052783 h 2223209"/>
                <a:gd name="connsiteX234" fmla="*/ 2040517 w 2224905"/>
                <a:gd name="connsiteY234" fmla="*/ 1050446 h 2223209"/>
                <a:gd name="connsiteX235" fmla="*/ 2042196 w 2224905"/>
                <a:gd name="connsiteY235" fmla="*/ 1088378 h 2223209"/>
                <a:gd name="connsiteX236" fmla="*/ 1985225 w 2224905"/>
                <a:gd name="connsiteY236" fmla="*/ 1091075 h 2223209"/>
                <a:gd name="connsiteX237" fmla="*/ 1986664 w 2224905"/>
                <a:gd name="connsiteY237" fmla="*/ 1120198 h 2223209"/>
                <a:gd name="connsiteX238" fmla="*/ 2121717 w 2224905"/>
                <a:gd name="connsiteY238" fmla="*/ 1114205 h 2223209"/>
                <a:gd name="connsiteX239" fmla="*/ 2120578 w 2224905"/>
                <a:gd name="connsiteY239" fmla="*/ 1084962 h 2223209"/>
                <a:gd name="connsiteX240" fmla="*/ 2064026 w 2224905"/>
                <a:gd name="connsiteY240" fmla="*/ 1087599 h 2223209"/>
                <a:gd name="connsiteX241" fmla="*/ 2062227 w 2224905"/>
                <a:gd name="connsiteY241" fmla="*/ 1049547 h 2223209"/>
                <a:gd name="connsiteX242" fmla="*/ 2118659 w 2224905"/>
                <a:gd name="connsiteY242" fmla="*/ 1046850 h 2223209"/>
                <a:gd name="connsiteX243" fmla="*/ 2117579 w 2224905"/>
                <a:gd name="connsiteY243" fmla="*/ 1017786 h 2223209"/>
                <a:gd name="connsiteX244" fmla="*/ 1982106 w 2224905"/>
                <a:gd name="connsiteY244" fmla="*/ 1023839 h 2223209"/>
                <a:gd name="connsiteX245" fmla="*/ 110727 w 2224905"/>
                <a:gd name="connsiteY245" fmla="*/ 1056378 h 2223209"/>
                <a:gd name="connsiteX246" fmla="*/ 109108 w 2224905"/>
                <a:gd name="connsiteY246" fmla="*/ 1083584 h 2223209"/>
                <a:gd name="connsiteX247" fmla="*/ 188689 w 2224905"/>
                <a:gd name="connsiteY247" fmla="*/ 1084902 h 2223209"/>
                <a:gd name="connsiteX248" fmla="*/ 119363 w 2224905"/>
                <a:gd name="connsiteY248" fmla="*/ 1138894 h 2223209"/>
                <a:gd name="connsiteX249" fmla="*/ 108448 w 2224905"/>
                <a:gd name="connsiteY249" fmla="*/ 1158790 h 2223209"/>
                <a:gd name="connsiteX250" fmla="*/ 244581 w 2224905"/>
                <a:gd name="connsiteY250" fmla="*/ 1159748 h 2223209"/>
                <a:gd name="connsiteX251" fmla="*/ 245481 w 2224905"/>
                <a:gd name="connsiteY251" fmla="*/ 1132183 h 2223209"/>
                <a:gd name="connsiteX252" fmla="*/ 168898 w 2224905"/>
                <a:gd name="connsiteY252" fmla="*/ 1130924 h 2223209"/>
                <a:gd name="connsiteX253" fmla="*/ 244041 w 2224905"/>
                <a:gd name="connsiteY253" fmla="*/ 1069262 h 2223209"/>
                <a:gd name="connsiteX254" fmla="*/ 246320 w 2224905"/>
                <a:gd name="connsiteY254" fmla="*/ 1057337 h 2223209"/>
                <a:gd name="connsiteX255" fmla="*/ 110727 w 2224905"/>
                <a:gd name="connsiteY255" fmla="*/ 1056378 h 2223209"/>
                <a:gd name="connsiteX256" fmla="*/ 1985225 w 2224905"/>
                <a:gd name="connsiteY256" fmla="*/ 1153876 h 2223209"/>
                <a:gd name="connsiteX257" fmla="*/ 1983065 w 2224905"/>
                <a:gd name="connsiteY257" fmla="*/ 1181141 h 2223209"/>
                <a:gd name="connsiteX258" fmla="*/ 2061147 w 2224905"/>
                <a:gd name="connsiteY258" fmla="*/ 1189651 h 2223209"/>
                <a:gd name="connsiteX259" fmla="*/ 1983485 w 2224905"/>
                <a:gd name="connsiteY259" fmla="*/ 1238669 h 2223209"/>
                <a:gd name="connsiteX260" fmla="*/ 1973950 w 2224905"/>
                <a:gd name="connsiteY260" fmla="*/ 1255388 h 2223209"/>
                <a:gd name="connsiteX261" fmla="*/ 2109543 w 2224905"/>
                <a:gd name="connsiteY261" fmla="*/ 1269830 h 2223209"/>
                <a:gd name="connsiteX262" fmla="*/ 2112422 w 2224905"/>
                <a:gd name="connsiteY262" fmla="*/ 1242085 h 2223209"/>
                <a:gd name="connsiteX263" fmla="*/ 2034580 w 2224905"/>
                <a:gd name="connsiteY263" fmla="*/ 1233755 h 2223209"/>
                <a:gd name="connsiteX264" fmla="*/ 2109663 w 2224905"/>
                <a:gd name="connsiteY264" fmla="*/ 1186115 h 2223209"/>
                <a:gd name="connsiteX265" fmla="*/ 2122497 w 2224905"/>
                <a:gd name="connsiteY265" fmla="*/ 1168857 h 2223209"/>
                <a:gd name="connsiteX266" fmla="*/ 1985225 w 2224905"/>
                <a:gd name="connsiteY266" fmla="*/ 1153876 h 2223209"/>
                <a:gd name="connsiteX267" fmla="*/ 113366 w 2224905"/>
                <a:gd name="connsiteY267" fmla="*/ 1210624 h 2223209"/>
                <a:gd name="connsiteX268" fmla="*/ 116964 w 2224905"/>
                <a:gd name="connsiteY268" fmla="*/ 1235793 h 2223209"/>
                <a:gd name="connsiteX269" fmla="*/ 212257 w 2224905"/>
                <a:gd name="connsiteY269" fmla="*/ 1222729 h 2223209"/>
                <a:gd name="connsiteX270" fmla="*/ 219513 w 2224905"/>
                <a:gd name="connsiteY270" fmla="*/ 1262639 h 2223209"/>
                <a:gd name="connsiteX271" fmla="*/ 123441 w 2224905"/>
                <a:gd name="connsiteY271" fmla="*/ 1276901 h 2223209"/>
                <a:gd name="connsiteX272" fmla="*/ 127099 w 2224905"/>
                <a:gd name="connsiteY272" fmla="*/ 1306085 h 2223209"/>
                <a:gd name="connsiteX273" fmla="*/ 224911 w 2224905"/>
                <a:gd name="connsiteY273" fmla="*/ 1291343 h 2223209"/>
                <a:gd name="connsiteX274" fmla="*/ 218014 w 2224905"/>
                <a:gd name="connsiteY274" fmla="*/ 1196782 h 2223209"/>
                <a:gd name="connsiteX275" fmla="*/ 113366 w 2224905"/>
                <a:gd name="connsiteY275" fmla="*/ 1210624 h 2223209"/>
                <a:gd name="connsiteX276" fmla="*/ 1989602 w 2224905"/>
                <a:gd name="connsiteY276" fmla="*/ 1299433 h 2223209"/>
                <a:gd name="connsiteX277" fmla="*/ 1962676 w 2224905"/>
                <a:gd name="connsiteY277" fmla="*/ 1392976 h 2223209"/>
                <a:gd name="connsiteX278" fmla="*/ 2042017 w 2224905"/>
                <a:gd name="connsiteY278" fmla="*/ 1420661 h 2223209"/>
                <a:gd name="connsiteX279" fmla="*/ 2078119 w 2224905"/>
                <a:gd name="connsiteY279" fmla="*/ 1326159 h 2223209"/>
                <a:gd name="connsiteX280" fmla="*/ 1989602 w 2224905"/>
                <a:gd name="connsiteY280" fmla="*/ 1299433 h 2223209"/>
                <a:gd name="connsiteX281" fmla="*/ 153546 w 2224905"/>
                <a:gd name="connsiteY281" fmla="*/ 1407058 h 2223209"/>
                <a:gd name="connsiteX282" fmla="*/ 162661 w 2224905"/>
                <a:gd name="connsiteY282" fmla="*/ 1433964 h 2223209"/>
                <a:gd name="connsiteX283" fmla="*/ 291118 w 2224905"/>
                <a:gd name="connsiteY283" fmla="*/ 1392916 h 2223209"/>
                <a:gd name="connsiteX284" fmla="*/ 283022 w 2224905"/>
                <a:gd name="connsiteY284" fmla="*/ 1365470 h 2223209"/>
                <a:gd name="connsiteX285" fmla="*/ 153546 w 2224905"/>
                <a:gd name="connsiteY285" fmla="*/ 1407058 h 2223209"/>
                <a:gd name="connsiteX286" fmla="*/ 1927833 w 2224905"/>
                <a:gd name="connsiteY286" fmla="*/ 1425575 h 2223209"/>
                <a:gd name="connsiteX287" fmla="*/ 1894849 w 2224905"/>
                <a:gd name="connsiteY287" fmla="*/ 1501020 h 2223209"/>
                <a:gd name="connsiteX288" fmla="*/ 1915779 w 2224905"/>
                <a:gd name="connsiteY288" fmla="*/ 1509769 h 2223209"/>
                <a:gd name="connsiteX289" fmla="*/ 1937008 w 2224905"/>
                <a:gd name="connsiteY289" fmla="*/ 1461170 h 2223209"/>
                <a:gd name="connsiteX290" fmla="*/ 2040037 w 2224905"/>
                <a:gd name="connsiteY290" fmla="*/ 1505934 h 2223209"/>
                <a:gd name="connsiteX291" fmla="*/ 2051732 w 2224905"/>
                <a:gd name="connsiteY291" fmla="*/ 1479747 h 2223209"/>
                <a:gd name="connsiteX292" fmla="*/ 1927833 w 2224905"/>
                <a:gd name="connsiteY292" fmla="*/ 1425575 h 2223209"/>
                <a:gd name="connsiteX293" fmla="*/ 179393 w 2224905"/>
                <a:gd name="connsiteY293" fmla="*/ 1482923 h 2223209"/>
                <a:gd name="connsiteX294" fmla="*/ 190428 w 2224905"/>
                <a:gd name="connsiteY294" fmla="*/ 1505694 h 2223209"/>
                <a:gd name="connsiteX295" fmla="*/ 279004 w 2224905"/>
                <a:gd name="connsiteY295" fmla="*/ 1466383 h 2223209"/>
                <a:gd name="connsiteX296" fmla="*/ 297835 w 2224905"/>
                <a:gd name="connsiteY296" fmla="*/ 1501979 h 2223209"/>
                <a:gd name="connsiteX297" fmla="*/ 207219 w 2224905"/>
                <a:gd name="connsiteY297" fmla="*/ 1544525 h 2223209"/>
                <a:gd name="connsiteX298" fmla="*/ 219573 w 2224905"/>
                <a:gd name="connsiteY298" fmla="*/ 1570353 h 2223209"/>
                <a:gd name="connsiteX299" fmla="*/ 311448 w 2224905"/>
                <a:gd name="connsiteY299" fmla="*/ 1527866 h 2223209"/>
                <a:gd name="connsiteX300" fmla="*/ 271628 w 2224905"/>
                <a:gd name="connsiteY300" fmla="*/ 1441874 h 2223209"/>
                <a:gd name="connsiteX301" fmla="*/ 179393 w 2224905"/>
                <a:gd name="connsiteY301" fmla="*/ 1482923 h 2223209"/>
                <a:gd name="connsiteX302" fmla="*/ 244161 w 2224905"/>
                <a:gd name="connsiteY302" fmla="*/ 1615117 h 2223209"/>
                <a:gd name="connsiteX303" fmla="*/ 259574 w 2224905"/>
                <a:gd name="connsiteY303" fmla="*/ 1639626 h 2223209"/>
                <a:gd name="connsiteX304" fmla="*/ 307430 w 2224905"/>
                <a:gd name="connsiteY304" fmla="*/ 1609184 h 2223209"/>
                <a:gd name="connsiteX305" fmla="*/ 328180 w 2224905"/>
                <a:gd name="connsiteY305" fmla="*/ 1641603 h 2223209"/>
                <a:gd name="connsiteX306" fmla="*/ 280623 w 2224905"/>
                <a:gd name="connsiteY306" fmla="*/ 1672405 h 2223209"/>
                <a:gd name="connsiteX307" fmla="*/ 296516 w 2224905"/>
                <a:gd name="connsiteY307" fmla="*/ 1696375 h 2223209"/>
                <a:gd name="connsiteX308" fmla="*/ 409920 w 2224905"/>
                <a:gd name="connsiteY308" fmla="*/ 1623266 h 2223209"/>
                <a:gd name="connsiteX309" fmla="*/ 394147 w 2224905"/>
                <a:gd name="connsiteY309" fmla="*/ 1598937 h 2223209"/>
                <a:gd name="connsiteX310" fmla="*/ 345811 w 2224905"/>
                <a:gd name="connsiteY310" fmla="*/ 1629678 h 2223209"/>
                <a:gd name="connsiteX311" fmla="*/ 325481 w 2224905"/>
                <a:gd name="connsiteY311" fmla="*/ 1597679 h 2223209"/>
                <a:gd name="connsiteX312" fmla="*/ 373458 w 2224905"/>
                <a:gd name="connsiteY312" fmla="*/ 1566697 h 2223209"/>
                <a:gd name="connsiteX313" fmla="*/ 356366 w 2224905"/>
                <a:gd name="connsiteY313" fmla="*/ 1543686 h 2223209"/>
                <a:gd name="connsiteX314" fmla="*/ 244161 w 2224905"/>
                <a:gd name="connsiteY314" fmla="*/ 1615117 h 2223209"/>
                <a:gd name="connsiteX315" fmla="*/ 1881296 w 2224905"/>
                <a:gd name="connsiteY315" fmla="*/ 1545005 h 2223209"/>
                <a:gd name="connsiteX316" fmla="*/ 1848612 w 2224905"/>
                <a:gd name="connsiteY316" fmla="*/ 1626682 h 2223209"/>
                <a:gd name="connsiteX317" fmla="*/ 1915119 w 2224905"/>
                <a:gd name="connsiteY317" fmla="*/ 1672405 h 2223209"/>
                <a:gd name="connsiteX318" fmla="*/ 1969752 w 2224905"/>
                <a:gd name="connsiteY318" fmla="*/ 1578622 h 2223209"/>
                <a:gd name="connsiteX319" fmla="*/ 1881296 w 2224905"/>
                <a:gd name="connsiteY319" fmla="*/ 1545005 h 2223209"/>
                <a:gd name="connsiteX320" fmla="*/ 329079 w 2224905"/>
                <a:gd name="connsiteY320" fmla="*/ 1739820 h 2223209"/>
                <a:gd name="connsiteX321" fmla="*/ 347251 w 2224905"/>
                <a:gd name="connsiteY321" fmla="*/ 1760434 h 2223209"/>
                <a:gd name="connsiteX322" fmla="*/ 405842 w 2224905"/>
                <a:gd name="connsiteY322" fmla="*/ 1709558 h 2223209"/>
                <a:gd name="connsiteX323" fmla="*/ 389770 w 2224905"/>
                <a:gd name="connsiteY323" fmla="*/ 1806457 h 2223209"/>
                <a:gd name="connsiteX324" fmla="*/ 396786 w 2224905"/>
                <a:gd name="connsiteY324" fmla="*/ 1817123 h 2223209"/>
                <a:gd name="connsiteX325" fmla="*/ 498616 w 2224905"/>
                <a:gd name="connsiteY325" fmla="*/ 1726936 h 2223209"/>
                <a:gd name="connsiteX326" fmla="*/ 479126 w 2224905"/>
                <a:gd name="connsiteY326" fmla="*/ 1706442 h 2223209"/>
                <a:gd name="connsiteX327" fmla="*/ 421014 w 2224905"/>
                <a:gd name="connsiteY327" fmla="*/ 1758217 h 2223209"/>
                <a:gd name="connsiteX328" fmla="*/ 437566 w 2224905"/>
                <a:gd name="connsiteY328" fmla="*/ 1660779 h 2223209"/>
                <a:gd name="connsiteX329" fmla="*/ 431209 w 2224905"/>
                <a:gd name="connsiteY329" fmla="*/ 1649753 h 2223209"/>
                <a:gd name="connsiteX330" fmla="*/ 329079 w 2224905"/>
                <a:gd name="connsiteY330" fmla="*/ 1739820 h 2223209"/>
                <a:gd name="connsiteX331" fmla="*/ 1745822 w 2224905"/>
                <a:gd name="connsiteY331" fmla="*/ 1726217 h 2223209"/>
                <a:gd name="connsiteX332" fmla="*/ 1796078 w 2224905"/>
                <a:gd name="connsiteY332" fmla="*/ 1769423 h 2223209"/>
                <a:gd name="connsiteX333" fmla="*/ 1826003 w 2224905"/>
                <a:gd name="connsiteY333" fmla="*/ 1736105 h 2223209"/>
                <a:gd name="connsiteX334" fmla="*/ 1816228 w 2224905"/>
                <a:gd name="connsiteY334" fmla="*/ 1724779 h 2223209"/>
                <a:gd name="connsiteX335" fmla="*/ 1800995 w 2224905"/>
                <a:gd name="connsiteY335" fmla="*/ 1742337 h 2223209"/>
                <a:gd name="connsiteX336" fmla="*/ 1772269 w 2224905"/>
                <a:gd name="connsiteY336" fmla="*/ 1717229 h 2223209"/>
                <a:gd name="connsiteX337" fmla="*/ 1807952 w 2224905"/>
                <a:gd name="connsiteY337" fmla="*/ 1692839 h 2223209"/>
                <a:gd name="connsiteX338" fmla="*/ 1856528 w 2224905"/>
                <a:gd name="connsiteY338" fmla="*/ 1734307 h 2223209"/>
                <a:gd name="connsiteX339" fmla="*/ 1813109 w 2224905"/>
                <a:gd name="connsiteY339" fmla="*/ 1771820 h 2223209"/>
                <a:gd name="connsiteX340" fmla="*/ 1837817 w 2224905"/>
                <a:gd name="connsiteY340" fmla="*/ 1801303 h 2223209"/>
                <a:gd name="connsiteX341" fmla="*/ 1883035 w 2224905"/>
                <a:gd name="connsiteY341" fmla="*/ 1751805 h 2223209"/>
                <a:gd name="connsiteX342" fmla="*/ 1801775 w 2224905"/>
                <a:gd name="connsiteY342" fmla="*/ 1664435 h 2223209"/>
                <a:gd name="connsiteX343" fmla="*/ 1745822 w 2224905"/>
                <a:gd name="connsiteY343" fmla="*/ 1726217 h 2223209"/>
                <a:gd name="connsiteX344" fmla="*/ 510910 w 2224905"/>
                <a:gd name="connsiteY344" fmla="*/ 1740659 h 2223209"/>
                <a:gd name="connsiteX345" fmla="*/ 468751 w 2224905"/>
                <a:gd name="connsiteY345" fmla="*/ 1885617 h 2223209"/>
                <a:gd name="connsiteX346" fmla="*/ 494538 w 2224905"/>
                <a:gd name="connsiteY346" fmla="*/ 1879205 h 2223209"/>
                <a:gd name="connsiteX347" fmla="*/ 608002 w 2224905"/>
                <a:gd name="connsiteY347" fmla="*/ 1821198 h 2223209"/>
                <a:gd name="connsiteX348" fmla="*/ 585993 w 2224905"/>
                <a:gd name="connsiteY348" fmla="*/ 1802861 h 2223209"/>
                <a:gd name="connsiteX349" fmla="*/ 565303 w 2224905"/>
                <a:gd name="connsiteY349" fmla="*/ 1814966 h 2223209"/>
                <a:gd name="connsiteX350" fmla="*/ 528181 w 2224905"/>
                <a:gd name="connsiteY350" fmla="*/ 1784045 h 2223209"/>
                <a:gd name="connsiteX351" fmla="*/ 535318 w 2224905"/>
                <a:gd name="connsiteY351" fmla="*/ 1760794 h 2223209"/>
                <a:gd name="connsiteX352" fmla="*/ 510910 w 2224905"/>
                <a:gd name="connsiteY352" fmla="*/ 1740659 h 2223209"/>
                <a:gd name="connsiteX353" fmla="*/ 1669540 w 2224905"/>
                <a:gd name="connsiteY353" fmla="*/ 1781887 h 2223209"/>
                <a:gd name="connsiteX354" fmla="*/ 1705342 w 2224905"/>
                <a:gd name="connsiteY354" fmla="*/ 1825033 h 2223209"/>
                <a:gd name="connsiteX355" fmla="*/ 1714937 w 2224905"/>
                <a:gd name="connsiteY355" fmla="*/ 1907969 h 2223209"/>
                <a:gd name="connsiteX356" fmla="*/ 1741684 w 2224905"/>
                <a:gd name="connsiteY356" fmla="*/ 1900598 h 2223209"/>
                <a:gd name="connsiteX357" fmla="*/ 1733828 w 2224905"/>
                <a:gd name="connsiteY357" fmla="*/ 1837558 h 2223209"/>
                <a:gd name="connsiteX358" fmla="*/ 1795118 w 2224905"/>
                <a:gd name="connsiteY358" fmla="*/ 1852778 h 2223209"/>
                <a:gd name="connsiteX359" fmla="*/ 1809271 w 2224905"/>
                <a:gd name="connsiteY359" fmla="*/ 1828928 h 2223209"/>
                <a:gd name="connsiteX360" fmla="*/ 1741445 w 2224905"/>
                <a:gd name="connsiteY360" fmla="*/ 1809692 h 2223209"/>
                <a:gd name="connsiteX361" fmla="*/ 1691909 w 2224905"/>
                <a:gd name="connsiteY361" fmla="*/ 1763311 h 2223209"/>
                <a:gd name="connsiteX362" fmla="*/ 1669540 w 2224905"/>
                <a:gd name="connsiteY362" fmla="*/ 1781887 h 2223209"/>
                <a:gd name="connsiteX363" fmla="*/ 916970 w 2224905"/>
                <a:gd name="connsiteY363" fmla="*/ 1965677 h 2223209"/>
                <a:gd name="connsiteX364" fmla="*/ 874031 w 2224905"/>
                <a:gd name="connsiteY364" fmla="*/ 1999295 h 2223209"/>
                <a:gd name="connsiteX365" fmla="*/ 874691 w 2224905"/>
                <a:gd name="connsiteY365" fmla="*/ 2025302 h 2223209"/>
                <a:gd name="connsiteX366" fmla="*/ 909714 w 2224905"/>
                <a:gd name="connsiteY366" fmla="*/ 2007444 h 2223209"/>
                <a:gd name="connsiteX367" fmla="*/ 909474 w 2224905"/>
                <a:gd name="connsiteY367" fmla="*/ 2087803 h 2223209"/>
                <a:gd name="connsiteX368" fmla="*/ 942458 w 2224905"/>
                <a:gd name="connsiteY368" fmla="*/ 2087803 h 2223209"/>
                <a:gd name="connsiteX369" fmla="*/ 942398 w 2224905"/>
                <a:gd name="connsiteY369" fmla="*/ 1965737 h 2223209"/>
                <a:gd name="connsiteX370" fmla="*/ 916970 w 2224905"/>
                <a:gd name="connsiteY370" fmla="*/ 1965677 h 2223209"/>
                <a:gd name="connsiteX371" fmla="*/ 1183179 w 2224905"/>
                <a:gd name="connsiteY371" fmla="*/ 1966036 h 2223209"/>
                <a:gd name="connsiteX372" fmla="*/ 1122309 w 2224905"/>
                <a:gd name="connsiteY372" fmla="*/ 2038725 h 2223209"/>
                <a:gd name="connsiteX373" fmla="*/ 1122429 w 2224905"/>
                <a:gd name="connsiteY373" fmla="*/ 2064612 h 2223209"/>
                <a:gd name="connsiteX374" fmla="*/ 1183779 w 2224905"/>
                <a:gd name="connsiteY374" fmla="*/ 2064612 h 2223209"/>
                <a:gd name="connsiteX375" fmla="*/ 1183899 w 2224905"/>
                <a:gd name="connsiteY375" fmla="*/ 2087863 h 2223209"/>
                <a:gd name="connsiteX376" fmla="*/ 1212385 w 2224905"/>
                <a:gd name="connsiteY376" fmla="*/ 2087744 h 2223209"/>
                <a:gd name="connsiteX377" fmla="*/ 1212265 w 2224905"/>
                <a:gd name="connsiteY377" fmla="*/ 2064792 h 2223209"/>
                <a:gd name="connsiteX378" fmla="*/ 1227258 w 2224905"/>
                <a:gd name="connsiteY378" fmla="*/ 2064493 h 2223209"/>
                <a:gd name="connsiteX379" fmla="*/ 1227317 w 2224905"/>
                <a:gd name="connsiteY379" fmla="*/ 2040043 h 2223209"/>
                <a:gd name="connsiteX380" fmla="*/ 1212325 w 2224905"/>
                <a:gd name="connsiteY380" fmla="*/ 2039804 h 2223209"/>
                <a:gd name="connsiteX381" fmla="*/ 1212265 w 2224905"/>
                <a:gd name="connsiteY381" fmla="*/ 1965617 h 2223209"/>
                <a:gd name="connsiteX382" fmla="*/ 1183179 w 2224905"/>
                <a:gd name="connsiteY382" fmla="*/ 1966036 h 2223209"/>
                <a:gd name="connsiteX383" fmla="*/ 1007346 w 2224905"/>
                <a:gd name="connsiteY383" fmla="*/ 2036448 h 2223209"/>
                <a:gd name="connsiteX384" fmla="*/ 1062998 w 2224905"/>
                <a:gd name="connsiteY384" fmla="*/ 2036028 h 2223209"/>
                <a:gd name="connsiteX385" fmla="*/ 1045667 w 2224905"/>
                <a:gd name="connsiteY385" fmla="*/ 2069586 h 2223209"/>
                <a:gd name="connsiteX386" fmla="*/ 1028275 w 2224905"/>
                <a:gd name="connsiteY386" fmla="*/ 2057481 h 2223209"/>
                <a:gd name="connsiteX387" fmla="*/ 997630 w 2224905"/>
                <a:gd name="connsiteY387" fmla="*/ 2061556 h 2223209"/>
                <a:gd name="connsiteX388" fmla="*/ 1089505 w 2224905"/>
                <a:gd name="connsiteY388" fmla="*/ 2059459 h 2223209"/>
                <a:gd name="connsiteX389" fmla="*/ 1083748 w 2224905"/>
                <a:gd name="connsiteY389" fmla="*/ 1984433 h 2223209"/>
                <a:gd name="connsiteX390" fmla="*/ 1022218 w 2224905"/>
                <a:gd name="connsiteY390" fmla="*/ 1968493 h 2223209"/>
                <a:gd name="connsiteX391" fmla="*/ 1007346 w 2224905"/>
                <a:gd name="connsiteY391" fmla="*/ 2036448 h 2223209"/>
                <a:gd name="connsiteX392" fmla="*/ 1269057 w 2224905"/>
                <a:gd name="connsiteY392" fmla="*/ 1968194 h 2223209"/>
                <a:gd name="connsiteX393" fmla="*/ 1258562 w 2224905"/>
                <a:gd name="connsiteY393" fmla="*/ 2031714 h 2223209"/>
                <a:gd name="connsiteX394" fmla="*/ 1285129 w 2224905"/>
                <a:gd name="connsiteY394" fmla="*/ 2035189 h 2223209"/>
                <a:gd name="connsiteX395" fmla="*/ 1309897 w 2224905"/>
                <a:gd name="connsiteY395" fmla="*/ 2027699 h 2223209"/>
                <a:gd name="connsiteX396" fmla="*/ 1304140 w 2224905"/>
                <a:gd name="connsiteY396" fmla="*/ 2069946 h 2223209"/>
                <a:gd name="connsiteX397" fmla="*/ 1285549 w 2224905"/>
                <a:gd name="connsiteY397" fmla="*/ 2053826 h 2223209"/>
                <a:gd name="connsiteX398" fmla="*/ 1253105 w 2224905"/>
                <a:gd name="connsiteY398" fmla="*/ 2057362 h 2223209"/>
                <a:gd name="connsiteX399" fmla="*/ 1333825 w 2224905"/>
                <a:gd name="connsiteY399" fmla="*/ 2082830 h 2223209"/>
                <a:gd name="connsiteX400" fmla="*/ 1340182 w 2224905"/>
                <a:gd name="connsiteY400" fmla="*/ 2016014 h 2223209"/>
                <a:gd name="connsiteX401" fmla="*/ 1291066 w 2224905"/>
                <a:gd name="connsiteY401" fmla="*/ 2011639 h 2223209"/>
                <a:gd name="connsiteX402" fmla="*/ 1294185 w 2224905"/>
                <a:gd name="connsiteY402" fmla="*/ 1993482 h 2223209"/>
                <a:gd name="connsiteX403" fmla="*/ 1347978 w 2224905"/>
                <a:gd name="connsiteY403" fmla="*/ 1993422 h 2223209"/>
                <a:gd name="connsiteX404" fmla="*/ 1347978 w 2224905"/>
                <a:gd name="connsiteY404" fmla="*/ 1968014 h 2223209"/>
                <a:gd name="connsiteX405" fmla="*/ 1269057 w 2224905"/>
                <a:gd name="connsiteY405" fmla="*/ 1968194 h 22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224905" h="2223209">
                  <a:moveTo>
                    <a:pt x="1031454" y="7634"/>
                  </a:moveTo>
                  <a:cubicBezTo>
                    <a:pt x="1230256" y="-7347"/>
                    <a:pt x="1433016" y="31425"/>
                    <a:pt x="1611248" y="120832"/>
                  </a:cubicBezTo>
                  <a:cubicBezTo>
                    <a:pt x="1806572" y="217851"/>
                    <a:pt x="1971911" y="373835"/>
                    <a:pt x="2080038" y="563137"/>
                  </a:cubicBezTo>
                  <a:cubicBezTo>
                    <a:pt x="2175511" y="728949"/>
                    <a:pt x="2226066" y="919929"/>
                    <a:pt x="2225886" y="1111209"/>
                  </a:cubicBezTo>
                  <a:cubicBezTo>
                    <a:pt x="2226666" y="1308482"/>
                    <a:pt x="2173232" y="1505634"/>
                    <a:pt x="2072362" y="1675341"/>
                  </a:cubicBezTo>
                  <a:cubicBezTo>
                    <a:pt x="1972691" y="1844149"/>
                    <a:pt x="1827442" y="1985692"/>
                    <a:pt x="1655927" y="2080852"/>
                  </a:cubicBezTo>
                  <a:cubicBezTo>
                    <a:pt x="1492387" y="2172178"/>
                    <a:pt x="1305219" y="2220896"/>
                    <a:pt x="1117811" y="2220537"/>
                  </a:cubicBezTo>
                  <a:cubicBezTo>
                    <a:pt x="934302" y="2221675"/>
                    <a:pt x="750732" y="2175953"/>
                    <a:pt x="589231" y="2088882"/>
                  </a:cubicBezTo>
                  <a:cubicBezTo>
                    <a:pt x="387671" y="1981137"/>
                    <a:pt x="221253" y="1809453"/>
                    <a:pt x="119782" y="1604810"/>
                  </a:cubicBezTo>
                  <a:cubicBezTo>
                    <a:pt x="22870" y="1411193"/>
                    <a:pt x="-13952" y="1188692"/>
                    <a:pt x="13155" y="974041"/>
                  </a:cubicBezTo>
                  <a:cubicBezTo>
                    <a:pt x="38702" y="765683"/>
                    <a:pt x="126019" y="565594"/>
                    <a:pt x="260713" y="404576"/>
                  </a:cubicBezTo>
                  <a:cubicBezTo>
                    <a:pt x="449980" y="175424"/>
                    <a:pt x="734660" y="28069"/>
                    <a:pt x="1031454" y="7634"/>
                  </a:cubicBezTo>
                  <a:moveTo>
                    <a:pt x="1027196" y="121731"/>
                  </a:moveTo>
                  <a:cubicBezTo>
                    <a:pt x="1010344" y="134735"/>
                    <a:pt x="1009325" y="164158"/>
                    <a:pt x="1026596" y="177222"/>
                  </a:cubicBezTo>
                  <a:cubicBezTo>
                    <a:pt x="1040389" y="187708"/>
                    <a:pt x="1058441" y="189266"/>
                    <a:pt x="1073793" y="196817"/>
                  </a:cubicBezTo>
                  <a:cubicBezTo>
                    <a:pt x="1084108" y="200532"/>
                    <a:pt x="1082369" y="217191"/>
                    <a:pt x="1073253" y="221386"/>
                  </a:cubicBezTo>
                  <a:cubicBezTo>
                    <a:pt x="1054962" y="231214"/>
                    <a:pt x="1033553" y="223603"/>
                    <a:pt x="1015742" y="216352"/>
                  </a:cubicBezTo>
                  <a:cubicBezTo>
                    <a:pt x="1016221" y="224682"/>
                    <a:pt x="1016821" y="233011"/>
                    <a:pt x="1017541" y="241341"/>
                  </a:cubicBezTo>
                  <a:cubicBezTo>
                    <a:pt x="1040929" y="249970"/>
                    <a:pt x="1069295" y="253865"/>
                    <a:pt x="1091364" y="239843"/>
                  </a:cubicBezTo>
                  <a:cubicBezTo>
                    <a:pt x="1109056" y="228877"/>
                    <a:pt x="1113913" y="202690"/>
                    <a:pt x="1101619" y="185971"/>
                  </a:cubicBezTo>
                  <a:cubicBezTo>
                    <a:pt x="1087526" y="168892"/>
                    <a:pt x="1062878" y="169431"/>
                    <a:pt x="1045487" y="158046"/>
                  </a:cubicBezTo>
                  <a:cubicBezTo>
                    <a:pt x="1032113" y="142945"/>
                    <a:pt x="1055142" y="127784"/>
                    <a:pt x="1069835" y="132757"/>
                  </a:cubicBezTo>
                  <a:cubicBezTo>
                    <a:pt x="1082968" y="131020"/>
                    <a:pt x="1086627" y="144203"/>
                    <a:pt x="1092744" y="152652"/>
                  </a:cubicBezTo>
                  <a:cubicBezTo>
                    <a:pt x="1093943" y="140488"/>
                    <a:pt x="1095023" y="128383"/>
                    <a:pt x="1095682" y="116218"/>
                  </a:cubicBezTo>
                  <a:cubicBezTo>
                    <a:pt x="1073733" y="108248"/>
                    <a:pt x="1046027" y="105132"/>
                    <a:pt x="1027196" y="121731"/>
                  </a:cubicBezTo>
                  <a:moveTo>
                    <a:pt x="1169626" y="120113"/>
                  </a:moveTo>
                  <a:cubicBezTo>
                    <a:pt x="1133763" y="141147"/>
                    <a:pt x="1125068" y="195199"/>
                    <a:pt x="1149176" y="228038"/>
                  </a:cubicBezTo>
                  <a:cubicBezTo>
                    <a:pt x="1168546" y="252127"/>
                    <a:pt x="1203389" y="253805"/>
                    <a:pt x="1231156" y="246135"/>
                  </a:cubicBezTo>
                  <a:cubicBezTo>
                    <a:pt x="1232535" y="238045"/>
                    <a:pt x="1233674" y="229895"/>
                    <a:pt x="1234634" y="221686"/>
                  </a:cubicBezTo>
                  <a:cubicBezTo>
                    <a:pt x="1214484" y="225461"/>
                    <a:pt x="1185698" y="232173"/>
                    <a:pt x="1172924" y="210779"/>
                  </a:cubicBezTo>
                  <a:cubicBezTo>
                    <a:pt x="1161770" y="187828"/>
                    <a:pt x="1164888" y="152712"/>
                    <a:pt x="1189836" y="140008"/>
                  </a:cubicBezTo>
                  <a:cubicBezTo>
                    <a:pt x="1206388" y="131559"/>
                    <a:pt x="1236973" y="137491"/>
                    <a:pt x="1231395" y="162001"/>
                  </a:cubicBezTo>
                  <a:cubicBezTo>
                    <a:pt x="1242670" y="153192"/>
                    <a:pt x="1240271" y="135993"/>
                    <a:pt x="1243869" y="123349"/>
                  </a:cubicBezTo>
                  <a:cubicBezTo>
                    <a:pt x="1221021" y="112503"/>
                    <a:pt x="1192775" y="106990"/>
                    <a:pt x="1169626" y="120113"/>
                  </a:cubicBezTo>
                  <a:moveTo>
                    <a:pt x="854481" y="143184"/>
                  </a:moveTo>
                  <a:cubicBezTo>
                    <a:pt x="864676" y="186929"/>
                    <a:pt x="875171" y="230555"/>
                    <a:pt x="885246" y="274360"/>
                  </a:cubicBezTo>
                  <a:cubicBezTo>
                    <a:pt x="894661" y="272382"/>
                    <a:pt x="904077" y="270345"/>
                    <a:pt x="913492" y="268247"/>
                  </a:cubicBezTo>
                  <a:cubicBezTo>
                    <a:pt x="909414" y="248352"/>
                    <a:pt x="904736" y="228577"/>
                    <a:pt x="899519" y="208982"/>
                  </a:cubicBezTo>
                  <a:cubicBezTo>
                    <a:pt x="913612" y="205087"/>
                    <a:pt x="927825" y="201911"/>
                    <a:pt x="942098" y="198974"/>
                  </a:cubicBezTo>
                  <a:cubicBezTo>
                    <a:pt x="941618" y="195379"/>
                    <a:pt x="940599" y="188188"/>
                    <a:pt x="940119" y="184652"/>
                  </a:cubicBezTo>
                  <a:cubicBezTo>
                    <a:pt x="925486" y="187708"/>
                    <a:pt x="910973" y="191364"/>
                    <a:pt x="896400" y="194540"/>
                  </a:cubicBezTo>
                  <a:cubicBezTo>
                    <a:pt x="893522" y="182555"/>
                    <a:pt x="890703" y="170570"/>
                    <a:pt x="887825" y="158645"/>
                  </a:cubicBezTo>
                  <a:cubicBezTo>
                    <a:pt x="901558" y="155349"/>
                    <a:pt x="915351" y="152233"/>
                    <a:pt x="929084" y="148997"/>
                  </a:cubicBezTo>
                  <a:cubicBezTo>
                    <a:pt x="927885" y="143484"/>
                    <a:pt x="925426" y="132518"/>
                    <a:pt x="924227" y="127064"/>
                  </a:cubicBezTo>
                  <a:cubicBezTo>
                    <a:pt x="900898" y="132158"/>
                    <a:pt x="877750" y="137911"/>
                    <a:pt x="854481" y="143184"/>
                  </a:cubicBezTo>
                  <a:moveTo>
                    <a:pt x="1265699" y="257461"/>
                  </a:moveTo>
                  <a:cubicBezTo>
                    <a:pt x="1275234" y="259378"/>
                    <a:pt x="1284829" y="261296"/>
                    <a:pt x="1294424" y="263154"/>
                  </a:cubicBezTo>
                  <a:cubicBezTo>
                    <a:pt x="1302700" y="218630"/>
                    <a:pt x="1312176" y="174405"/>
                    <a:pt x="1319672" y="129761"/>
                  </a:cubicBezTo>
                  <a:cubicBezTo>
                    <a:pt x="1310077" y="128623"/>
                    <a:pt x="1300481" y="127244"/>
                    <a:pt x="1290946" y="125746"/>
                  </a:cubicBezTo>
                  <a:cubicBezTo>
                    <a:pt x="1283090" y="169731"/>
                    <a:pt x="1274214" y="213596"/>
                    <a:pt x="1265699" y="257461"/>
                  </a:cubicBezTo>
                  <a:moveTo>
                    <a:pt x="1370647" y="142285"/>
                  </a:moveTo>
                  <a:cubicBezTo>
                    <a:pt x="1358353" y="185431"/>
                    <a:pt x="1344740" y="228098"/>
                    <a:pt x="1332086" y="271124"/>
                  </a:cubicBezTo>
                  <a:cubicBezTo>
                    <a:pt x="1357573" y="278914"/>
                    <a:pt x="1383181" y="286464"/>
                    <a:pt x="1408608" y="294374"/>
                  </a:cubicBezTo>
                  <a:cubicBezTo>
                    <a:pt x="1411187" y="287124"/>
                    <a:pt x="1413286" y="279753"/>
                    <a:pt x="1414905" y="272262"/>
                  </a:cubicBezTo>
                  <a:cubicBezTo>
                    <a:pt x="1398953" y="267468"/>
                    <a:pt x="1382941" y="263094"/>
                    <a:pt x="1366929" y="258659"/>
                  </a:cubicBezTo>
                  <a:cubicBezTo>
                    <a:pt x="1369987" y="245775"/>
                    <a:pt x="1373765" y="233071"/>
                    <a:pt x="1378383" y="220667"/>
                  </a:cubicBezTo>
                  <a:cubicBezTo>
                    <a:pt x="1394215" y="226360"/>
                    <a:pt x="1410287" y="231274"/>
                    <a:pt x="1426659" y="235169"/>
                  </a:cubicBezTo>
                  <a:cubicBezTo>
                    <a:pt x="1427259" y="231753"/>
                    <a:pt x="1428399" y="224982"/>
                    <a:pt x="1428998" y="221626"/>
                  </a:cubicBezTo>
                  <a:cubicBezTo>
                    <a:pt x="1413406" y="216952"/>
                    <a:pt x="1397814" y="212457"/>
                    <a:pt x="1382161" y="208083"/>
                  </a:cubicBezTo>
                  <a:cubicBezTo>
                    <a:pt x="1385100" y="195918"/>
                    <a:pt x="1388878" y="184053"/>
                    <a:pt x="1392356" y="172068"/>
                  </a:cubicBezTo>
                  <a:cubicBezTo>
                    <a:pt x="1407829" y="176622"/>
                    <a:pt x="1423181" y="181416"/>
                    <a:pt x="1438593" y="185971"/>
                  </a:cubicBezTo>
                  <a:cubicBezTo>
                    <a:pt x="1440752" y="178780"/>
                    <a:pt x="1442851" y="171529"/>
                    <a:pt x="1444950" y="164218"/>
                  </a:cubicBezTo>
                  <a:cubicBezTo>
                    <a:pt x="1420123" y="157027"/>
                    <a:pt x="1395595" y="149057"/>
                    <a:pt x="1370647" y="142285"/>
                  </a:cubicBezTo>
                  <a:moveTo>
                    <a:pt x="760567" y="173266"/>
                  </a:moveTo>
                  <a:cubicBezTo>
                    <a:pt x="736219" y="178839"/>
                    <a:pt x="714570" y="198974"/>
                    <a:pt x="713250" y="224922"/>
                  </a:cubicBezTo>
                  <a:cubicBezTo>
                    <a:pt x="712471" y="251948"/>
                    <a:pt x="723565" y="280652"/>
                    <a:pt x="744735" y="298030"/>
                  </a:cubicBezTo>
                  <a:cubicBezTo>
                    <a:pt x="776159" y="323738"/>
                    <a:pt x="830853" y="303303"/>
                    <a:pt x="838709" y="263753"/>
                  </a:cubicBezTo>
                  <a:cubicBezTo>
                    <a:pt x="844106" y="238824"/>
                    <a:pt x="833971" y="213057"/>
                    <a:pt x="819758" y="192862"/>
                  </a:cubicBezTo>
                  <a:cubicBezTo>
                    <a:pt x="806924" y="174165"/>
                    <a:pt x="782037" y="166315"/>
                    <a:pt x="760567" y="173266"/>
                  </a:cubicBezTo>
                  <a:moveTo>
                    <a:pt x="1491667" y="180038"/>
                  </a:moveTo>
                  <a:cubicBezTo>
                    <a:pt x="1472357" y="220907"/>
                    <a:pt x="1453646" y="262075"/>
                    <a:pt x="1434456" y="303064"/>
                  </a:cubicBezTo>
                  <a:cubicBezTo>
                    <a:pt x="1442851" y="307079"/>
                    <a:pt x="1451307" y="310914"/>
                    <a:pt x="1459583" y="315168"/>
                  </a:cubicBezTo>
                  <a:cubicBezTo>
                    <a:pt x="1470678" y="291019"/>
                    <a:pt x="1481892" y="266989"/>
                    <a:pt x="1493167" y="242899"/>
                  </a:cubicBezTo>
                  <a:cubicBezTo>
                    <a:pt x="1501023" y="275678"/>
                    <a:pt x="1507919" y="308696"/>
                    <a:pt x="1516975" y="341056"/>
                  </a:cubicBezTo>
                  <a:cubicBezTo>
                    <a:pt x="1520033" y="342075"/>
                    <a:pt x="1526090" y="343992"/>
                    <a:pt x="1529149" y="344951"/>
                  </a:cubicBezTo>
                  <a:cubicBezTo>
                    <a:pt x="1546780" y="304202"/>
                    <a:pt x="1566271" y="264292"/>
                    <a:pt x="1584622" y="223843"/>
                  </a:cubicBezTo>
                  <a:cubicBezTo>
                    <a:pt x="1575926" y="220307"/>
                    <a:pt x="1567470" y="216233"/>
                    <a:pt x="1558834" y="212697"/>
                  </a:cubicBezTo>
                  <a:cubicBezTo>
                    <a:pt x="1548400" y="236427"/>
                    <a:pt x="1537185" y="259798"/>
                    <a:pt x="1526510" y="283468"/>
                  </a:cubicBezTo>
                  <a:cubicBezTo>
                    <a:pt x="1518474" y="253805"/>
                    <a:pt x="1511997" y="223783"/>
                    <a:pt x="1504441" y="194060"/>
                  </a:cubicBezTo>
                  <a:cubicBezTo>
                    <a:pt x="1503901" y="186690"/>
                    <a:pt x="1496705" y="183993"/>
                    <a:pt x="1491667" y="180038"/>
                  </a:cubicBezTo>
                  <a:moveTo>
                    <a:pt x="594569" y="251588"/>
                  </a:moveTo>
                  <a:cubicBezTo>
                    <a:pt x="594629" y="272802"/>
                    <a:pt x="594629" y="294075"/>
                    <a:pt x="594629" y="315288"/>
                  </a:cubicBezTo>
                  <a:cubicBezTo>
                    <a:pt x="574299" y="307378"/>
                    <a:pt x="554509" y="298270"/>
                    <a:pt x="533939" y="291079"/>
                  </a:cubicBezTo>
                  <a:cubicBezTo>
                    <a:pt x="528901" y="298869"/>
                    <a:pt x="523984" y="306719"/>
                    <a:pt x="519126" y="314569"/>
                  </a:cubicBezTo>
                  <a:cubicBezTo>
                    <a:pt x="544014" y="325475"/>
                    <a:pt x="569741" y="334644"/>
                    <a:pt x="594209" y="346449"/>
                  </a:cubicBezTo>
                  <a:cubicBezTo>
                    <a:pt x="607822" y="360052"/>
                    <a:pt x="615798" y="378329"/>
                    <a:pt x="627313" y="393730"/>
                  </a:cubicBezTo>
                  <a:cubicBezTo>
                    <a:pt x="635289" y="388576"/>
                    <a:pt x="643265" y="383363"/>
                    <a:pt x="651241" y="378209"/>
                  </a:cubicBezTo>
                  <a:cubicBezTo>
                    <a:pt x="642065" y="362030"/>
                    <a:pt x="630131" y="347468"/>
                    <a:pt x="621616" y="330869"/>
                  </a:cubicBezTo>
                  <a:cubicBezTo>
                    <a:pt x="620176" y="302944"/>
                    <a:pt x="622635" y="274899"/>
                    <a:pt x="622455" y="246914"/>
                  </a:cubicBezTo>
                  <a:cubicBezTo>
                    <a:pt x="613100" y="248352"/>
                    <a:pt x="603804" y="249970"/>
                    <a:pt x="594569" y="251588"/>
                  </a:cubicBezTo>
                  <a:moveTo>
                    <a:pt x="1575206" y="356816"/>
                  </a:moveTo>
                  <a:cubicBezTo>
                    <a:pt x="1581323" y="386838"/>
                    <a:pt x="1610889" y="404396"/>
                    <a:pt x="1638835" y="410748"/>
                  </a:cubicBezTo>
                  <a:cubicBezTo>
                    <a:pt x="1643453" y="404277"/>
                    <a:pt x="1648010" y="397685"/>
                    <a:pt x="1652448" y="391033"/>
                  </a:cubicBezTo>
                  <a:cubicBezTo>
                    <a:pt x="1634277" y="384621"/>
                    <a:pt x="1609749" y="378509"/>
                    <a:pt x="1604712" y="356816"/>
                  </a:cubicBezTo>
                  <a:cubicBezTo>
                    <a:pt x="1602073" y="328412"/>
                    <a:pt x="1625821" y="294135"/>
                    <a:pt x="1657066" y="298449"/>
                  </a:cubicBezTo>
                  <a:cubicBezTo>
                    <a:pt x="1670319" y="299588"/>
                    <a:pt x="1679195" y="310434"/>
                    <a:pt x="1686571" y="320322"/>
                  </a:cubicBezTo>
                  <a:cubicBezTo>
                    <a:pt x="1684712" y="325236"/>
                    <a:pt x="1681054" y="335123"/>
                    <a:pt x="1679195" y="340037"/>
                  </a:cubicBezTo>
                  <a:cubicBezTo>
                    <a:pt x="1691189" y="332247"/>
                    <a:pt x="1699945" y="320681"/>
                    <a:pt x="1708821" y="309655"/>
                  </a:cubicBezTo>
                  <a:cubicBezTo>
                    <a:pt x="1694068" y="289101"/>
                    <a:pt x="1672299" y="271064"/>
                    <a:pt x="1645792" y="270524"/>
                  </a:cubicBezTo>
                  <a:cubicBezTo>
                    <a:pt x="1603452" y="271723"/>
                    <a:pt x="1569389" y="315828"/>
                    <a:pt x="1575206" y="356816"/>
                  </a:cubicBezTo>
                  <a:moveTo>
                    <a:pt x="421374" y="385280"/>
                  </a:moveTo>
                  <a:cubicBezTo>
                    <a:pt x="426232" y="390973"/>
                    <a:pt x="431089" y="396666"/>
                    <a:pt x="436007" y="402359"/>
                  </a:cubicBezTo>
                  <a:cubicBezTo>
                    <a:pt x="444103" y="395288"/>
                    <a:pt x="452259" y="388396"/>
                    <a:pt x="460415" y="381385"/>
                  </a:cubicBezTo>
                  <a:cubicBezTo>
                    <a:pt x="485303" y="409670"/>
                    <a:pt x="509471" y="438673"/>
                    <a:pt x="534898" y="466538"/>
                  </a:cubicBezTo>
                  <a:cubicBezTo>
                    <a:pt x="541615" y="459587"/>
                    <a:pt x="548811" y="453175"/>
                    <a:pt x="555588" y="446404"/>
                  </a:cubicBezTo>
                  <a:cubicBezTo>
                    <a:pt x="530820" y="418718"/>
                    <a:pt x="506772" y="390314"/>
                    <a:pt x="482424" y="362269"/>
                  </a:cubicBezTo>
                  <a:cubicBezTo>
                    <a:pt x="490400" y="355438"/>
                    <a:pt x="498376" y="348606"/>
                    <a:pt x="506412" y="341835"/>
                  </a:cubicBezTo>
                  <a:cubicBezTo>
                    <a:pt x="501854" y="335842"/>
                    <a:pt x="497117" y="329970"/>
                    <a:pt x="492259" y="324277"/>
                  </a:cubicBezTo>
                  <a:cubicBezTo>
                    <a:pt x="468511" y="344412"/>
                    <a:pt x="445002" y="364906"/>
                    <a:pt x="421374" y="385280"/>
                  </a:cubicBezTo>
                  <a:moveTo>
                    <a:pt x="1660005" y="434539"/>
                  </a:moveTo>
                  <a:cubicBezTo>
                    <a:pt x="1680095" y="451977"/>
                    <a:pt x="1700245" y="469415"/>
                    <a:pt x="1720215" y="487093"/>
                  </a:cubicBezTo>
                  <a:cubicBezTo>
                    <a:pt x="1725252" y="481520"/>
                    <a:pt x="1730230" y="475887"/>
                    <a:pt x="1735208" y="470194"/>
                  </a:cubicBezTo>
                  <a:cubicBezTo>
                    <a:pt x="1722014" y="459108"/>
                    <a:pt x="1709180" y="447662"/>
                    <a:pt x="1696766" y="435797"/>
                  </a:cubicBezTo>
                  <a:cubicBezTo>
                    <a:pt x="1705402" y="426509"/>
                    <a:pt x="1713858" y="416981"/>
                    <a:pt x="1722314" y="407512"/>
                  </a:cubicBezTo>
                  <a:cubicBezTo>
                    <a:pt x="1734008" y="417580"/>
                    <a:pt x="1745043" y="428366"/>
                    <a:pt x="1757277" y="437894"/>
                  </a:cubicBezTo>
                  <a:cubicBezTo>
                    <a:pt x="1764533" y="441250"/>
                    <a:pt x="1774128" y="427108"/>
                    <a:pt x="1763034" y="424591"/>
                  </a:cubicBezTo>
                  <a:cubicBezTo>
                    <a:pt x="1752779" y="415123"/>
                    <a:pt x="1741924" y="406194"/>
                    <a:pt x="1731489" y="396906"/>
                  </a:cubicBezTo>
                  <a:cubicBezTo>
                    <a:pt x="1739585" y="387617"/>
                    <a:pt x="1747681" y="378389"/>
                    <a:pt x="1755658" y="368981"/>
                  </a:cubicBezTo>
                  <a:cubicBezTo>
                    <a:pt x="1767951" y="379348"/>
                    <a:pt x="1780125" y="389955"/>
                    <a:pt x="1792299" y="400441"/>
                  </a:cubicBezTo>
                  <a:cubicBezTo>
                    <a:pt x="1797277" y="394928"/>
                    <a:pt x="1802194" y="389355"/>
                    <a:pt x="1807172" y="383842"/>
                  </a:cubicBezTo>
                  <a:cubicBezTo>
                    <a:pt x="1787862" y="366704"/>
                    <a:pt x="1768311" y="349925"/>
                    <a:pt x="1748881" y="332966"/>
                  </a:cubicBezTo>
                  <a:cubicBezTo>
                    <a:pt x="1719136" y="366704"/>
                    <a:pt x="1689690" y="400681"/>
                    <a:pt x="1660005" y="434539"/>
                  </a:cubicBezTo>
                  <a:moveTo>
                    <a:pt x="1025157" y="354719"/>
                  </a:moveTo>
                  <a:cubicBezTo>
                    <a:pt x="811842" y="378749"/>
                    <a:pt x="612320" y="498598"/>
                    <a:pt x="489441" y="674238"/>
                  </a:cubicBezTo>
                  <a:cubicBezTo>
                    <a:pt x="385212" y="820634"/>
                    <a:pt x="336096" y="1004783"/>
                    <a:pt x="353487" y="1183598"/>
                  </a:cubicBezTo>
                  <a:cubicBezTo>
                    <a:pt x="369140" y="1358219"/>
                    <a:pt x="448361" y="1526009"/>
                    <a:pt x="572500" y="1649753"/>
                  </a:cubicBezTo>
                  <a:cubicBezTo>
                    <a:pt x="690402" y="1769243"/>
                    <a:pt x="848784" y="1848044"/>
                    <a:pt x="1015442" y="1869437"/>
                  </a:cubicBezTo>
                  <a:cubicBezTo>
                    <a:pt x="1174004" y="1890591"/>
                    <a:pt x="1339043" y="1860269"/>
                    <a:pt x="1479493" y="1783565"/>
                  </a:cubicBezTo>
                  <a:cubicBezTo>
                    <a:pt x="1643813" y="1694877"/>
                    <a:pt x="1773649" y="1544226"/>
                    <a:pt x="1836078" y="1368227"/>
                  </a:cubicBezTo>
                  <a:cubicBezTo>
                    <a:pt x="1893649" y="1208287"/>
                    <a:pt x="1895029" y="1028873"/>
                    <a:pt x="1839796" y="868034"/>
                  </a:cubicBezTo>
                  <a:cubicBezTo>
                    <a:pt x="1781445" y="694912"/>
                    <a:pt x="1658085" y="545040"/>
                    <a:pt x="1500063" y="453355"/>
                  </a:cubicBezTo>
                  <a:cubicBezTo>
                    <a:pt x="1358113" y="370000"/>
                    <a:pt x="1188637" y="334944"/>
                    <a:pt x="1025157" y="354719"/>
                  </a:cubicBezTo>
                  <a:moveTo>
                    <a:pt x="373098" y="435318"/>
                  </a:moveTo>
                  <a:cubicBezTo>
                    <a:pt x="404642" y="467377"/>
                    <a:pt x="438526" y="497100"/>
                    <a:pt x="470910" y="528441"/>
                  </a:cubicBezTo>
                  <a:cubicBezTo>
                    <a:pt x="477566" y="521789"/>
                    <a:pt x="484223" y="515077"/>
                    <a:pt x="490880" y="508366"/>
                  </a:cubicBezTo>
                  <a:cubicBezTo>
                    <a:pt x="459335" y="476126"/>
                    <a:pt x="425332" y="446284"/>
                    <a:pt x="392888" y="415003"/>
                  </a:cubicBezTo>
                  <a:cubicBezTo>
                    <a:pt x="386231" y="421715"/>
                    <a:pt x="379635" y="428486"/>
                    <a:pt x="373098" y="435318"/>
                  </a:cubicBezTo>
                  <a:moveTo>
                    <a:pt x="1860966" y="480860"/>
                  </a:moveTo>
                  <a:cubicBezTo>
                    <a:pt x="1849751" y="486973"/>
                    <a:pt x="1844534" y="498898"/>
                    <a:pt x="1839976" y="510164"/>
                  </a:cubicBezTo>
                  <a:cubicBezTo>
                    <a:pt x="1820246" y="502793"/>
                    <a:pt x="1792899" y="501654"/>
                    <a:pt x="1782884" y="524306"/>
                  </a:cubicBezTo>
                  <a:cubicBezTo>
                    <a:pt x="1771610" y="557504"/>
                    <a:pt x="1801715" y="588485"/>
                    <a:pt x="1832180" y="596335"/>
                  </a:cubicBezTo>
                  <a:cubicBezTo>
                    <a:pt x="1832180" y="603886"/>
                    <a:pt x="1832180" y="611496"/>
                    <a:pt x="1832120" y="619107"/>
                  </a:cubicBezTo>
                  <a:cubicBezTo>
                    <a:pt x="1839136" y="627796"/>
                    <a:pt x="1845793" y="636725"/>
                    <a:pt x="1853169" y="645114"/>
                  </a:cubicBezTo>
                  <a:cubicBezTo>
                    <a:pt x="1853110" y="629474"/>
                    <a:pt x="1853889" y="613833"/>
                    <a:pt x="1854069" y="598193"/>
                  </a:cubicBezTo>
                  <a:cubicBezTo>
                    <a:pt x="1869301" y="596755"/>
                    <a:pt x="1884234" y="593159"/>
                    <a:pt x="1898567" y="587646"/>
                  </a:cubicBezTo>
                  <a:cubicBezTo>
                    <a:pt x="1894249" y="581474"/>
                    <a:pt x="1889931" y="575302"/>
                    <a:pt x="1885673" y="569190"/>
                  </a:cubicBezTo>
                  <a:cubicBezTo>
                    <a:pt x="1875718" y="572006"/>
                    <a:pt x="1865583" y="574043"/>
                    <a:pt x="1855448" y="575542"/>
                  </a:cubicBezTo>
                  <a:cubicBezTo>
                    <a:pt x="1856408" y="563077"/>
                    <a:pt x="1857547" y="550613"/>
                    <a:pt x="1858687" y="538208"/>
                  </a:cubicBezTo>
                  <a:cubicBezTo>
                    <a:pt x="1874879" y="542942"/>
                    <a:pt x="1895689" y="549774"/>
                    <a:pt x="1908822" y="534853"/>
                  </a:cubicBezTo>
                  <a:cubicBezTo>
                    <a:pt x="1933590" y="508066"/>
                    <a:pt x="1890531" y="461924"/>
                    <a:pt x="1860966" y="480860"/>
                  </a:cubicBezTo>
                  <a:moveTo>
                    <a:pt x="303712" y="529639"/>
                  </a:moveTo>
                  <a:cubicBezTo>
                    <a:pt x="300474" y="550074"/>
                    <a:pt x="317505" y="570568"/>
                    <a:pt x="337895" y="571946"/>
                  </a:cubicBezTo>
                  <a:cubicBezTo>
                    <a:pt x="358945" y="571826"/>
                    <a:pt x="373877" y="554748"/>
                    <a:pt x="392528" y="547497"/>
                  </a:cubicBezTo>
                  <a:cubicBezTo>
                    <a:pt x="403023" y="543722"/>
                    <a:pt x="412498" y="556126"/>
                    <a:pt x="409200" y="565834"/>
                  </a:cubicBezTo>
                  <a:cubicBezTo>
                    <a:pt x="404222" y="585489"/>
                    <a:pt x="385212" y="596156"/>
                    <a:pt x="368360" y="604485"/>
                  </a:cubicBezTo>
                  <a:cubicBezTo>
                    <a:pt x="374837" y="609519"/>
                    <a:pt x="381254" y="614613"/>
                    <a:pt x="387791" y="619646"/>
                  </a:cubicBezTo>
                  <a:cubicBezTo>
                    <a:pt x="409320" y="608740"/>
                    <a:pt x="428690" y="590343"/>
                    <a:pt x="434867" y="566313"/>
                  </a:cubicBezTo>
                  <a:cubicBezTo>
                    <a:pt x="440745" y="543961"/>
                    <a:pt x="420954" y="519452"/>
                    <a:pt x="398046" y="519991"/>
                  </a:cubicBezTo>
                  <a:cubicBezTo>
                    <a:pt x="381554" y="521310"/>
                    <a:pt x="368300" y="532096"/>
                    <a:pt x="354327" y="539826"/>
                  </a:cubicBezTo>
                  <a:cubicBezTo>
                    <a:pt x="346951" y="545639"/>
                    <a:pt x="335017" y="546538"/>
                    <a:pt x="329739" y="537369"/>
                  </a:cubicBezTo>
                  <a:cubicBezTo>
                    <a:pt x="323922" y="521429"/>
                    <a:pt x="339274" y="508785"/>
                    <a:pt x="350849" y="500875"/>
                  </a:cubicBezTo>
                  <a:cubicBezTo>
                    <a:pt x="355586" y="502493"/>
                    <a:pt x="365122" y="505789"/>
                    <a:pt x="369859" y="507407"/>
                  </a:cubicBezTo>
                  <a:cubicBezTo>
                    <a:pt x="362123" y="497340"/>
                    <a:pt x="353427" y="488051"/>
                    <a:pt x="344432" y="479123"/>
                  </a:cubicBezTo>
                  <a:cubicBezTo>
                    <a:pt x="325361" y="489789"/>
                    <a:pt x="306111" y="506628"/>
                    <a:pt x="303712" y="529639"/>
                  </a:cubicBezTo>
                  <a:moveTo>
                    <a:pt x="255915" y="602688"/>
                  </a:moveTo>
                  <a:cubicBezTo>
                    <a:pt x="235885" y="617429"/>
                    <a:pt x="228209" y="642717"/>
                    <a:pt x="215315" y="663092"/>
                  </a:cubicBezTo>
                  <a:cubicBezTo>
                    <a:pt x="254536" y="685024"/>
                    <a:pt x="293817" y="706957"/>
                    <a:pt x="333097" y="728829"/>
                  </a:cubicBezTo>
                  <a:cubicBezTo>
                    <a:pt x="337895" y="720440"/>
                    <a:pt x="342573" y="712050"/>
                    <a:pt x="347311" y="703601"/>
                  </a:cubicBezTo>
                  <a:cubicBezTo>
                    <a:pt x="330159" y="694013"/>
                    <a:pt x="312947" y="684545"/>
                    <a:pt x="295916" y="674717"/>
                  </a:cubicBezTo>
                  <a:cubicBezTo>
                    <a:pt x="298075" y="672260"/>
                    <a:pt x="302393" y="667406"/>
                    <a:pt x="304612" y="664949"/>
                  </a:cubicBezTo>
                  <a:cubicBezTo>
                    <a:pt x="325781" y="661953"/>
                    <a:pt x="347430" y="664350"/>
                    <a:pt x="368720" y="661773"/>
                  </a:cubicBezTo>
                  <a:cubicBezTo>
                    <a:pt x="377356" y="654762"/>
                    <a:pt x="380354" y="642777"/>
                    <a:pt x="386411" y="633729"/>
                  </a:cubicBezTo>
                  <a:cubicBezTo>
                    <a:pt x="361703" y="634867"/>
                    <a:pt x="336996" y="636305"/>
                    <a:pt x="312288" y="637204"/>
                  </a:cubicBezTo>
                  <a:cubicBezTo>
                    <a:pt x="315706" y="608680"/>
                    <a:pt x="279664" y="586328"/>
                    <a:pt x="255915" y="602688"/>
                  </a:cubicBezTo>
                  <a:moveTo>
                    <a:pt x="1979887" y="644155"/>
                  </a:moveTo>
                  <a:cubicBezTo>
                    <a:pt x="1984445" y="653683"/>
                    <a:pt x="1989003" y="663271"/>
                    <a:pt x="1993620" y="672859"/>
                  </a:cubicBezTo>
                  <a:cubicBezTo>
                    <a:pt x="1959977" y="689219"/>
                    <a:pt x="1926154" y="705458"/>
                    <a:pt x="1892510" y="721818"/>
                  </a:cubicBezTo>
                  <a:cubicBezTo>
                    <a:pt x="1896588" y="730507"/>
                    <a:pt x="1900666" y="739196"/>
                    <a:pt x="1904804" y="747945"/>
                  </a:cubicBezTo>
                  <a:cubicBezTo>
                    <a:pt x="1938867" y="731885"/>
                    <a:pt x="1972571" y="715046"/>
                    <a:pt x="2006634" y="698987"/>
                  </a:cubicBezTo>
                  <a:cubicBezTo>
                    <a:pt x="2011072" y="708515"/>
                    <a:pt x="2015570" y="717983"/>
                    <a:pt x="2020067" y="727511"/>
                  </a:cubicBezTo>
                  <a:cubicBezTo>
                    <a:pt x="2027024" y="724634"/>
                    <a:pt x="2033860" y="721458"/>
                    <a:pt x="2040757" y="718222"/>
                  </a:cubicBezTo>
                  <a:cubicBezTo>
                    <a:pt x="2027264" y="690118"/>
                    <a:pt x="2013650" y="662073"/>
                    <a:pt x="1999977" y="634088"/>
                  </a:cubicBezTo>
                  <a:cubicBezTo>
                    <a:pt x="1993201" y="637384"/>
                    <a:pt x="1986544" y="640740"/>
                    <a:pt x="1979887" y="644155"/>
                  </a:cubicBezTo>
                  <a:moveTo>
                    <a:pt x="194806" y="707076"/>
                  </a:moveTo>
                  <a:cubicBezTo>
                    <a:pt x="185390" y="730986"/>
                    <a:pt x="175975" y="754896"/>
                    <a:pt x="166499" y="778746"/>
                  </a:cubicBezTo>
                  <a:cubicBezTo>
                    <a:pt x="208479" y="795166"/>
                    <a:pt x="250398" y="811705"/>
                    <a:pt x="292318" y="828125"/>
                  </a:cubicBezTo>
                  <a:cubicBezTo>
                    <a:pt x="301973" y="803016"/>
                    <a:pt x="312708" y="778327"/>
                    <a:pt x="321343" y="752799"/>
                  </a:cubicBezTo>
                  <a:cubicBezTo>
                    <a:pt x="314267" y="750402"/>
                    <a:pt x="307130" y="748185"/>
                    <a:pt x="299994" y="746028"/>
                  </a:cubicBezTo>
                  <a:cubicBezTo>
                    <a:pt x="294237" y="761728"/>
                    <a:pt x="288180" y="777308"/>
                    <a:pt x="282003" y="792829"/>
                  </a:cubicBezTo>
                  <a:cubicBezTo>
                    <a:pt x="269769" y="788035"/>
                    <a:pt x="257535" y="783421"/>
                    <a:pt x="245661" y="778027"/>
                  </a:cubicBezTo>
                  <a:cubicBezTo>
                    <a:pt x="252497" y="762747"/>
                    <a:pt x="258734" y="747166"/>
                    <a:pt x="264311" y="731346"/>
                  </a:cubicBezTo>
                  <a:cubicBezTo>
                    <a:pt x="260893" y="730387"/>
                    <a:pt x="254056" y="728530"/>
                    <a:pt x="250638" y="727571"/>
                  </a:cubicBezTo>
                  <a:cubicBezTo>
                    <a:pt x="244881" y="742971"/>
                    <a:pt x="238824" y="758312"/>
                    <a:pt x="232827" y="773593"/>
                  </a:cubicBezTo>
                  <a:cubicBezTo>
                    <a:pt x="221313" y="768679"/>
                    <a:pt x="209498" y="764604"/>
                    <a:pt x="198164" y="759451"/>
                  </a:cubicBezTo>
                  <a:cubicBezTo>
                    <a:pt x="204281" y="744769"/>
                    <a:pt x="210158" y="730028"/>
                    <a:pt x="215615" y="715046"/>
                  </a:cubicBezTo>
                  <a:cubicBezTo>
                    <a:pt x="208719" y="712350"/>
                    <a:pt x="201762" y="709713"/>
                    <a:pt x="194806" y="707076"/>
                  </a:cubicBezTo>
                  <a:moveTo>
                    <a:pt x="1927593" y="798522"/>
                  </a:moveTo>
                  <a:cubicBezTo>
                    <a:pt x="1935869" y="823810"/>
                    <a:pt x="1944744" y="848918"/>
                    <a:pt x="1953080" y="874207"/>
                  </a:cubicBezTo>
                  <a:cubicBezTo>
                    <a:pt x="1960337" y="872109"/>
                    <a:pt x="1967533" y="869652"/>
                    <a:pt x="1974610" y="866896"/>
                  </a:cubicBezTo>
                  <a:cubicBezTo>
                    <a:pt x="1969152" y="850836"/>
                    <a:pt x="1963575" y="834896"/>
                    <a:pt x="1958238" y="818776"/>
                  </a:cubicBezTo>
                  <a:cubicBezTo>
                    <a:pt x="1970472" y="814641"/>
                    <a:pt x="1982586" y="810387"/>
                    <a:pt x="1994880" y="806432"/>
                  </a:cubicBezTo>
                  <a:cubicBezTo>
                    <a:pt x="2000157" y="822372"/>
                    <a:pt x="2005614" y="838312"/>
                    <a:pt x="2011132" y="854192"/>
                  </a:cubicBezTo>
                  <a:cubicBezTo>
                    <a:pt x="2014430" y="852634"/>
                    <a:pt x="2021027" y="849458"/>
                    <a:pt x="2024265" y="847900"/>
                  </a:cubicBezTo>
                  <a:cubicBezTo>
                    <a:pt x="2018688" y="832439"/>
                    <a:pt x="2013051" y="817038"/>
                    <a:pt x="2008433" y="801278"/>
                  </a:cubicBezTo>
                  <a:cubicBezTo>
                    <a:pt x="2020067" y="797623"/>
                    <a:pt x="2031702" y="793848"/>
                    <a:pt x="2043336" y="790072"/>
                  </a:cubicBezTo>
                  <a:cubicBezTo>
                    <a:pt x="2048613" y="804994"/>
                    <a:pt x="2053651" y="820095"/>
                    <a:pt x="2058688" y="835136"/>
                  </a:cubicBezTo>
                  <a:cubicBezTo>
                    <a:pt x="2065885" y="832919"/>
                    <a:pt x="2073081" y="830581"/>
                    <a:pt x="2080278" y="828184"/>
                  </a:cubicBezTo>
                  <a:cubicBezTo>
                    <a:pt x="2072122" y="803735"/>
                    <a:pt x="2063606" y="779406"/>
                    <a:pt x="2055390" y="754956"/>
                  </a:cubicBezTo>
                  <a:cubicBezTo>
                    <a:pt x="2012811" y="769638"/>
                    <a:pt x="1970112" y="783900"/>
                    <a:pt x="1927593" y="798522"/>
                  </a:cubicBezTo>
                  <a:moveTo>
                    <a:pt x="161942" y="817518"/>
                  </a:moveTo>
                  <a:cubicBezTo>
                    <a:pt x="156424" y="824829"/>
                    <a:pt x="150967" y="832139"/>
                    <a:pt x="145510" y="839450"/>
                  </a:cubicBezTo>
                  <a:cubicBezTo>
                    <a:pt x="170338" y="857428"/>
                    <a:pt x="195345" y="875166"/>
                    <a:pt x="219873" y="893562"/>
                  </a:cubicBezTo>
                  <a:cubicBezTo>
                    <a:pt x="189348" y="898596"/>
                    <a:pt x="158823" y="903450"/>
                    <a:pt x="128298" y="908604"/>
                  </a:cubicBezTo>
                  <a:cubicBezTo>
                    <a:pt x="129917" y="917952"/>
                    <a:pt x="131537" y="927360"/>
                    <a:pt x="133216" y="936768"/>
                  </a:cubicBezTo>
                  <a:cubicBezTo>
                    <a:pt x="179393" y="928199"/>
                    <a:pt x="225990" y="921427"/>
                    <a:pt x="271988" y="911660"/>
                  </a:cubicBezTo>
                  <a:cubicBezTo>
                    <a:pt x="271388" y="908544"/>
                    <a:pt x="270188" y="902311"/>
                    <a:pt x="269589" y="899195"/>
                  </a:cubicBezTo>
                  <a:cubicBezTo>
                    <a:pt x="234146" y="871510"/>
                    <a:pt x="198164" y="844304"/>
                    <a:pt x="161942" y="817518"/>
                  </a:cubicBezTo>
                  <a:moveTo>
                    <a:pt x="1980547" y="906206"/>
                  </a:moveTo>
                  <a:cubicBezTo>
                    <a:pt x="1959977" y="931435"/>
                    <a:pt x="1967413" y="968528"/>
                    <a:pt x="1985104" y="993217"/>
                  </a:cubicBezTo>
                  <a:cubicBezTo>
                    <a:pt x="1990562" y="992019"/>
                    <a:pt x="2001537" y="989742"/>
                    <a:pt x="2006994" y="988543"/>
                  </a:cubicBezTo>
                  <a:cubicBezTo>
                    <a:pt x="2000037" y="971644"/>
                    <a:pt x="1988583" y="952768"/>
                    <a:pt x="1996499" y="934131"/>
                  </a:cubicBezTo>
                  <a:cubicBezTo>
                    <a:pt x="2007713" y="915255"/>
                    <a:pt x="2032721" y="909083"/>
                    <a:pt x="2053231" y="911899"/>
                  </a:cubicBezTo>
                  <a:cubicBezTo>
                    <a:pt x="2075660" y="915135"/>
                    <a:pt x="2089213" y="940184"/>
                    <a:pt x="2081897" y="961158"/>
                  </a:cubicBezTo>
                  <a:cubicBezTo>
                    <a:pt x="2075900" y="965472"/>
                    <a:pt x="2069723" y="969547"/>
                    <a:pt x="2063906" y="974041"/>
                  </a:cubicBezTo>
                  <a:cubicBezTo>
                    <a:pt x="2077759" y="973862"/>
                    <a:pt x="2091672" y="973083"/>
                    <a:pt x="2105525" y="971345"/>
                  </a:cubicBezTo>
                  <a:cubicBezTo>
                    <a:pt x="2109423" y="947135"/>
                    <a:pt x="2107564" y="919630"/>
                    <a:pt x="2090053" y="900813"/>
                  </a:cubicBezTo>
                  <a:cubicBezTo>
                    <a:pt x="2061207" y="870491"/>
                    <a:pt x="2007413" y="876124"/>
                    <a:pt x="1980547" y="906206"/>
                  </a:cubicBezTo>
                  <a:moveTo>
                    <a:pt x="119483" y="974521"/>
                  </a:moveTo>
                  <a:cubicBezTo>
                    <a:pt x="118163" y="984169"/>
                    <a:pt x="116964" y="993757"/>
                    <a:pt x="115764" y="1003405"/>
                  </a:cubicBezTo>
                  <a:cubicBezTo>
                    <a:pt x="160562" y="1008858"/>
                    <a:pt x="205300" y="1015030"/>
                    <a:pt x="250218" y="1019824"/>
                  </a:cubicBezTo>
                  <a:cubicBezTo>
                    <a:pt x="251358" y="1010296"/>
                    <a:pt x="252437" y="1000708"/>
                    <a:pt x="253577" y="991180"/>
                  </a:cubicBezTo>
                  <a:cubicBezTo>
                    <a:pt x="208839" y="985547"/>
                    <a:pt x="164161" y="979914"/>
                    <a:pt x="119483" y="974521"/>
                  </a:cubicBezTo>
                  <a:moveTo>
                    <a:pt x="1982106" y="1023839"/>
                  </a:moveTo>
                  <a:cubicBezTo>
                    <a:pt x="1982586" y="1033487"/>
                    <a:pt x="1983006" y="1043135"/>
                    <a:pt x="1983485" y="1052783"/>
                  </a:cubicBezTo>
                  <a:cubicBezTo>
                    <a:pt x="2002496" y="1052303"/>
                    <a:pt x="2021507" y="1051464"/>
                    <a:pt x="2040517" y="1050446"/>
                  </a:cubicBezTo>
                  <a:cubicBezTo>
                    <a:pt x="2040997" y="1063090"/>
                    <a:pt x="2041657" y="1075734"/>
                    <a:pt x="2042196" y="1088378"/>
                  </a:cubicBezTo>
                  <a:cubicBezTo>
                    <a:pt x="2023186" y="1089576"/>
                    <a:pt x="2004175" y="1090415"/>
                    <a:pt x="1985225" y="1091075"/>
                  </a:cubicBezTo>
                  <a:cubicBezTo>
                    <a:pt x="1985644" y="1100782"/>
                    <a:pt x="1986124" y="1110490"/>
                    <a:pt x="1986664" y="1120198"/>
                  </a:cubicBezTo>
                  <a:cubicBezTo>
                    <a:pt x="2031702" y="1118640"/>
                    <a:pt x="2076680" y="1116243"/>
                    <a:pt x="2121717" y="1114205"/>
                  </a:cubicBezTo>
                  <a:cubicBezTo>
                    <a:pt x="2121357" y="1104438"/>
                    <a:pt x="2120998" y="1094670"/>
                    <a:pt x="2120578" y="1084962"/>
                  </a:cubicBezTo>
                  <a:cubicBezTo>
                    <a:pt x="2101687" y="1085861"/>
                    <a:pt x="2082856" y="1086820"/>
                    <a:pt x="2064026" y="1087599"/>
                  </a:cubicBezTo>
                  <a:cubicBezTo>
                    <a:pt x="2063426" y="1074895"/>
                    <a:pt x="2062706" y="1062251"/>
                    <a:pt x="2062227" y="1049547"/>
                  </a:cubicBezTo>
                  <a:cubicBezTo>
                    <a:pt x="2081057" y="1048588"/>
                    <a:pt x="2099828" y="1047749"/>
                    <a:pt x="2118659" y="1046850"/>
                  </a:cubicBezTo>
                  <a:cubicBezTo>
                    <a:pt x="2118299" y="1037142"/>
                    <a:pt x="2117939" y="1027494"/>
                    <a:pt x="2117579" y="1017786"/>
                  </a:cubicBezTo>
                  <a:cubicBezTo>
                    <a:pt x="2072422" y="1019584"/>
                    <a:pt x="2027264" y="1021981"/>
                    <a:pt x="1982106" y="1023839"/>
                  </a:cubicBezTo>
                  <a:moveTo>
                    <a:pt x="110727" y="1056378"/>
                  </a:moveTo>
                  <a:cubicBezTo>
                    <a:pt x="110127" y="1065427"/>
                    <a:pt x="109587" y="1074535"/>
                    <a:pt x="109108" y="1083584"/>
                  </a:cubicBezTo>
                  <a:cubicBezTo>
                    <a:pt x="135615" y="1084363"/>
                    <a:pt x="162182" y="1084782"/>
                    <a:pt x="188689" y="1084902"/>
                  </a:cubicBezTo>
                  <a:cubicBezTo>
                    <a:pt x="165480" y="1102820"/>
                    <a:pt x="142511" y="1120977"/>
                    <a:pt x="119363" y="1138894"/>
                  </a:cubicBezTo>
                  <a:cubicBezTo>
                    <a:pt x="112106" y="1143209"/>
                    <a:pt x="108868" y="1150520"/>
                    <a:pt x="108448" y="1158790"/>
                  </a:cubicBezTo>
                  <a:cubicBezTo>
                    <a:pt x="153786" y="1160168"/>
                    <a:pt x="199183" y="1159748"/>
                    <a:pt x="244581" y="1159748"/>
                  </a:cubicBezTo>
                  <a:cubicBezTo>
                    <a:pt x="245061" y="1150580"/>
                    <a:pt x="245361" y="1141351"/>
                    <a:pt x="245481" y="1132183"/>
                  </a:cubicBezTo>
                  <a:cubicBezTo>
                    <a:pt x="219933" y="1132123"/>
                    <a:pt x="194446" y="1131883"/>
                    <a:pt x="168898" y="1130924"/>
                  </a:cubicBezTo>
                  <a:cubicBezTo>
                    <a:pt x="191627" y="1107614"/>
                    <a:pt x="220713" y="1091794"/>
                    <a:pt x="244041" y="1069262"/>
                  </a:cubicBezTo>
                  <a:cubicBezTo>
                    <a:pt x="244581" y="1066266"/>
                    <a:pt x="245720" y="1060333"/>
                    <a:pt x="246320" y="1057337"/>
                  </a:cubicBezTo>
                  <a:cubicBezTo>
                    <a:pt x="201102" y="1056618"/>
                    <a:pt x="155945" y="1056138"/>
                    <a:pt x="110727" y="1056378"/>
                  </a:cubicBezTo>
                  <a:moveTo>
                    <a:pt x="1985225" y="1153876"/>
                  </a:moveTo>
                  <a:cubicBezTo>
                    <a:pt x="1984505" y="1162924"/>
                    <a:pt x="1983725" y="1172033"/>
                    <a:pt x="1983065" y="1181141"/>
                  </a:cubicBezTo>
                  <a:cubicBezTo>
                    <a:pt x="2009093" y="1183838"/>
                    <a:pt x="2035180" y="1186235"/>
                    <a:pt x="2061147" y="1189651"/>
                  </a:cubicBezTo>
                  <a:cubicBezTo>
                    <a:pt x="2035600" y="1206550"/>
                    <a:pt x="2009093" y="1222010"/>
                    <a:pt x="1983485" y="1238669"/>
                  </a:cubicBezTo>
                  <a:cubicBezTo>
                    <a:pt x="1977488" y="1242385"/>
                    <a:pt x="1974310" y="1247958"/>
                    <a:pt x="1973950" y="1255388"/>
                  </a:cubicBezTo>
                  <a:cubicBezTo>
                    <a:pt x="2019108" y="1260362"/>
                    <a:pt x="2064326" y="1265096"/>
                    <a:pt x="2109543" y="1269830"/>
                  </a:cubicBezTo>
                  <a:cubicBezTo>
                    <a:pt x="2110503" y="1260602"/>
                    <a:pt x="2111462" y="1251313"/>
                    <a:pt x="2112422" y="1242085"/>
                  </a:cubicBezTo>
                  <a:cubicBezTo>
                    <a:pt x="2086455" y="1239268"/>
                    <a:pt x="2060487" y="1236572"/>
                    <a:pt x="2034580" y="1233755"/>
                  </a:cubicBezTo>
                  <a:cubicBezTo>
                    <a:pt x="2059228" y="1217336"/>
                    <a:pt x="2084596" y="1201935"/>
                    <a:pt x="2109663" y="1186115"/>
                  </a:cubicBezTo>
                  <a:cubicBezTo>
                    <a:pt x="2116260" y="1182220"/>
                    <a:pt x="2120518" y="1176467"/>
                    <a:pt x="2122497" y="1168857"/>
                  </a:cubicBezTo>
                  <a:cubicBezTo>
                    <a:pt x="2076979" y="1162145"/>
                    <a:pt x="2031102" y="1157831"/>
                    <a:pt x="1985225" y="1153876"/>
                  </a:cubicBezTo>
                  <a:moveTo>
                    <a:pt x="113366" y="1210624"/>
                  </a:moveTo>
                  <a:cubicBezTo>
                    <a:pt x="114265" y="1216917"/>
                    <a:pt x="116064" y="1229501"/>
                    <a:pt x="116964" y="1235793"/>
                  </a:cubicBezTo>
                  <a:cubicBezTo>
                    <a:pt x="148808" y="1231778"/>
                    <a:pt x="180353" y="1225426"/>
                    <a:pt x="212257" y="1222729"/>
                  </a:cubicBezTo>
                  <a:cubicBezTo>
                    <a:pt x="235585" y="1217636"/>
                    <a:pt x="242782" y="1259643"/>
                    <a:pt x="219513" y="1262639"/>
                  </a:cubicBezTo>
                  <a:cubicBezTo>
                    <a:pt x="187669" y="1268572"/>
                    <a:pt x="155465" y="1272227"/>
                    <a:pt x="123441" y="1276901"/>
                  </a:cubicBezTo>
                  <a:cubicBezTo>
                    <a:pt x="124640" y="1286609"/>
                    <a:pt x="125959" y="1296317"/>
                    <a:pt x="127099" y="1306085"/>
                  </a:cubicBezTo>
                  <a:cubicBezTo>
                    <a:pt x="159663" y="1300811"/>
                    <a:pt x="192467" y="1297336"/>
                    <a:pt x="224911" y="1291343"/>
                  </a:cubicBezTo>
                  <a:cubicBezTo>
                    <a:pt x="273727" y="1283613"/>
                    <a:pt x="264551" y="1200197"/>
                    <a:pt x="218014" y="1196782"/>
                  </a:cubicBezTo>
                  <a:cubicBezTo>
                    <a:pt x="182871" y="1198580"/>
                    <a:pt x="148268" y="1206430"/>
                    <a:pt x="113366" y="1210624"/>
                  </a:cubicBezTo>
                  <a:moveTo>
                    <a:pt x="1989602" y="1299433"/>
                  </a:moveTo>
                  <a:cubicBezTo>
                    <a:pt x="1952780" y="1311058"/>
                    <a:pt x="1937188" y="1363672"/>
                    <a:pt x="1962676" y="1392976"/>
                  </a:cubicBezTo>
                  <a:cubicBezTo>
                    <a:pt x="1981806" y="1415268"/>
                    <a:pt x="2013590" y="1423597"/>
                    <a:pt x="2042017" y="1420661"/>
                  </a:cubicBezTo>
                  <a:cubicBezTo>
                    <a:pt x="2083036" y="1414788"/>
                    <a:pt x="2102347" y="1357979"/>
                    <a:pt x="2078119" y="1326159"/>
                  </a:cubicBezTo>
                  <a:cubicBezTo>
                    <a:pt x="2057489" y="1301291"/>
                    <a:pt x="2020427" y="1290864"/>
                    <a:pt x="1989602" y="1299433"/>
                  </a:cubicBezTo>
                  <a:moveTo>
                    <a:pt x="153546" y="1407058"/>
                  </a:moveTo>
                  <a:cubicBezTo>
                    <a:pt x="156604" y="1415987"/>
                    <a:pt x="159663" y="1424975"/>
                    <a:pt x="162661" y="1433964"/>
                  </a:cubicBezTo>
                  <a:cubicBezTo>
                    <a:pt x="205660" y="1420841"/>
                    <a:pt x="248299" y="1406698"/>
                    <a:pt x="291118" y="1392916"/>
                  </a:cubicBezTo>
                  <a:cubicBezTo>
                    <a:pt x="288419" y="1383747"/>
                    <a:pt x="285721" y="1374579"/>
                    <a:pt x="283022" y="1365470"/>
                  </a:cubicBezTo>
                  <a:cubicBezTo>
                    <a:pt x="239603" y="1378534"/>
                    <a:pt x="196545" y="1392736"/>
                    <a:pt x="153546" y="1407058"/>
                  </a:cubicBezTo>
                  <a:moveTo>
                    <a:pt x="1927833" y="1425575"/>
                  </a:moveTo>
                  <a:cubicBezTo>
                    <a:pt x="1916738" y="1450683"/>
                    <a:pt x="1905824" y="1475851"/>
                    <a:pt x="1894849" y="1501020"/>
                  </a:cubicBezTo>
                  <a:cubicBezTo>
                    <a:pt x="1901626" y="1504316"/>
                    <a:pt x="1908582" y="1507252"/>
                    <a:pt x="1915779" y="1509769"/>
                  </a:cubicBezTo>
                  <a:cubicBezTo>
                    <a:pt x="1922735" y="1493529"/>
                    <a:pt x="1929752" y="1477290"/>
                    <a:pt x="1937008" y="1461170"/>
                  </a:cubicBezTo>
                  <a:cubicBezTo>
                    <a:pt x="1971311" y="1476151"/>
                    <a:pt x="2005734" y="1490953"/>
                    <a:pt x="2040037" y="1505934"/>
                  </a:cubicBezTo>
                  <a:cubicBezTo>
                    <a:pt x="2043936" y="1497185"/>
                    <a:pt x="2047774" y="1488436"/>
                    <a:pt x="2051732" y="1479747"/>
                  </a:cubicBezTo>
                  <a:cubicBezTo>
                    <a:pt x="2010712" y="1461050"/>
                    <a:pt x="1969032" y="1443792"/>
                    <a:pt x="1927833" y="1425575"/>
                  </a:cubicBezTo>
                  <a:moveTo>
                    <a:pt x="179393" y="1482923"/>
                  </a:moveTo>
                  <a:cubicBezTo>
                    <a:pt x="182931" y="1490593"/>
                    <a:pt x="186590" y="1498204"/>
                    <a:pt x="190428" y="1505694"/>
                  </a:cubicBezTo>
                  <a:cubicBezTo>
                    <a:pt x="219993" y="1492750"/>
                    <a:pt x="248779" y="1477709"/>
                    <a:pt x="279004" y="1466383"/>
                  </a:cubicBezTo>
                  <a:cubicBezTo>
                    <a:pt x="298674" y="1457515"/>
                    <a:pt x="315946" y="1491132"/>
                    <a:pt x="297835" y="1501979"/>
                  </a:cubicBezTo>
                  <a:cubicBezTo>
                    <a:pt x="268509" y="1517919"/>
                    <a:pt x="236905" y="1529304"/>
                    <a:pt x="207219" y="1544525"/>
                  </a:cubicBezTo>
                  <a:cubicBezTo>
                    <a:pt x="211357" y="1553095"/>
                    <a:pt x="215495" y="1561724"/>
                    <a:pt x="219573" y="1570353"/>
                  </a:cubicBezTo>
                  <a:cubicBezTo>
                    <a:pt x="250038" y="1555791"/>
                    <a:pt x="281583" y="1543567"/>
                    <a:pt x="311448" y="1527866"/>
                  </a:cubicBezTo>
                  <a:cubicBezTo>
                    <a:pt x="354627" y="1504436"/>
                    <a:pt x="317325" y="1425455"/>
                    <a:pt x="271628" y="1441874"/>
                  </a:cubicBezTo>
                  <a:cubicBezTo>
                    <a:pt x="240203" y="1453919"/>
                    <a:pt x="210278" y="1469499"/>
                    <a:pt x="179393" y="1482923"/>
                  </a:cubicBezTo>
                  <a:moveTo>
                    <a:pt x="244161" y="1615117"/>
                  </a:moveTo>
                  <a:cubicBezTo>
                    <a:pt x="249259" y="1623266"/>
                    <a:pt x="254476" y="1631416"/>
                    <a:pt x="259574" y="1639626"/>
                  </a:cubicBezTo>
                  <a:cubicBezTo>
                    <a:pt x="275646" y="1629678"/>
                    <a:pt x="291538" y="1619431"/>
                    <a:pt x="307430" y="1609184"/>
                  </a:cubicBezTo>
                  <a:cubicBezTo>
                    <a:pt x="314327" y="1619971"/>
                    <a:pt x="321343" y="1630697"/>
                    <a:pt x="328180" y="1641603"/>
                  </a:cubicBezTo>
                  <a:cubicBezTo>
                    <a:pt x="312168" y="1651611"/>
                    <a:pt x="296276" y="1661858"/>
                    <a:pt x="280623" y="1672405"/>
                  </a:cubicBezTo>
                  <a:cubicBezTo>
                    <a:pt x="285901" y="1680375"/>
                    <a:pt x="291238" y="1688345"/>
                    <a:pt x="296516" y="1696375"/>
                  </a:cubicBezTo>
                  <a:cubicBezTo>
                    <a:pt x="334297" y="1671985"/>
                    <a:pt x="372198" y="1647716"/>
                    <a:pt x="409920" y="1623266"/>
                  </a:cubicBezTo>
                  <a:cubicBezTo>
                    <a:pt x="404702" y="1615117"/>
                    <a:pt x="399425" y="1607027"/>
                    <a:pt x="394147" y="1598937"/>
                  </a:cubicBezTo>
                  <a:cubicBezTo>
                    <a:pt x="378195" y="1609424"/>
                    <a:pt x="362183" y="1619851"/>
                    <a:pt x="345811" y="1629678"/>
                  </a:cubicBezTo>
                  <a:cubicBezTo>
                    <a:pt x="339215" y="1618892"/>
                    <a:pt x="332318" y="1608285"/>
                    <a:pt x="325481" y="1597679"/>
                  </a:cubicBezTo>
                  <a:cubicBezTo>
                    <a:pt x="341433" y="1587312"/>
                    <a:pt x="357446" y="1576945"/>
                    <a:pt x="373458" y="1566697"/>
                  </a:cubicBezTo>
                  <a:cubicBezTo>
                    <a:pt x="367461" y="1559566"/>
                    <a:pt x="364522" y="1548241"/>
                    <a:pt x="356366" y="1543686"/>
                  </a:cubicBezTo>
                  <a:cubicBezTo>
                    <a:pt x="318405" y="1566518"/>
                    <a:pt x="281883" y="1591866"/>
                    <a:pt x="244161" y="1615117"/>
                  </a:cubicBezTo>
                  <a:moveTo>
                    <a:pt x="1881296" y="1545005"/>
                  </a:moveTo>
                  <a:cubicBezTo>
                    <a:pt x="1851310" y="1557409"/>
                    <a:pt x="1832540" y="1596840"/>
                    <a:pt x="1848612" y="1626682"/>
                  </a:cubicBezTo>
                  <a:cubicBezTo>
                    <a:pt x="1861925" y="1651131"/>
                    <a:pt x="1888132" y="1667431"/>
                    <a:pt x="1915119" y="1672405"/>
                  </a:cubicBezTo>
                  <a:cubicBezTo>
                    <a:pt x="1961716" y="1679236"/>
                    <a:pt x="1998778" y="1615836"/>
                    <a:pt x="1969752" y="1578622"/>
                  </a:cubicBezTo>
                  <a:cubicBezTo>
                    <a:pt x="1949902" y="1552855"/>
                    <a:pt x="1913920" y="1532780"/>
                    <a:pt x="1881296" y="1545005"/>
                  </a:cubicBezTo>
                  <a:moveTo>
                    <a:pt x="329079" y="1739820"/>
                  </a:moveTo>
                  <a:cubicBezTo>
                    <a:pt x="335136" y="1746652"/>
                    <a:pt x="341194" y="1753543"/>
                    <a:pt x="347251" y="1760434"/>
                  </a:cubicBezTo>
                  <a:cubicBezTo>
                    <a:pt x="366981" y="1743715"/>
                    <a:pt x="385692" y="1725858"/>
                    <a:pt x="405842" y="1709558"/>
                  </a:cubicBezTo>
                  <a:cubicBezTo>
                    <a:pt x="401284" y="1741977"/>
                    <a:pt x="393488" y="1773977"/>
                    <a:pt x="389770" y="1806457"/>
                  </a:cubicBezTo>
                  <a:cubicBezTo>
                    <a:pt x="391509" y="1809153"/>
                    <a:pt x="395047" y="1814427"/>
                    <a:pt x="396786" y="1817123"/>
                  </a:cubicBezTo>
                  <a:cubicBezTo>
                    <a:pt x="430610" y="1786981"/>
                    <a:pt x="464793" y="1757198"/>
                    <a:pt x="498616" y="1726936"/>
                  </a:cubicBezTo>
                  <a:cubicBezTo>
                    <a:pt x="492019" y="1720225"/>
                    <a:pt x="485662" y="1713273"/>
                    <a:pt x="479126" y="1706442"/>
                  </a:cubicBezTo>
                  <a:cubicBezTo>
                    <a:pt x="460295" y="1724300"/>
                    <a:pt x="440804" y="1741438"/>
                    <a:pt x="421014" y="1758217"/>
                  </a:cubicBezTo>
                  <a:cubicBezTo>
                    <a:pt x="425572" y="1725558"/>
                    <a:pt x="433668" y="1693498"/>
                    <a:pt x="437566" y="1660779"/>
                  </a:cubicBezTo>
                  <a:cubicBezTo>
                    <a:pt x="436007" y="1658023"/>
                    <a:pt x="432828" y="1652510"/>
                    <a:pt x="431209" y="1649753"/>
                  </a:cubicBezTo>
                  <a:cubicBezTo>
                    <a:pt x="397026" y="1679596"/>
                    <a:pt x="362963" y="1709618"/>
                    <a:pt x="329079" y="1739820"/>
                  </a:cubicBezTo>
                  <a:moveTo>
                    <a:pt x="1745822" y="1726217"/>
                  </a:moveTo>
                  <a:cubicBezTo>
                    <a:pt x="1762674" y="1740479"/>
                    <a:pt x="1779286" y="1755041"/>
                    <a:pt x="1796078" y="1769423"/>
                  </a:cubicBezTo>
                  <a:cubicBezTo>
                    <a:pt x="1805733" y="1758037"/>
                    <a:pt x="1815688" y="1746891"/>
                    <a:pt x="1826003" y="1736105"/>
                  </a:cubicBezTo>
                  <a:cubicBezTo>
                    <a:pt x="1821985" y="1732989"/>
                    <a:pt x="1818746" y="1729154"/>
                    <a:pt x="1816228" y="1724779"/>
                  </a:cubicBezTo>
                  <a:cubicBezTo>
                    <a:pt x="1811130" y="1730592"/>
                    <a:pt x="1806033" y="1736464"/>
                    <a:pt x="1800995" y="1742337"/>
                  </a:cubicBezTo>
                  <a:cubicBezTo>
                    <a:pt x="1791340" y="1734067"/>
                    <a:pt x="1781745" y="1725678"/>
                    <a:pt x="1772269" y="1717229"/>
                  </a:cubicBezTo>
                  <a:cubicBezTo>
                    <a:pt x="1781145" y="1705843"/>
                    <a:pt x="1791220" y="1690802"/>
                    <a:pt x="1807952" y="1692839"/>
                  </a:cubicBezTo>
                  <a:cubicBezTo>
                    <a:pt x="1830141" y="1695236"/>
                    <a:pt x="1850771" y="1712614"/>
                    <a:pt x="1856528" y="1734307"/>
                  </a:cubicBezTo>
                  <a:cubicBezTo>
                    <a:pt x="1864504" y="1758097"/>
                    <a:pt x="1836258" y="1787820"/>
                    <a:pt x="1813109" y="1771820"/>
                  </a:cubicBezTo>
                  <a:cubicBezTo>
                    <a:pt x="1820546" y="1782187"/>
                    <a:pt x="1828342" y="1792554"/>
                    <a:pt x="1837817" y="1801303"/>
                  </a:cubicBezTo>
                  <a:cubicBezTo>
                    <a:pt x="1857907" y="1790636"/>
                    <a:pt x="1877518" y="1774936"/>
                    <a:pt x="1883035" y="1751805"/>
                  </a:cubicBezTo>
                  <a:cubicBezTo>
                    <a:pt x="1893410" y="1705723"/>
                    <a:pt x="1848192" y="1658203"/>
                    <a:pt x="1801775" y="1664435"/>
                  </a:cubicBezTo>
                  <a:cubicBezTo>
                    <a:pt x="1772269" y="1670547"/>
                    <a:pt x="1752779" y="1698412"/>
                    <a:pt x="1745822" y="1726217"/>
                  </a:cubicBezTo>
                  <a:moveTo>
                    <a:pt x="510910" y="1740659"/>
                  </a:moveTo>
                  <a:cubicBezTo>
                    <a:pt x="496877" y="1789018"/>
                    <a:pt x="482364" y="1837198"/>
                    <a:pt x="468751" y="1885617"/>
                  </a:cubicBezTo>
                  <a:cubicBezTo>
                    <a:pt x="478106" y="1888673"/>
                    <a:pt x="486502" y="1882921"/>
                    <a:pt x="494538" y="1879205"/>
                  </a:cubicBezTo>
                  <a:cubicBezTo>
                    <a:pt x="532200" y="1859550"/>
                    <a:pt x="570221" y="1840554"/>
                    <a:pt x="608002" y="1821198"/>
                  </a:cubicBezTo>
                  <a:cubicBezTo>
                    <a:pt x="600686" y="1815086"/>
                    <a:pt x="593309" y="1808914"/>
                    <a:pt x="585993" y="1802861"/>
                  </a:cubicBezTo>
                  <a:cubicBezTo>
                    <a:pt x="579036" y="1806876"/>
                    <a:pt x="572200" y="1810891"/>
                    <a:pt x="565303" y="1814966"/>
                  </a:cubicBezTo>
                  <a:cubicBezTo>
                    <a:pt x="552769" y="1804839"/>
                    <a:pt x="540356" y="1794531"/>
                    <a:pt x="528181" y="1784045"/>
                  </a:cubicBezTo>
                  <a:cubicBezTo>
                    <a:pt x="530580" y="1776254"/>
                    <a:pt x="533039" y="1768584"/>
                    <a:pt x="535318" y="1760794"/>
                  </a:cubicBezTo>
                  <a:cubicBezTo>
                    <a:pt x="527162" y="1754082"/>
                    <a:pt x="519066" y="1747371"/>
                    <a:pt x="510910" y="1740659"/>
                  </a:cubicBezTo>
                  <a:moveTo>
                    <a:pt x="1669540" y="1781887"/>
                  </a:moveTo>
                  <a:cubicBezTo>
                    <a:pt x="1681234" y="1796449"/>
                    <a:pt x="1694787" y="1809513"/>
                    <a:pt x="1705342" y="1825033"/>
                  </a:cubicBezTo>
                  <a:cubicBezTo>
                    <a:pt x="1710140" y="1852419"/>
                    <a:pt x="1711519" y="1880344"/>
                    <a:pt x="1714937" y="1907969"/>
                  </a:cubicBezTo>
                  <a:cubicBezTo>
                    <a:pt x="1723873" y="1905512"/>
                    <a:pt x="1732749" y="1903055"/>
                    <a:pt x="1741684" y="1900598"/>
                  </a:cubicBezTo>
                  <a:cubicBezTo>
                    <a:pt x="1739465" y="1879505"/>
                    <a:pt x="1736887" y="1858531"/>
                    <a:pt x="1733828" y="1837558"/>
                  </a:cubicBezTo>
                  <a:cubicBezTo>
                    <a:pt x="1754638" y="1841153"/>
                    <a:pt x="1774368" y="1848943"/>
                    <a:pt x="1795118" y="1852778"/>
                  </a:cubicBezTo>
                  <a:cubicBezTo>
                    <a:pt x="1802194" y="1846966"/>
                    <a:pt x="1804354" y="1836599"/>
                    <a:pt x="1809271" y="1828928"/>
                  </a:cubicBezTo>
                  <a:cubicBezTo>
                    <a:pt x="1787022" y="1821318"/>
                    <a:pt x="1764113" y="1815925"/>
                    <a:pt x="1741445" y="1809692"/>
                  </a:cubicBezTo>
                  <a:cubicBezTo>
                    <a:pt x="1717876" y="1804239"/>
                    <a:pt x="1708281" y="1778651"/>
                    <a:pt x="1691909" y="1763311"/>
                  </a:cubicBezTo>
                  <a:cubicBezTo>
                    <a:pt x="1684413" y="1769483"/>
                    <a:pt x="1676976" y="1775655"/>
                    <a:pt x="1669540" y="1781887"/>
                  </a:cubicBezTo>
                  <a:moveTo>
                    <a:pt x="916970" y="1965677"/>
                  </a:moveTo>
                  <a:cubicBezTo>
                    <a:pt x="907195" y="1982036"/>
                    <a:pt x="891423" y="1992403"/>
                    <a:pt x="874031" y="1999295"/>
                  </a:cubicBezTo>
                  <a:cubicBezTo>
                    <a:pt x="874151" y="2007924"/>
                    <a:pt x="874331" y="2016613"/>
                    <a:pt x="874691" y="2025302"/>
                  </a:cubicBezTo>
                  <a:cubicBezTo>
                    <a:pt x="886745" y="2020088"/>
                    <a:pt x="898499" y="2014216"/>
                    <a:pt x="909714" y="2007444"/>
                  </a:cubicBezTo>
                  <a:cubicBezTo>
                    <a:pt x="909294" y="2034231"/>
                    <a:pt x="909534" y="2061017"/>
                    <a:pt x="909474" y="2087803"/>
                  </a:cubicBezTo>
                  <a:cubicBezTo>
                    <a:pt x="920448" y="2087803"/>
                    <a:pt x="931483" y="2087803"/>
                    <a:pt x="942458" y="2087803"/>
                  </a:cubicBezTo>
                  <a:cubicBezTo>
                    <a:pt x="942398" y="2047115"/>
                    <a:pt x="942518" y="2006426"/>
                    <a:pt x="942398" y="1965737"/>
                  </a:cubicBezTo>
                  <a:cubicBezTo>
                    <a:pt x="933882" y="1965677"/>
                    <a:pt x="925426" y="1965677"/>
                    <a:pt x="916970" y="1965677"/>
                  </a:cubicBezTo>
                  <a:moveTo>
                    <a:pt x="1183179" y="1966036"/>
                  </a:moveTo>
                  <a:cubicBezTo>
                    <a:pt x="1163149" y="1990486"/>
                    <a:pt x="1142459" y="2014336"/>
                    <a:pt x="1122309" y="2038725"/>
                  </a:cubicBezTo>
                  <a:cubicBezTo>
                    <a:pt x="1122309" y="2047354"/>
                    <a:pt x="1122309" y="2055983"/>
                    <a:pt x="1122429" y="2064612"/>
                  </a:cubicBezTo>
                  <a:cubicBezTo>
                    <a:pt x="1142879" y="2064612"/>
                    <a:pt x="1163329" y="2064612"/>
                    <a:pt x="1183779" y="2064612"/>
                  </a:cubicBezTo>
                  <a:cubicBezTo>
                    <a:pt x="1183779" y="2072343"/>
                    <a:pt x="1183839" y="2080073"/>
                    <a:pt x="1183899" y="2087863"/>
                  </a:cubicBezTo>
                  <a:cubicBezTo>
                    <a:pt x="1193374" y="2087863"/>
                    <a:pt x="1202850" y="2087803"/>
                    <a:pt x="1212385" y="2087744"/>
                  </a:cubicBezTo>
                  <a:cubicBezTo>
                    <a:pt x="1212325" y="2080073"/>
                    <a:pt x="1212265" y="2072403"/>
                    <a:pt x="1212265" y="2064792"/>
                  </a:cubicBezTo>
                  <a:cubicBezTo>
                    <a:pt x="1216043" y="2064732"/>
                    <a:pt x="1223539" y="2064553"/>
                    <a:pt x="1227258" y="2064493"/>
                  </a:cubicBezTo>
                  <a:cubicBezTo>
                    <a:pt x="1227317" y="2056343"/>
                    <a:pt x="1227377" y="2048193"/>
                    <a:pt x="1227317" y="2040043"/>
                  </a:cubicBezTo>
                  <a:cubicBezTo>
                    <a:pt x="1223539" y="2039983"/>
                    <a:pt x="1216043" y="2039864"/>
                    <a:pt x="1212325" y="2039804"/>
                  </a:cubicBezTo>
                  <a:cubicBezTo>
                    <a:pt x="1212325" y="2015055"/>
                    <a:pt x="1212325" y="1990366"/>
                    <a:pt x="1212265" y="1965617"/>
                  </a:cubicBezTo>
                  <a:cubicBezTo>
                    <a:pt x="1202550" y="1965677"/>
                    <a:pt x="1192894" y="1965797"/>
                    <a:pt x="1183179" y="1966036"/>
                  </a:cubicBezTo>
                  <a:moveTo>
                    <a:pt x="1007346" y="2036448"/>
                  </a:moveTo>
                  <a:cubicBezTo>
                    <a:pt x="1022158" y="2052867"/>
                    <a:pt x="1047166" y="2048672"/>
                    <a:pt x="1062998" y="2036028"/>
                  </a:cubicBezTo>
                  <a:cubicBezTo>
                    <a:pt x="1058141" y="2046935"/>
                    <a:pt x="1061019" y="2067069"/>
                    <a:pt x="1045667" y="2069586"/>
                  </a:cubicBezTo>
                  <a:cubicBezTo>
                    <a:pt x="1036731" y="2073661"/>
                    <a:pt x="1034152" y="2061317"/>
                    <a:pt x="1028275" y="2057481"/>
                  </a:cubicBezTo>
                  <a:cubicBezTo>
                    <a:pt x="1018020" y="2058680"/>
                    <a:pt x="1007825" y="2059938"/>
                    <a:pt x="997630" y="2061556"/>
                  </a:cubicBezTo>
                  <a:cubicBezTo>
                    <a:pt x="1010944" y="2101466"/>
                    <a:pt x="1077031" y="2098290"/>
                    <a:pt x="1089505" y="2059459"/>
                  </a:cubicBezTo>
                  <a:cubicBezTo>
                    <a:pt x="1096942" y="2035249"/>
                    <a:pt x="1097601" y="2006486"/>
                    <a:pt x="1083748" y="1984433"/>
                  </a:cubicBezTo>
                  <a:cubicBezTo>
                    <a:pt x="1070615" y="1964718"/>
                    <a:pt x="1043148" y="1962381"/>
                    <a:pt x="1022218" y="1968493"/>
                  </a:cubicBezTo>
                  <a:cubicBezTo>
                    <a:pt x="994452" y="1976823"/>
                    <a:pt x="986536" y="2017152"/>
                    <a:pt x="1007346" y="2036448"/>
                  </a:cubicBezTo>
                  <a:moveTo>
                    <a:pt x="1269057" y="1968194"/>
                  </a:moveTo>
                  <a:cubicBezTo>
                    <a:pt x="1265639" y="1989347"/>
                    <a:pt x="1262160" y="2010560"/>
                    <a:pt x="1258562" y="2031714"/>
                  </a:cubicBezTo>
                  <a:cubicBezTo>
                    <a:pt x="1267378" y="2033032"/>
                    <a:pt x="1276253" y="2034231"/>
                    <a:pt x="1285129" y="2035189"/>
                  </a:cubicBezTo>
                  <a:cubicBezTo>
                    <a:pt x="1292565" y="2030695"/>
                    <a:pt x="1300661" y="2025062"/>
                    <a:pt x="1309897" y="2027699"/>
                  </a:cubicBezTo>
                  <a:cubicBezTo>
                    <a:pt x="1327168" y="2035249"/>
                    <a:pt x="1324710" y="2070006"/>
                    <a:pt x="1304140" y="2069946"/>
                  </a:cubicBezTo>
                  <a:cubicBezTo>
                    <a:pt x="1294005" y="2071444"/>
                    <a:pt x="1290227" y="2060238"/>
                    <a:pt x="1285549" y="2053826"/>
                  </a:cubicBezTo>
                  <a:cubicBezTo>
                    <a:pt x="1274694" y="2054845"/>
                    <a:pt x="1263900" y="2056043"/>
                    <a:pt x="1253105" y="2057362"/>
                  </a:cubicBezTo>
                  <a:cubicBezTo>
                    <a:pt x="1263839" y="2090320"/>
                    <a:pt x="1306059" y="2097272"/>
                    <a:pt x="1333825" y="2082830"/>
                  </a:cubicBezTo>
                  <a:cubicBezTo>
                    <a:pt x="1356314" y="2069466"/>
                    <a:pt x="1362071" y="2032673"/>
                    <a:pt x="1340182" y="2016014"/>
                  </a:cubicBezTo>
                  <a:cubicBezTo>
                    <a:pt x="1326509" y="2003969"/>
                    <a:pt x="1307018" y="2006845"/>
                    <a:pt x="1291066" y="2011639"/>
                  </a:cubicBezTo>
                  <a:cubicBezTo>
                    <a:pt x="1291846" y="2007145"/>
                    <a:pt x="1293405" y="1998036"/>
                    <a:pt x="1294185" y="1993482"/>
                  </a:cubicBezTo>
                  <a:cubicBezTo>
                    <a:pt x="1312116" y="1993422"/>
                    <a:pt x="1330047" y="1993542"/>
                    <a:pt x="1347978" y="1993422"/>
                  </a:cubicBezTo>
                  <a:cubicBezTo>
                    <a:pt x="1348038" y="1984972"/>
                    <a:pt x="1348038" y="1976463"/>
                    <a:pt x="1347978" y="1968014"/>
                  </a:cubicBezTo>
                  <a:cubicBezTo>
                    <a:pt x="1321651" y="1968014"/>
                    <a:pt x="1295324" y="1967894"/>
                    <a:pt x="1269057" y="1968194"/>
                  </a:cubicBezTo>
                  <a:close/>
                </a:path>
              </a:pathLst>
            </a:custGeom>
            <a:solidFill>
              <a:srgbClr val="004694"/>
            </a:solidFill>
            <a:ln w="9525"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72FBAC8B-A170-42B9-836E-99424D6FAC33}"/>
                </a:ext>
              </a:extLst>
            </p:cNvPr>
            <p:cNvSpPr/>
            <p:nvPr/>
          </p:nvSpPr>
          <p:spPr>
            <a:xfrm>
              <a:off x="888689" y="4615773"/>
              <a:ext cx="71965" cy="95880"/>
            </a:xfrm>
            <a:custGeom>
              <a:avLst/>
              <a:gdLst>
                <a:gd name="connsiteX0" fmla="*/ 15768 w 71964"/>
                <a:gd name="connsiteY0" fmla="*/ 9736 h 95879"/>
                <a:gd name="connsiteX1" fmla="*/ 57268 w 71964"/>
                <a:gd name="connsiteY1" fmla="*/ 19264 h 95879"/>
                <a:gd name="connsiteX2" fmla="*/ 71361 w 71964"/>
                <a:gd name="connsiteY2" fmla="*/ 73736 h 95879"/>
                <a:gd name="connsiteX3" fmla="*/ 20745 w 71964"/>
                <a:gd name="connsiteY3" fmla="*/ 78949 h 95879"/>
                <a:gd name="connsiteX4" fmla="*/ 15768 w 71964"/>
                <a:gd name="connsiteY4" fmla="*/ 9736 h 95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64" h="95879">
                  <a:moveTo>
                    <a:pt x="15768" y="9736"/>
                  </a:moveTo>
                  <a:cubicBezTo>
                    <a:pt x="29381" y="-152"/>
                    <a:pt x="49351" y="4463"/>
                    <a:pt x="57268" y="19264"/>
                  </a:cubicBezTo>
                  <a:cubicBezTo>
                    <a:pt x="66923" y="35384"/>
                    <a:pt x="74839" y="54620"/>
                    <a:pt x="71361" y="73736"/>
                  </a:cubicBezTo>
                  <a:cubicBezTo>
                    <a:pt x="64764" y="94889"/>
                    <a:pt x="31600" y="98844"/>
                    <a:pt x="20745" y="78949"/>
                  </a:cubicBezTo>
                  <a:cubicBezTo>
                    <a:pt x="8512" y="59593"/>
                    <a:pt x="-6121" y="27294"/>
                    <a:pt x="15768" y="9736"/>
                  </a:cubicBezTo>
                  <a:close/>
                </a:path>
              </a:pathLst>
            </a:custGeom>
            <a:solidFill>
              <a:srgbClr val="004694"/>
            </a:solidFill>
            <a:ln w="9525"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675139B0-9585-4396-82C4-8CF4BD025387}"/>
                </a:ext>
              </a:extLst>
            </p:cNvPr>
            <p:cNvSpPr/>
            <p:nvPr/>
          </p:nvSpPr>
          <p:spPr>
            <a:xfrm>
              <a:off x="517876" y="4787576"/>
              <a:ext cx="1493265" cy="1492127"/>
            </a:xfrm>
            <a:custGeom>
              <a:avLst/>
              <a:gdLst>
                <a:gd name="connsiteX0" fmla="*/ 669461 w 1493265"/>
                <a:gd name="connsiteY0" fmla="*/ 8719 h 1492127"/>
                <a:gd name="connsiteX1" fmla="*/ 1122658 w 1493265"/>
                <a:gd name="connsiteY1" fmla="*/ 104838 h 1492127"/>
                <a:gd name="connsiteX2" fmla="*/ 1451896 w 1493265"/>
                <a:gd name="connsiteY2" fmla="*/ 501600 h 1492127"/>
                <a:gd name="connsiteX3" fmla="*/ 1442781 w 1493265"/>
                <a:gd name="connsiteY3" fmla="*/ 1017672 h 1492127"/>
                <a:gd name="connsiteX4" fmla="*/ 1084277 w 1493265"/>
                <a:gd name="connsiteY4" fmla="*/ 1410719 h 1492127"/>
                <a:gd name="connsiteX5" fmla="*/ 605413 w 1493265"/>
                <a:gd name="connsiteY5" fmla="*/ 1476517 h 1492127"/>
                <a:gd name="connsiteX6" fmla="*/ 161451 w 1493265"/>
                <a:gd name="connsiteY6" fmla="*/ 1203499 h 1492127"/>
                <a:gd name="connsiteX7" fmla="*/ 4508 w 1493265"/>
                <a:gd name="connsiteY7" fmla="*/ 746872 h 1492127"/>
                <a:gd name="connsiteX8" fmla="*/ 178363 w 1493265"/>
                <a:gd name="connsiteY8" fmla="*/ 270590 h 1492127"/>
                <a:gd name="connsiteX9" fmla="*/ 669461 w 1493265"/>
                <a:gd name="connsiteY9" fmla="*/ 8719 h 1492127"/>
                <a:gd name="connsiteX10" fmla="*/ 663584 w 1493265"/>
                <a:gd name="connsiteY10" fmla="*/ 32329 h 1492127"/>
                <a:gd name="connsiteX11" fmla="*/ 205889 w 1493265"/>
                <a:gd name="connsiteY11" fmla="*/ 274965 h 1492127"/>
                <a:gd name="connsiteX12" fmla="*/ 29276 w 1493265"/>
                <a:gd name="connsiteY12" fmla="*/ 740820 h 1492127"/>
                <a:gd name="connsiteX13" fmla="*/ 182081 w 1493265"/>
                <a:gd name="connsiteY13" fmla="*/ 1189057 h 1492127"/>
                <a:gd name="connsiteX14" fmla="*/ 581365 w 1493265"/>
                <a:gd name="connsiteY14" fmla="*/ 1445715 h 1492127"/>
                <a:gd name="connsiteX15" fmla="*/ 1082478 w 1493265"/>
                <a:gd name="connsiteY15" fmla="*/ 1384772 h 1492127"/>
                <a:gd name="connsiteX16" fmla="*/ 1412376 w 1493265"/>
                <a:gd name="connsiteY16" fmla="*/ 1030976 h 1492127"/>
                <a:gd name="connsiteX17" fmla="*/ 1440082 w 1493265"/>
                <a:gd name="connsiteY17" fmla="*/ 537076 h 1492127"/>
                <a:gd name="connsiteX18" fmla="*/ 1122538 w 1493265"/>
                <a:gd name="connsiteY18" fmla="*/ 130486 h 1492127"/>
                <a:gd name="connsiteX19" fmla="*/ 663584 w 1493265"/>
                <a:gd name="connsiteY19" fmla="*/ 32329 h 149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3265" h="1492127">
                  <a:moveTo>
                    <a:pt x="669461" y="8719"/>
                  </a:moveTo>
                  <a:cubicBezTo>
                    <a:pt x="825624" y="-8060"/>
                    <a:pt x="987005" y="25378"/>
                    <a:pt x="1122658" y="104838"/>
                  </a:cubicBezTo>
                  <a:cubicBezTo>
                    <a:pt x="1274683" y="192748"/>
                    <a:pt x="1393965" y="335788"/>
                    <a:pt x="1451896" y="501600"/>
                  </a:cubicBezTo>
                  <a:cubicBezTo>
                    <a:pt x="1510547" y="667352"/>
                    <a:pt x="1507309" y="854078"/>
                    <a:pt x="1442781" y="1017672"/>
                  </a:cubicBezTo>
                  <a:cubicBezTo>
                    <a:pt x="1376933" y="1186720"/>
                    <a:pt x="1246617" y="1329521"/>
                    <a:pt x="1084277" y="1410719"/>
                  </a:cubicBezTo>
                  <a:cubicBezTo>
                    <a:pt x="937949" y="1485326"/>
                    <a:pt x="766433" y="1508097"/>
                    <a:pt x="605413" y="1476517"/>
                  </a:cubicBezTo>
                  <a:cubicBezTo>
                    <a:pt x="430899" y="1442959"/>
                    <a:pt x="270418" y="1343663"/>
                    <a:pt x="161451" y="1203499"/>
                  </a:cubicBezTo>
                  <a:cubicBezTo>
                    <a:pt x="60041" y="1074481"/>
                    <a:pt x="3609" y="911006"/>
                    <a:pt x="4508" y="746872"/>
                  </a:cubicBezTo>
                  <a:cubicBezTo>
                    <a:pt x="3669" y="574169"/>
                    <a:pt x="66758" y="402305"/>
                    <a:pt x="178363" y="270590"/>
                  </a:cubicBezTo>
                  <a:cubicBezTo>
                    <a:pt x="300223" y="124434"/>
                    <a:pt x="480014" y="28075"/>
                    <a:pt x="669461" y="8719"/>
                  </a:cubicBezTo>
                  <a:moveTo>
                    <a:pt x="663584" y="32329"/>
                  </a:moveTo>
                  <a:cubicBezTo>
                    <a:pt x="487811" y="52644"/>
                    <a:pt x="321512" y="141332"/>
                    <a:pt x="205889" y="274965"/>
                  </a:cubicBezTo>
                  <a:cubicBezTo>
                    <a:pt x="93864" y="402604"/>
                    <a:pt x="29876" y="571053"/>
                    <a:pt x="29276" y="740820"/>
                  </a:cubicBezTo>
                  <a:cubicBezTo>
                    <a:pt x="27417" y="901778"/>
                    <a:pt x="82290" y="1062616"/>
                    <a:pt x="182081" y="1189057"/>
                  </a:cubicBezTo>
                  <a:cubicBezTo>
                    <a:pt x="281272" y="1316158"/>
                    <a:pt x="424302" y="1408442"/>
                    <a:pt x="581365" y="1445715"/>
                  </a:cubicBezTo>
                  <a:cubicBezTo>
                    <a:pt x="748502" y="1486164"/>
                    <a:pt x="930033" y="1464592"/>
                    <a:pt x="1082478" y="1384772"/>
                  </a:cubicBezTo>
                  <a:cubicBezTo>
                    <a:pt x="1228686" y="1309266"/>
                    <a:pt x="1347428" y="1182166"/>
                    <a:pt x="1412376" y="1030976"/>
                  </a:cubicBezTo>
                  <a:cubicBezTo>
                    <a:pt x="1479722" y="876550"/>
                    <a:pt x="1489438" y="698094"/>
                    <a:pt x="1440082" y="537076"/>
                  </a:cubicBezTo>
                  <a:cubicBezTo>
                    <a:pt x="1389227" y="368567"/>
                    <a:pt x="1273544" y="220913"/>
                    <a:pt x="1122538" y="130486"/>
                  </a:cubicBezTo>
                  <a:cubicBezTo>
                    <a:pt x="986225" y="47730"/>
                    <a:pt x="821846" y="12914"/>
                    <a:pt x="663584" y="32329"/>
                  </a:cubicBezTo>
                  <a:close/>
                </a:path>
              </a:pathLst>
            </a:custGeom>
            <a:solidFill>
              <a:srgbClr val="004694"/>
            </a:solidFill>
            <a:ln w="9525"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71285729-DCB3-4CEB-9B40-C67EF6264EF2}"/>
                </a:ext>
              </a:extLst>
            </p:cNvPr>
            <p:cNvSpPr/>
            <p:nvPr/>
          </p:nvSpPr>
          <p:spPr>
            <a:xfrm>
              <a:off x="2009516" y="4915447"/>
              <a:ext cx="41979" cy="35955"/>
            </a:xfrm>
            <a:custGeom>
              <a:avLst/>
              <a:gdLst>
                <a:gd name="connsiteX0" fmla="*/ 4515 w 41979"/>
                <a:gd name="connsiteY0" fmla="*/ 31679 h 35954"/>
                <a:gd name="connsiteX1" fmla="*/ 29523 w 41979"/>
                <a:gd name="connsiteY1" fmla="*/ 5792 h 35954"/>
                <a:gd name="connsiteX2" fmla="*/ 26404 w 41979"/>
                <a:gd name="connsiteY2" fmla="*/ 33117 h 35954"/>
                <a:gd name="connsiteX3" fmla="*/ 4515 w 41979"/>
                <a:gd name="connsiteY3" fmla="*/ 31679 h 35954"/>
              </a:gdLst>
              <a:ahLst/>
              <a:cxnLst>
                <a:cxn ang="0">
                  <a:pos x="connsiteX0" y="connsiteY0"/>
                </a:cxn>
                <a:cxn ang="0">
                  <a:pos x="connsiteX1" y="connsiteY1"/>
                </a:cxn>
                <a:cxn ang="0">
                  <a:pos x="connsiteX2" y="connsiteY2"/>
                </a:cxn>
                <a:cxn ang="0">
                  <a:pos x="connsiteX3" y="connsiteY3"/>
                </a:cxn>
              </a:cxnLst>
              <a:rect l="l" t="t" r="r" b="b"/>
              <a:pathLst>
                <a:path w="41979" h="35954">
                  <a:moveTo>
                    <a:pt x="4515" y="31679"/>
                  </a:moveTo>
                  <a:cubicBezTo>
                    <a:pt x="4035" y="18496"/>
                    <a:pt x="13750" y="-680"/>
                    <a:pt x="29523" y="5792"/>
                  </a:cubicBezTo>
                  <a:cubicBezTo>
                    <a:pt x="42356" y="11365"/>
                    <a:pt x="39777" y="29821"/>
                    <a:pt x="26404" y="33117"/>
                  </a:cubicBezTo>
                  <a:cubicBezTo>
                    <a:pt x="20947" y="32758"/>
                    <a:pt x="9972" y="32039"/>
                    <a:pt x="4515" y="31679"/>
                  </a:cubicBezTo>
                  <a:close/>
                </a:path>
              </a:pathLst>
            </a:custGeom>
            <a:solidFill>
              <a:srgbClr val="004694"/>
            </a:solidFill>
            <a:ln w="9525"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1A87B915-EE96-4B20-8805-83B2F19E861B}"/>
                </a:ext>
              </a:extLst>
            </p:cNvPr>
            <p:cNvSpPr/>
            <p:nvPr/>
          </p:nvSpPr>
          <p:spPr>
            <a:xfrm>
              <a:off x="680767" y="4938377"/>
              <a:ext cx="1091463" cy="988759"/>
            </a:xfrm>
            <a:custGeom>
              <a:avLst/>
              <a:gdLst>
                <a:gd name="connsiteX0" fmla="*/ 261891 w 1091462"/>
                <a:gd name="connsiteY0" fmla="*/ 222800 h 988758"/>
                <a:gd name="connsiteX1" fmla="*/ 624952 w 1091462"/>
                <a:gd name="connsiteY1" fmla="*/ 4494 h 988758"/>
                <a:gd name="connsiteX2" fmla="*/ 560724 w 1091462"/>
                <a:gd name="connsiteY2" fmla="*/ 60164 h 988758"/>
                <a:gd name="connsiteX3" fmla="*/ 332416 w 1091462"/>
                <a:gd name="connsiteY3" fmla="*/ 265347 h 988758"/>
                <a:gd name="connsiteX4" fmla="*/ 409119 w 1091462"/>
                <a:gd name="connsiteY4" fmla="*/ 365721 h 988758"/>
                <a:gd name="connsiteX5" fmla="*/ 401682 w 1091462"/>
                <a:gd name="connsiteY5" fmla="*/ 377946 h 988758"/>
                <a:gd name="connsiteX6" fmla="*/ 580814 w 1091462"/>
                <a:gd name="connsiteY6" fmla="*/ 545495 h 988758"/>
                <a:gd name="connsiteX7" fmla="*/ 798507 w 1091462"/>
                <a:gd name="connsiteY7" fmla="*/ 339654 h 988758"/>
                <a:gd name="connsiteX8" fmla="*/ 789392 w 1091462"/>
                <a:gd name="connsiteY8" fmla="*/ 276553 h 988758"/>
                <a:gd name="connsiteX9" fmla="*/ 782135 w 1091462"/>
                <a:gd name="connsiteY9" fmla="*/ 173362 h 988758"/>
                <a:gd name="connsiteX10" fmla="*/ 893140 w 1091462"/>
                <a:gd name="connsiteY10" fmla="*/ 95460 h 988758"/>
                <a:gd name="connsiteX11" fmla="*/ 1023936 w 1091462"/>
                <a:gd name="connsiteY11" fmla="*/ 160419 h 988758"/>
                <a:gd name="connsiteX12" fmla="*/ 1089184 w 1091462"/>
                <a:gd name="connsiteY12" fmla="*/ 290695 h 988758"/>
                <a:gd name="connsiteX13" fmla="*/ 1011042 w 1091462"/>
                <a:gd name="connsiteY13" fmla="*/ 401856 h 988758"/>
                <a:gd name="connsiteX14" fmla="*/ 908253 w 1091462"/>
                <a:gd name="connsiteY14" fmla="*/ 394305 h 988758"/>
                <a:gd name="connsiteX15" fmla="*/ 843665 w 1091462"/>
                <a:gd name="connsiteY15" fmla="*/ 385017 h 988758"/>
                <a:gd name="connsiteX16" fmla="*/ 633948 w 1091462"/>
                <a:gd name="connsiteY16" fmla="*/ 595832 h 988758"/>
                <a:gd name="connsiteX17" fmla="*/ 988913 w 1091462"/>
                <a:gd name="connsiteY17" fmla="*/ 927456 h 988758"/>
                <a:gd name="connsiteX18" fmla="*/ 939018 w 1091462"/>
                <a:gd name="connsiteY18" fmla="*/ 979111 h 988758"/>
                <a:gd name="connsiteX19" fmla="*/ 594907 w 1091462"/>
                <a:gd name="connsiteY19" fmla="*/ 632686 h 988758"/>
                <a:gd name="connsiteX20" fmla="*/ 461833 w 1091462"/>
                <a:gd name="connsiteY20" fmla="*/ 764640 h 988758"/>
                <a:gd name="connsiteX21" fmla="*/ 438324 w 1091462"/>
                <a:gd name="connsiteY21" fmla="*/ 764820 h 988758"/>
                <a:gd name="connsiteX22" fmla="*/ 426450 w 1091462"/>
                <a:gd name="connsiteY22" fmla="*/ 776386 h 988758"/>
                <a:gd name="connsiteX23" fmla="*/ 441743 w 1091462"/>
                <a:gd name="connsiteY23" fmla="*/ 791966 h 988758"/>
                <a:gd name="connsiteX24" fmla="*/ 411518 w 1091462"/>
                <a:gd name="connsiteY24" fmla="*/ 822348 h 988758"/>
                <a:gd name="connsiteX25" fmla="*/ 392327 w 1091462"/>
                <a:gd name="connsiteY25" fmla="*/ 814018 h 988758"/>
                <a:gd name="connsiteX26" fmla="*/ 222670 w 1091462"/>
                <a:gd name="connsiteY26" fmla="*/ 981748 h 988758"/>
                <a:gd name="connsiteX27" fmla="*/ 191246 w 1091462"/>
                <a:gd name="connsiteY27" fmla="*/ 950587 h 988758"/>
                <a:gd name="connsiteX28" fmla="*/ 219672 w 1091462"/>
                <a:gd name="connsiteY28" fmla="*/ 920924 h 988758"/>
                <a:gd name="connsiteX29" fmla="*/ 202940 w 1091462"/>
                <a:gd name="connsiteY29" fmla="*/ 902947 h 988758"/>
                <a:gd name="connsiteX30" fmla="*/ 221291 w 1091462"/>
                <a:gd name="connsiteY30" fmla="*/ 884730 h 988758"/>
                <a:gd name="connsiteX31" fmla="*/ 192745 w 1091462"/>
                <a:gd name="connsiteY31" fmla="*/ 893419 h 988758"/>
                <a:gd name="connsiteX32" fmla="*/ 150646 w 1091462"/>
                <a:gd name="connsiteY32" fmla="*/ 851411 h 988758"/>
                <a:gd name="connsiteX33" fmla="*/ 175234 w 1091462"/>
                <a:gd name="connsiteY33" fmla="*/ 826662 h 988758"/>
                <a:gd name="connsiteX34" fmla="*/ 197843 w 1091462"/>
                <a:gd name="connsiteY34" fmla="*/ 849194 h 988758"/>
                <a:gd name="connsiteX35" fmla="*/ 216374 w 1091462"/>
                <a:gd name="connsiteY35" fmla="*/ 831936 h 988758"/>
                <a:gd name="connsiteX36" fmla="*/ 193825 w 1091462"/>
                <a:gd name="connsiteY36" fmla="*/ 807966 h 988758"/>
                <a:gd name="connsiteX37" fmla="*/ 209957 w 1091462"/>
                <a:gd name="connsiteY37" fmla="*/ 792445 h 988758"/>
                <a:gd name="connsiteX38" fmla="*/ 232686 w 1091462"/>
                <a:gd name="connsiteY38" fmla="*/ 815037 h 988758"/>
                <a:gd name="connsiteX39" fmla="*/ 251096 w 1091462"/>
                <a:gd name="connsiteY39" fmla="*/ 796460 h 988758"/>
                <a:gd name="connsiteX40" fmla="*/ 228008 w 1091462"/>
                <a:gd name="connsiteY40" fmla="*/ 774228 h 988758"/>
                <a:gd name="connsiteX41" fmla="*/ 249897 w 1091462"/>
                <a:gd name="connsiteY41" fmla="*/ 752536 h 988758"/>
                <a:gd name="connsiteX42" fmla="*/ 291936 w 1091462"/>
                <a:gd name="connsiteY42" fmla="*/ 794962 h 988758"/>
                <a:gd name="connsiteX43" fmla="*/ 284440 w 1091462"/>
                <a:gd name="connsiteY43" fmla="*/ 822468 h 988758"/>
                <a:gd name="connsiteX44" fmla="*/ 302551 w 1091462"/>
                <a:gd name="connsiteY44" fmla="*/ 805030 h 988758"/>
                <a:gd name="connsiteX45" fmla="*/ 319163 w 1091462"/>
                <a:gd name="connsiteY45" fmla="*/ 822168 h 988758"/>
                <a:gd name="connsiteX46" fmla="*/ 364501 w 1091462"/>
                <a:gd name="connsiteY46" fmla="*/ 776925 h 988758"/>
                <a:gd name="connsiteX47" fmla="*/ 350048 w 1091462"/>
                <a:gd name="connsiteY47" fmla="*/ 762183 h 988758"/>
                <a:gd name="connsiteX48" fmla="*/ 381352 w 1091462"/>
                <a:gd name="connsiteY48" fmla="*/ 731262 h 988758"/>
                <a:gd name="connsiteX49" fmla="*/ 395685 w 1091462"/>
                <a:gd name="connsiteY49" fmla="*/ 745824 h 988758"/>
                <a:gd name="connsiteX50" fmla="*/ 407440 w 1091462"/>
                <a:gd name="connsiteY50" fmla="*/ 733779 h 988758"/>
                <a:gd name="connsiteX51" fmla="*/ 409479 w 1091462"/>
                <a:gd name="connsiteY51" fmla="*/ 706873 h 988758"/>
                <a:gd name="connsiteX52" fmla="*/ 543093 w 1091462"/>
                <a:gd name="connsiteY52" fmla="*/ 581690 h 988758"/>
                <a:gd name="connsiteX53" fmla="*/ 371577 w 1091462"/>
                <a:gd name="connsiteY53" fmla="*/ 407908 h 988758"/>
                <a:gd name="connsiteX54" fmla="*/ 361862 w 1091462"/>
                <a:gd name="connsiteY54" fmla="*/ 415279 h 988758"/>
                <a:gd name="connsiteX55" fmla="*/ 257873 w 1091462"/>
                <a:gd name="connsiteY55" fmla="*/ 341751 h 988758"/>
                <a:gd name="connsiteX56" fmla="*/ 66747 w 1091462"/>
                <a:gd name="connsiteY56" fmla="*/ 561196 h 988758"/>
                <a:gd name="connsiteX57" fmla="*/ 4498 w 1091462"/>
                <a:gd name="connsiteY57" fmla="*/ 639098 h 988758"/>
                <a:gd name="connsiteX58" fmla="*/ 213375 w 1091462"/>
                <a:gd name="connsiteY58" fmla="*/ 272178 h 988758"/>
                <a:gd name="connsiteX59" fmla="*/ 199822 w 1091462"/>
                <a:gd name="connsiteY59" fmla="*/ 246111 h 988758"/>
                <a:gd name="connsiteX60" fmla="*/ 234904 w 1091462"/>
                <a:gd name="connsiteY60" fmla="*/ 210096 h 988758"/>
                <a:gd name="connsiteX61" fmla="*/ 261891 w 1091462"/>
                <a:gd name="connsiteY61" fmla="*/ 222800 h 988758"/>
                <a:gd name="connsiteX62" fmla="*/ 292596 w 1091462"/>
                <a:gd name="connsiteY62" fmla="*/ 203684 h 988758"/>
                <a:gd name="connsiteX63" fmla="*/ 300512 w 1091462"/>
                <a:gd name="connsiteY63" fmla="*/ 210096 h 988758"/>
                <a:gd name="connsiteX64" fmla="*/ 542073 w 1091462"/>
                <a:gd name="connsiteY64" fmla="*/ 48419 h 988758"/>
                <a:gd name="connsiteX65" fmla="*/ 543633 w 1091462"/>
                <a:gd name="connsiteY65" fmla="*/ 39371 h 988758"/>
                <a:gd name="connsiteX66" fmla="*/ 292596 w 1091462"/>
                <a:gd name="connsiteY66" fmla="*/ 203684 h 988758"/>
                <a:gd name="connsiteX67" fmla="*/ 789691 w 1091462"/>
                <a:gd name="connsiteY67" fmla="*/ 181272 h 988758"/>
                <a:gd name="connsiteX68" fmla="*/ 801026 w 1091462"/>
                <a:gd name="connsiteY68" fmla="*/ 277811 h 988758"/>
                <a:gd name="connsiteX69" fmla="*/ 793230 w 1091462"/>
                <a:gd name="connsiteY69" fmla="*/ 313467 h 988758"/>
                <a:gd name="connsiteX70" fmla="*/ 812840 w 1091462"/>
                <a:gd name="connsiteY70" fmla="*/ 327489 h 988758"/>
                <a:gd name="connsiteX71" fmla="*/ 815059 w 1091462"/>
                <a:gd name="connsiteY71" fmla="*/ 278890 h 988758"/>
                <a:gd name="connsiteX72" fmla="*/ 802405 w 1091462"/>
                <a:gd name="connsiteY72" fmla="*/ 182052 h 988758"/>
                <a:gd name="connsiteX73" fmla="*/ 922406 w 1091462"/>
                <a:gd name="connsiteY73" fmla="*/ 118411 h 988758"/>
                <a:gd name="connsiteX74" fmla="*/ 899198 w 1091462"/>
                <a:gd name="connsiteY74" fmla="*/ 103670 h 988758"/>
                <a:gd name="connsiteX75" fmla="*/ 789691 w 1091462"/>
                <a:gd name="connsiteY75" fmla="*/ 181272 h 988758"/>
                <a:gd name="connsiteX76" fmla="*/ 847923 w 1091462"/>
                <a:gd name="connsiteY76" fmla="*/ 224239 h 988758"/>
                <a:gd name="connsiteX77" fmla="*/ 911192 w 1091462"/>
                <a:gd name="connsiteY77" fmla="*/ 273137 h 988758"/>
                <a:gd name="connsiteX78" fmla="*/ 965585 w 1091462"/>
                <a:gd name="connsiteY78" fmla="*/ 336538 h 988758"/>
                <a:gd name="connsiteX79" fmla="*/ 1020578 w 1091462"/>
                <a:gd name="connsiteY79" fmla="*/ 266965 h 988758"/>
                <a:gd name="connsiteX80" fmla="*/ 958808 w 1091462"/>
                <a:gd name="connsiteY80" fmla="*/ 225557 h 988758"/>
                <a:gd name="connsiteX81" fmla="*/ 911372 w 1091462"/>
                <a:gd name="connsiteY81" fmla="*/ 162516 h 988758"/>
                <a:gd name="connsiteX82" fmla="*/ 847923 w 1091462"/>
                <a:gd name="connsiteY82" fmla="*/ 224239 h 988758"/>
                <a:gd name="connsiteX83" fmla="*/ 230826 w 1091462"/>
                <a:gd name="connsiteY83" fmla="*/ 219145 h 988758"/>
                <a:gd name="connsiteX84" fmla="*/ 254335 w 1091462"/>
                <a:gd name="connsiteY84" fmla="*/ 229872 h 988758"/>
                <a:gd name="connsiteX85" fmla="*/ 230826 w 1091462"/>
                <a:gd name="connsiteY85" fmla="*/ 219145 h 988758"/>
                <a:gd name="connsiteX86" fmla="*/ 1031672 w 1091462"/>
                <a:gd name="connsiteY86" fmla="*/ 261272 h 988758"/>
                <a:gd name="connsiteX87" fmla="*/ 1021477 w 1091462"/>
                <a:gd name="connsiteY87" fmla="*/ 321317 h 988758"/>
                <a:gd name="connsiteX88" fmla="*/ 1035450 w 1091462"/>
                <a:gd name="connsiteY88" fmla="*/ 318920 h 988758"/>
                <a:gd name="connsiteX89" fmla="*/ 1028494 w 1091462"/>
                <a:gd name="connsiteY89" fmla="*/ 235265 h 988758"/>
                <a:gd name="connsiteX90" fmla="*/ 1031672 w 1091462"/>
                <a:gd name="connsiteY90" fmla="*/ 261272 h 988758"/>
                <a:gd name="connsiteX91" fmla="*/ 300752 w 1091462"/>
                <a:gd name="connsiteY91" fmla="*/ 253482 h 988758"/>
                <a:gd name="connsiteX92" fmla="*/ 314365 w 1091462"/>
                <a:gd name="connsiteY92" fmla="*/ 282066 h 988758"/>
                <a:gd name="connsiteX93" fmla="*/ 375235 w 1091462"/>
                <a:gd name="connsiteY93" fmla="*/ 360567 h 988758"/>
                <a:gd name="connsiteX94" fmla="*/ 381832 w 1091462"/>
                <a:gd name="connsiteY94" fmla="*/ 354155 h 988758"/>
                <a:gd name="connsiteX95" fmla="*/ 329058 w 1091462"/>
                <a:gd name="connsiteY95" fmla="*/ 284823 h 988758"/>
                <a:gd name="connsiteX96" fmla="*/ 300752 w 1091462"/>
                <a:gd name="connsiteY96" fmla="*/ 253482 h 988758"/>
                <a:gd name="connsiteX97" fmla="*/ 206418 w 1091462"/>
                <a:gd name="connsiteY97" fmla="*/ 292073 h 988758"/>
                <a:gd name="connsiteX98" fmla="*/ 175054 w 1091462"/>
                <a:gd name="connsiteY98" fmla="*/ 339354 h 988758"/>
                <a:gd name="connsiteX99" fmla="*/ 215654 w 1091462"/>
                <a:gd name="connsiteY99" fmla="*/ 293032 h 988758"/>
                <a:gd name="connsiteX100" fmla="*/ 206418 w 1091462"/>
                <a:gd name="connsiteY100" fmla="*/ 292073 h 988758"/>
                <a:gd name="connsiteX101" fmla="*/ 758387 w 1091462"/>
                <a:gd name="connsiteY101" fmla="*/ 395204 h 988758"/>
                <a:gd name="connsiteX102" fmla="*/ 448999 w 1091462"/>
                <a:gd name="connsiteY102" fmla="*/ 685180 h 988758"/>
                <a:gd name="connsiteX103" fmla="*/ 418354 w 1091462"/>
                <a:gd name="connsiteY103" fmla="*/ 715622 h 988758"/>
                <a:gd name="connsiteX104" fmla="*/ 429149 w 1091462"/>
                <a:gd name="connsiteY104" fmla="*/ 735457 h 988758"/>
                <a:gd name="connsiteX105" fmla="*/ 430468 w 1091462"/>
                <a:gd name="connsiteY105" fmla="*/ 716760 h 988758"/>
                <a:gd name="connsiteX106" fmla="*/ 811701 w 1091462"/>
                <a:gd name="connsiteY106" fmla="*/ 357331 h 988758"/>
                <a:gd name="connsiteX107" fmla="*/ 810381 w 1091462"/>
                <a:gd name="connsiteY107" fmla="*/ 348223 h 988758"/>
                <a:gd name="connsiteX108" fmla="*/ 758387 w 1091462"/>
                <a:gd name="connsiteY108" fmla="*/ 395204 h 988758"/>
                <a:gd name="connsiteX109" fmla="*/ 372297 w 1091462"/>
                <a:gd name="connsiteY109" fmla="*/ 367519 h 988758"/>
                <a:gd name="connsiteX110" fmla="*/ 370138 w 1091462"/>
                <a:gd name="connsiteY110" fmla="*/ 376328 h 988758"/>
                <a:gd name="connsiteX111" fmla="*/ 559885 w 1091462"/>
                <a:gd name="connsiteY111" fmla="*/ 560656 h 988758"/>
                <a:gd name="connsiteX112" fmla="*/ 569840 w 1091462"/>
                <a:gd name="connsiteY112" fmla="*/ 559877 h 988758"/>
                <a:gd name="connsiteX113" fmla="*/ 500874 w 1091462"/>
                <a:gd name="connsiteY113" fmla="*/ 490784 h 988758"/>
                <a:gd name="connsiteX114" fmla="*/ 372297 w 1091462"/>
                <a:gd name="connsiteY114" fmla="*/ 367519 h 988758"/>
                <a:gd name="connsiteX115" fmla="*/ 616557 w 1091462"/>
                <a:gd name="connsiteY115" fmla="*/ 606019 h 988758"/>
                <a:gd name="connsiteX116" fmla="*/ 627951 w 1091462"/>
                <a:gd name="connsiteY116" fmla="*/ 628132 h 988758"/>
                <a:gd name="connsiteX117" fmla="*/ 937818 w 1091462"/>
                <a:gd name="connsiteY117" fmla="*/ 929134 h 988758"/>
                <a:gd name="connsiteX118" fmla="*/ 952571 w 1091462"/>
                <a:gd name="connsiteY118" fmla="*/ 937703 h 988758"/>
                <a:gd name="connsiteX119" fmla="*/ 944895 w 1091462"/>
                <a:gd name="connsiteY119" fmla="*/ 922063 h 988758"/>
                <a:gd name="connsiteX120" fmla="*/ 652899 w 1091462"/>
                <a:gd name="connsiteY120" fmla="*/ 638559 h 988758"/>
                <a:gd name="connsiteX121" fmla="*/ 616557 w 1091462"/>
                <a:gd name="connsiteY121" fmla="*/ 606019 h 988758"/>
                <a:gd name="connsiteX122" fmla="*/ 366600 w 1091462"/>
                <a:gd name="connsiteY122" fmla="*/ 763022 h 988758"/>
                <a:gd name="connsiteX123" fmla="*/ 379973 w 1091462"/>
                <a:gd name="connsiteY123" fmla="*/ 776565 h 988758"/>
                <a:gd name="connsiteX124" fmla="*/ 319643 w 1091462"/>
                <a:gd name="connsiteY124" fmla="*/ 836370 h 988758"/>
                <a:gd name="connsiteX125" fmla="*/ 307948 w 1091462"/>
                <a:gd name="connsiteY125" fmla="*/ 825464 h 988758"/>
                <a:gd name="connsiteX126" fmla="*/ 319163 w 1091462"/>
                <a:gd name="connsiteY126" fmla="*/ 850632 h 988758"/>
                <a:gd name="connsiteX127" fmla="*/ 393346 w 1091462"/>
                <a:gd name="connsiteY127" fmla="*/ 776505 h 988758"/>
                <a:gd name="connsiteX128" fmla="*/ 381052 w 1091462"/>
                <a:gd name="connsiteY128" fmla="*/ 763921 h 988758"/>
                <a:gd name="connsiteX129" fmla="*/ 390048 w 1091462"/>
                <a:gd name="connsiteY129" fmla="*/ 752536 h 988758"/>
                <a:gd name="connsiteX130" fmla="*/ 366600 w 1091462"/>
                <a:gd name="connsiteY130" fmla="*/ 763022 h 988758"/>
                <a:gd name="connsiteX131" fmla="*/ 213435 w 1091462"/>
                <a:gd name="connsiteY131" fmla="*/ 941718 h 988758"/>
                <a:gd name="connsiteX132" fmla="*/ 202340 w 1091462"/>
                <a:gd name="connsiteY132" fmla="*/ 964489 h 988758"/>
                <a:gd name="connsiteX133" fmla="*/ 240602 w 1091462"/>
                <a:gd name="connsiteY133" fmla="*/ 925658 h 988758"/>
                <a:gd name="connsiteX134" fmla="*/ 213435 w 1091462"/>
                <a:gd name="connsiteY134" fmla="*/ 941718 h 9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091462" h="988758">
                  <a:moveTo>
                    <a:pt x="261891" y="222800"/>
                  </a:moveTo>
                  <a:cubicBezTo>
                    <a:pt x="361562" y="120928"/>
                    <a:pt x="487680" y="43805"/>
                    <a:pt x="624952" y="4494"/>
                  </a:cubicBezTo>
                  <a:cubicBezTo>
                    <a:pt x="612299" y="31700"/>
                    <a:pt x="584532" y="44764"/>
                    <a:pt x="560724" y="60164"/>
                  </a:cubicBezTo>
                  <a:cubicBezTo>
                    <a:pt x="473647" y="115355"/>
                    <a:pt x="403242" y="191520"/>
                    <a:pt x="332416" y="265347"/>
                  </a:cubicBezTo>
                  <a:cubicBezTo>
                    <a:pt x="357844" y="298905"/>
                    <a:pt x="383211" y="332523"/>
                    <a:pt x="409119" y="365721"/>
                  </a:cubicBezTo>
                  <a:cubicBezTo>
                    <a:pt x="406600" y="369796"/>
                    <a:pt x="404141" y="373871"/>
                    <a:pt x="401682" y="377946"/>
                  </a:cubicBezTo>
                  <a:cubicBezTo>
                    <a:pt x="461773" y="433376"/>
                    <a:pt x="521084" y="489645"/>
                    <a:pt x="580814" y="545495"/>
                  </a:cubicBezTo>
                  <a:cubicBezTo>
                    <a:pt x="653199" y="476702"/>
                    <a:pt x="726902" y="409226"/>
                    <a:pt x="798507" y="339654"/>
                  </a:cubicBezTo>
                  <a:cubicBezTo>
                    <a:pt x="782255" y="322635"/>
                    <a:pt x="775838" y="297287"/>
                    <a:pt x="789392" y="276553"/>
                  </a:cubicBezTo>
                  <a:cubicBezTo>
                    <a:pt x="774279" y="244673"/>
                    <a:pt x="768222" y="206681"/>
                    <a:pt x="782135" y="173362"/>
                  </a:cubicBezTo>
                  <a:cubicBezTo>
                    <a:pt x="800246" y="129557"/>
                    <a:pt x="844205" y="93722"/>
                    <a:pt x="893140" y="95460"/>
                  </a:cubicBezTo>
                  <a:cubicBezTo>
                    <a:pt x="943576" y="97258"/>
                    <a:pt x="988434" y="126621"/>
                    <a:pt x="1023936" y="160419"/>
                  </a:cubicBezTo>
                  <a:cubicBezTo>
                    <a:pt x="1057759" y="195774"/>
                    <a:pt x="1087085" y="240358"/>
                    <a:pt x="1089184" y="290695"/>
                  </a:cubicBezTo>
                  <a:cubicBezTo>
                    <a:pt x="1091043" y="339833"/>
                    <a:pt x="1055061" y="383818"/>
                    <a:pt x="1011042" y="401856"/>
                  </a:cubicBezTo>
                  <a:cubicBezTo>
                    <a:pt x="977819" y="415399"/>
                    <a:pt x="939738" y="410245"/>
                    <a:pt x="908253" y="394305"/>
                  </a:cubicBezTo>
                  <a:cubicBezTo>
                    <a:pt x="887023" y="407728"/>
                    <a:pt x="860996" y="401976"/>
                    <a:pt x="843665" y="385017"/>
                  </a:cubicBezTo>
                  <a:cubicBezTo>
                    <a:pt x="773799" y="455368"/>
                    <a:pt x="701595" y="523443"/>
                    <a:pt x="633948" y="595832"/>
                  </a:cubicBezTo>
                  <a:cubicBezTo>
                    <a:pt x="752989" y="705554"/>
                    <a:pt x="869812" y="817734"/>
                    <a:pt x="988913" y="927456"/>
                  </a:cubicBezTo>
                  <a:cubicBezTo>
                    <a:pt x="972781" y="945134"/>
                    <a:pt x="955690" y="961973"/>
                    <a:pt x="939018" y="979111"/>
                  </a:cubicBezTo>
                  <a:cubicBezTo>
                    <a:pt x="823935" y="863996"/>
                    <a:pt x="709631" y="748101"/>
                    <a:pt x="594907" y="632686"/>
                  </a:cubicBezTo>
                  <a:cubicBezTo>
                    <a:pt x="550589" y="676731"/>
                    <a:pt x="507170" y="721674"/>
                    <a:pt x="461833" y="764640"/>
                  </a:cubicBezTo>
                  <a:cubicBezTo>
                    <a:pt x="455536" y="772131"/>
                    <a:pt x="445881" y="766258"/>
                    <a:pt x="438324" y="764820"/>
                  </a:cubicBezTo>
                  <a:cubicBezTo>
                    <a:pt x="435326" y="767696"/>
                    <a:pt x="429389" y="773509"/>
                    <a:pt x="426450" y="776386"/>
                  </a:cubicBezTo>
                  <a:cubicBezTo>
                    <a:pt x="431548" y="781539"/>
                    <a:pt x="436645" y="786753"/>
                    <a:pt x="441743" y="791966"/>
                  </a:cubicBezTo>
                  <a:cubicBezTo>
                    <a:pt x="431548" y="801973"/>
                    <a:pt x="421473" y="812101"/>
                    <a:pt x="411518" y="822348"/>
                  </a:cubicBezTo>
                  <a:cubicBezTo>
                    <a:pt x="405580" y="819471"/>
                    <a:pt x="399164" y="807487"/>
                    <a:pt x="392327" y="814018"/>
                  </a:cubicBezTo>
                  <a:cubicBezTo>
                    <a:pt x="335235" y="869269"/>
                    <a:pt x="280302" y="926976"/>
                    <a:pt x="222670" y="981748"/>
                  </a:cubicBezTo>
                  <a:cubicBezTo>
                    <a:pt x="205579" y="997927"/>
                    <a:pt x="177453" y="968145"/>
                    <a:pt x="191246" y="950587"/>
                  </a:cubicBezTo>
                  <a:cubicBezTo>
                    <a:pt x="199582" y="939681"/>
                    <a:pt x="210017" y="930632"/>
                    <a:pt x="219672" y="920924"/>
                  </a:cubicBezTo>
                  <a:cubicBezTo>
                    <a:pt x="214155" y="914812"/>
                    <a:pt x="208577" y="908819"/>
                    <a:pt x="202940" y="902947"/>
                  </a:cubicBezTo>
                  <a:cubicBezTo>
                    <a:pt x="208997" y="896834"/>
                    <a:pt x="215114" y="890782"/>
                    <a:pt x="221291" y="884730"/>
                  </a:cubicBezTo>
                  <a:cubicBezTo>
                    <a:pt x="210077" y="870647"/>
                    <a:pt x="201621" y="886827"/>
                    <a:pt x="192745" y="893419"/>
                  </a:cubicBezTo>
                  <a:cubicBezTo>
                    <a:pt x="178652" y="879456"/>
                    <a:pt x="164619" y="865434"/>
                    <a:pt x="150646" y="851411"/>
                  </a:cubicBezTo>
                  <a:cubicBezTo>
                    <a:pt x="158802" y="843082"/>
                    <a:pt x="167078" y="834872"/>
                    <a:pt x="175234" y="826662"/>
                  </a:cubicBezTo>
                  <a:cubicBezTo>
                    <a:pt x="182790" y="834153"/>
                    <a:pt x="190346" y="841644"/>
                    <a:pt x="197843" y="849194"/>
                  </a:cubicBezTo>
                  <a:cubicBezTo>
                    <a:pt x="204140" y="843561"/>
                    <a:pt x="210317" y="837808"/>
                    <a:pt x="216374" y="831936"/>
                  </a:cubicBezTo>
                  <a:cubicBezTo>
                    <a:pt x="209357" y="823486"/>
                    <a:pt x="201021" y="816235"/>
                    <a:pt x="193825" y="807966"/>
                  </a:cubicBezTo>
                  <a:cubicBezTo>
                    <a:pt x="199042" y="802633"/>
                    <a:pt x="204439" y="797479"/>
                    <a:pt x="209957" y="792445"/>
                  </a:cubicBezTo>
                  <a:cubicBezTo>
                    <a:pt x="217513" y="799996"/>
                    <a:pt x="225129" y="807487"/>
                    <a:pt x="232686" y="815037"/>
                  </a:cubicBezTo>
                  <a:cubicBezTo>
                    <a:pt x="238863" y="808865"/>
                    <a:pt x="244979" y="802693"/>
                    <a:pt x="251096" y="796460"/>
                  </a:cubicBezTo>
                  <a:cubicBezTo>
                    <a:pt x="243360" y="789090"/>
                    <a:pt x="235744" y="781599"/>
                    <a:pt x="228008" y="774228"/>
                  </a:cubicBezTo>
                  <a:cubicBezTo>
                    <a:pt x="235204" y="766917"/>
                    <a:pt x="242581" y="759726"/>
                    <a:pt x="249897" y="752536"/>
                  </a:cubicBezTo>
                  <a:cubicBezTo>
                    <a:pt x="263750" y="766858"/>
                    <a:pt x="277843" y="780880"/>
                    <a:pt x="291936" y="794962"/>
                  </a:cubicBezTo>
                  <a:cubicBezTo>
                    <a:pt x="284440" y="803052"/>
                    <a:pt x="268908" y="813059"/>
                    <a:pt x="284440" y="822468"/>
                  </a:cubicBezTo>
                  <a:cubicBezTo>
                    <a:pt x="290437" y="816595"/>
                    <a:pt x="296494" y="810842"/>
                    <a:pt x="302551" y="805030"/>
                  </a:cubicBezTo>
                  <a:cubicBezTo>
                    <a:pt x="308008" y="810782"/>
                    <a:pt x="313586" y="816475"/>
                    <a:pt x="319163" y="822168"/>
                  </a:cubicBezTo>
                  <a:cubicBezTo>
                    <a:pt x="334336" y="807127"/>
                    <a:pt x="349388" y="792026"/>
                    <a:pt x="364501" y="776925"/>
                  </a:cubicBezTo>
                  <a:cubicBezTo>
                    <a:pt x="360902" y="773210"/>
                    <a:pt x="353646" y="765839"/>
                    <a:pt x="350048" y="762183"/>
                  </a:cubicBezTo>
                  <a:cubicBezTo>
                    <a:pt x="360423" y="751756"/>
                    <a:pt x="370738" y="741330"/>
                    <a:pt x="381352" y="731262"/>
                  </a:cubicBezTo>
                  <a:cubicBezTo>
                    <a:pt x="384951" y="734918"/>
                    <a:pt x="392147" y="742168"/>
                    <a:pt x="395685" y="745824"/>
                  </a:cubicBezTo>
                  <a:cubicBezTo>
                    <a:pt x="398624" y="742828"/>
                    <a:pt x="404501" y="736775"/>
                    <a:pt x="407440" y="733779"/>
                  </a:cubicBezTo>
                  <a:cubicBezTo>
                    <a:pt x="404561" y="724910"/>
                    <a:pt x="399583" y="713405"/>
                    <a:pt x="409479" y="706873"/>
                  </a:cubicBezTo>
                  <a:cubicBezTo>
                    <a:pt x="453917" y="665105"/>
                    <a:pt x="497935" y="622738"/>
                    <a:pt x="543093" y="581690"/>
                  </a:cubicBezTo>
                  <a:cubicBezTo>
                    <a:pt x="487140" y="522604"/>
                    <a:pt x="428789" y="465795"/>
                    <a:pt x="371577" y="407908"/>
                  </a:cubicBezTo>
                  <a:cubicBezTo>
                    <a:pt x="369178" y="409706"/>
                    <a:pt x="364261" y="413421"/>
                    <a:pt x="361862" y="415279"/>
                  </a:cubicBezTo>
                  <a:cubicBezTo>
                    <a:pt x="326120" y="392388"/>
                    <a:pt x="292716" y="365961"/>
                    <a:pt x="257873" y="341751"/>
                  </a:cubicBezTo>
                  <a:cubicBezTo>
                    <a:pt x="189507" y="410545"/>
                    <a:pt x="118862" y="478679"/>
                    <a:pt x="66747" y="561196"/>
                  </a:cubicBezTo>
                  <a:cubicBezTo>
                    <a:pt x="47497" y="588222"/>
                    <a:pt x="36402" y="623757"/>
                    <a:pt x="4498" y="639098"/>
                  </a:cubicBezTo>
                  <a:cubicBezTo>
                    <a:pt x="39820" y="501271"/>
                    <a:pt x="114724" y="374350"/>
                    <a:pt x="213375" y="272178"/>
                  </a:cubicBezTo>
                  <a:cubicBezTo>
                    <a:pt x="208877" y="263489"/>
                    <a:pt x="204379" y="254800"/>
                    <a:pt x="199822" y="246111"/>
                  </a:cubicBezTo>
                  <a:cubicBezTo>
                    <a:pt x="211156" y="233707"/>
                    <a:pt x="222790" y="221662"/>
                    <a:pt x="234904" y="210096"/>
                  </a:cubicBezTo>
                  <a:cubicBezTo>
                    <a:pt x="243900" y="214351"/>
                    <a:pt x="252896" y="218666"/>
                    <a:pt x="261891" y="222800"/>
                  </a:cubicBezTo>
                  <a:moveTo>
                    <a:pt x="292596" y="203684"/>
                  </a:moveTo>
                  <a:cubicBezTo>
                    <a:pt x="295235" y="205842"/>
                    <a:pt x="297873" y="207939"/>
                    <a:pt x="300512" y="210096"/>
                  </a:cubicBezTo>
                  <a:cubicBezTo>
                    <a:pt x="368159" y="139565"/>
                    <a:pt x="453497" y="88509"/>
                    <a:pt x="542073" y="48419"/>
                  </a:cubicBezTo>
                  <a:lnTo>
                    <a:pt x="543633" y="39371"/>
                  </a:lnTo>
                  <a:cubicBezTo>
                    <a:pt x="449839" y="75685"/>
                    <a:pt x="363541" y="132374"/>
                    <a:pt x="292596" y="203684"/>
                  </a:cubicBezTo>
                  <a:moveTo>
                    <a:pt x="789691" y="181272"/>
                  </a:moveTo>
                  <a:cubicBezTo>
                    <a:pt x="778657" y="213332"/>
                    <a:pt x="786393" y="248208"/>
                    <a:pt x="801026" y="277811"/>
                  </a:cubicBezTo>
                  <a:cubicBezTo>
                    <a:pt x="795389" y="288658"/>
                    <a:pt x="787772" y="300882"/>
                    <a:pt x="793230" y="313467"/>
                  </a:cubicBezTo>
                  <a:cubicBezTo>
                    <a:pt x="796108" y="321556"/>
                    <a:pt x="802285" y="336657"/>
                    <a:pt x="812840" y="327489"/>
                  </a:cubicBezTo>
                  <a:cubicBezTo>
                    <a:pt x="800966" y="312328"/>
                    <a:pt x="801266" y="292613"/>
                    <a:pt x="815059" y="278890"/>
                  </a:cubicBezTo>
                  <a:cubicBezTo>
                    <a:pt x="799167" y="249707"/>
                    <a:pt x="790531" y="214171"/>
                    <a:pt x="802405" y="182052"/>
                  </a:cubicBezTo>
                  <a:cubicBezTo>
                    <a:pt x="819377" y="134591"/>
                    <a:pt x="873110" y="104928"/>
                    <a:pt x="922406" y="118411"/>
                  </a:cubicBezTo>
                  <a:cubicBezTo>
                    <a:pt x="927144" y="101632"/>
                    <a:pt x="909572" y="105348"/>
                    <a:pt x="899198" y="103670"/>
                  </a:cubicBezTo>
                  <a:cubicBezTo>
                    <a:pt x="850562" y="100734"/>
                    <a:pt x="805524" y="136569"/>
                    <a:pt x="789691" y="181272"/>
                  </a:cubicBezTo>
                  <a:moveTo>
                    <a:pt x="847923" y="224239"/>
                  </a:moveTo>
                  <a:cubicBezTo>
                    <a:pt x="850981" y="254920"/>
                    <a:pt x="881506" y="275654"/>
                    <a:pt x="911192" y="273137"/>
                  </a:cubicBezTo>
                  <a:cubicBezTo>
                    <a:pt x="907953" y="304718"/>
                    <a:pt x="932841" y="336897"/>
                    <a:pt x="965585" y="336538"/>
                  </a:cubicBezTo>
                  <a:cubicBezTo>
                    <a:pt x="1001027" y="338875"/>
                    <a:pt x="1031312" y="301002"/>
                    <a:pt x="1020578" y="266965"/>
                  </a:cubicBezTo>
                  <a:cubicBezTo>
                    <a:pt x="1013921" y="239759"/>
                    <a:pt x="985795" y="223639"/>
                    <a:pt x="958808" y="225557"/>
                  </a:cubicBezTo>
                  <a:cubicBezTo>
                    <a:pt x="961387" y="196433"/>
                    <a:pt x="941237" y="166591"/>
                    <a:pt x="911372" y="162516"/>
                  </a:cubicBezTo>
                  <a:cubicBezTo>
                    <a:pt x="876529" y="155984"/>
                    <a:pt x="842226" y="189302"/>
                    <a:pt x="847923" y="224239"/>
                  </a:cubicBezTo>
                  <a:moveTo>
                    <a:pt x="230826" y="219145"/>
                  </a:moveTo>
                  <a:cubicBezTo>
                    <a:pt x="228248" y="227954"/>
                    <a:pt x="248518" y="238201"/>
                    <a:pt x="254335" y="229872"/>
                  </a:cubicBezTo>
                  <a:cubicBezTo>
                    <a:pt x="251516" y="221242"/>
                    <a:pt x="239102" y="217527"/>
                    <a:pt x="230826" y="219145"/>
                  </a:cubicBezTo>
                  <a:moveTo>
                    <a:pt x="1031672" y="261272"/>
                  </a:moveTo>
                  <a:cubicBezTo>
                    <a:pt x="1041867" y="281347"/>
                    <a:pt x="1033232" y="304058"/>
                    <a:pt x="1021477" y="321317"/>
                  </a:cubicBezTo>
                  <a:cubicBezTo>
                    <a:pt x="1025915" y="323594"/>
                    <a:pt x="1033411" y="325751"/>
                    <a:pt x="1035450" y="318920"/>
                  </a:cubicBezTo>
                  <a:cubicBezTo>
                    <a:pt x="1052962" y="293392"/>
                    <a:pt x="1048584" y="258036"/>
                    <a:pt x="1028494" y="235265"/>
                  </a:cubicBezTo>
                  <a:cubicBezTo>
                    <a:pt x="1016680" y="242396"/>
                    <a:pt x="1029394" y="252523"/>
                    <a:pt x="1031672" y="261272"/>
                  </a:cubicBezTo>
                  <a:moveTo>
                    <a:pt x="300752" y="253482"/>
                  </a:moveTo>
                  <a:cubicBezTo>
                    <a:pt x="299013" y="265167"/>
                    <a:pt x="308068" y="273437"/>
                    <a:pt x="314365" y="282066"/>
                  </a:cubicBezTo>
                  <a:cubicBezTo>
                    <a:pt x="335115" y="307834"/>
                    <a:pt x="354306" y="334860"/>
                    <a:pt x="375235" y="360567"/>
                  </a:cubicBezTo>
                  <a:cubicBezTo>
                    <a:pt x="381292" y="361946"/>
                    <a:pt x="383511" y="359788"/>
                    <a:pt x="381832" y="354155"/>
                  </a:cubicBezTo>
                  <a:cubicBezTo>
                    <a:pt x="365160" y="330425"/>
                    <a:pt x="346270" y="308193"/>
                    <a:pt x="329058" y="284823"/>
                  </a:cubicBezTo>
                  <a:cubicBezTo>
                    <a:pt x="320422" y="273677"/>
                    <a:pt x="312986" y="261032"/>
                    <a:pt x="300752" y="253482"/>
                  </a:cubicBezTo>
                  <a:moveTo>
                    <a:pt x="206418" y="292073"/>
                  </a:moveTo>
                  <a:cubicBezTo>
                    <a:pt x="195264" y="306755"/>
                    <a:pt x="174694" y="319339"/>
                    <a:pt x="175054" y="339354"/>
                  </a:cubicBezTo>
                  <a:cubicBezTo>
                    <a:pt x="191846" y="327070"/>
                    <a:pt x="203780" y="309751"/>
                    <a:pt x="215654" y="293032"/>
                  </a:cubicBezTo>
                  <a:cubicBezTo>
                    <a:pt x="213375" y="292793"/>
                    <a:pt x="208757" y="292313"/>
                    <a:pt x="206418" y="292073"/>
                  </a:cubicBezTo>
                  <a:moveTo>
                    <a:pt x="758387" y="395204"/>
                  </a:moveTo>
                  <a:cubicBezTo>
                    <a:pt x="655238" y="491803"/>
                    <a:pt x="552148" y="588521"/>
                    <a:pt x="448999" y="685180"/>
                  </a:cubicBezTo>
                  <a:cubicBezTo>
                    <a:pt x="438624" y="695128"/>
                    <a:pt x="426990" y="704056"/>
                    <a:pt x="418354" y="715622"/>
                  </a:cubicBezTo>
                  <a:cubicBezTo>
                    <a:pt x="415116" y="723951"/>
                    <a:pt x="421413" y="732581"/>
                    <a:pt x="429149" y="735457"/>
                  </a:cubicBezTo>
                  <a:cubicBezTo>
                    <a:pt x="429509" y="730783"/>
                    <a:pt x="430168" y="721435"/>
                    <a:pt x="430468" y="716760"/>
                  </a:cubicBezTo>
                  <a:cubicBezTo>
                    <a:pt x="556046" y="595473"/>
                    <a:pt x="685942" y="478440"/>
                    <a:pt x="811701" y="357331"/>
                  </a:cubicBezTo>
                  <a:lnTo>
                    <a:pt x="810381" y="348223"/>
                  </a:lnTo>
                  <a:cubicBezTo>
                    <a:pt x="791730" y="362365"/>
                    <a:pt x="775658" y="379444"/>
                    <a:pt x="758387" y="395204"/>
                  </a:cubicBezTo>
                  <a:moveTo>
                    <a:pt x="372297" y="367519"/>
                  </a:moveTo>
                  <a:lnTo>
                    <a:pt x="370138" y="376328"/>
                  </a:lnTo>
                  <a:cubicBezTo>
                    <a:pt x="432507" y="438530"/>
                    <a:pt x="495776" y="500192"/>
                    <a:pt x="559885" y="560656"/>
                  </a:cubicBezTo>
                  <a:cubicBezTo>
                    <a:pt x="562403" y="560477"/>
                    <a:pt x="567321" y="560057"/>
                    <a:pt x="569840" y="559877"/>
                  </a:cubicBezTo>
                  <a:cubicBezTo>
                    <a:pt x="548730" y="535068"/>
                    <a:pt x="523662" y="513975"/>
                    <a:pt x="500874" y="490784"/>
                  </a:cubicBezTo>
                  <a:cubicBezTo>
                    <a:pt x="457695" y="449975"/>
                    <a:pt x="416795" y="406829"/>
                    <a:pt x="372297" y="367519"/>
                  </a:cubicBezTo>
                  <a:moveTo>
                    <a:pt x="616557" y="606019"/>
                  </a:moveTo>
                  <a:cubicBezTo>
                    <a:pt x="612359" y="616207"/>
                    <a:pt x="622614" y="621720"/>
                    <a:pt x="627951" y="628132"/>
                  </a:cubicBezTo>
                  <a:cubicBezTo>
                    <a:pt x="731520" y="728146"/>
                    <a:pt x="834609" y="828700"/>
                    <a:pt x="937818" y="929134"/>
                  </a:cubicBezTo>
                  <a:cubicBezTo>
                    <a:pt x="942196" y="932789"/>
                    <a:pt x="947114" y="935666"/>
                    <a:pt x="952571" y="937703"/>
                  </a:cubicBezTo>
                  <a:cubicBezTo>
                    <a:pt x="952151" y="931411"/>
                    <a:pt x="949573" y="926198"/>
                    <a:pt x="944895" y="922063"/>
                  </a:cubicBezTo>
                  <a:cubicBezTo>
                    <a:pt x="847323" y="827861"/>
                    <a:pt x="750351" y="732940"/>
                    <a:pt x="652899" y="638559"/>
                  </a:cubicBezTo>
                  <a:cubicBezTo>
                    <a:pt x="641504" y="626933"/>
                    <a:pt x="629810" y="615428"/>
                    <a:pt x="616557" y="606019"/>
                  </a:cubicBezTo>
                  <a:moveTo>
                    <a:pt x="366600" y="763022"/>
                  </a:moveTo>
                  <a:cubicBezTo>
                    <a:pt x="369958" y="766378"/>
                    <a:pt x="376615" y="773150"/>
                    <a:pt x="379973" y="776565"/>
                  </a:cubicBezTo>
                  <a:cubicBezTo>
                    <a:pt x="359763" y="796400"/>
                    <a:pt x="340093" y="816775"/>
                    <a:pt x="319643" y="836370"/>
                  </a:cubicBezTo>
                  <a:cubicBezTo>
                    <a:pt x="316704" y="833614"/>
                    <a:pt x="310887" y="828161"/>
                    <a:pt x="307948" y="825464"/>
                  </a:cubicBezTo>
                  <a:cubicBezTo>
                    <a:pt x="290857" y="830138"/>
                    <a:pt x="314425" y="844160"/>
                    <a:pt x="319163" y="850632"/>
                  </a:cubicBezTo>
                  <a:cubicBezTo>
                    <a:pt x="343931" y="826003"/>
                    <a:pt x="368639" y="801254"/>
                    <a:pt x="393346" y="776505"/>
                  </a:cubicBezTo>
                  <a:cubicBezTo>
                    <a:pt x="390288" y="773389"/>
                    <a:pt x="384111" y="767097"/>
                    <a:pt x="381052" y="763921"/>
                  </a:cubicBezTo>
                  <a:cubicBezTo>
                    <a:pt x="383331" y="761105"/>
                    <a:pt x="387769" y="755352"/>
                    <a:pt x="390048" y="752536"/>
                  </a:cubicBezTo>
                  <a:cubicBezTo>
                    <a:pt x="379553" y="743247"/>
                    <a:pt x="374096" y="758828"/>
                    <a:pt x="366600" y="763022"/>
                  </a:cubicBezTo>
                  <a:moveTo>
                    <a:pt x="213435" y="941718"/>
                  </a:moveTo>
                  <a:cubicBezTo>
                    <a:pt x="208038" y="948250"/>
                    <a:pt x="198922" y="954362"/>
                    <a:pt x="202340" y="964489"/>
                  </a:cubicBezTo>
                  <a:cubicBezTo>
                    <a:pt x="217633" y="954302"/>
                    <a:pt x="230886" y="941299"/>
                    <a:pt x="240602" y="925658"/>
                  </a:cubicBezTo>
                  <a:cubicBezTo>
                    <a:pt x="228128" y="922662"/>
                    <a:pt x="221531" y="935006"/>
                    <a:pt x="213435" y="941718"/>
                  </a:cubicBezTo>
                  <a:close/>
                </a:path>
              </a:pathLst>
            </a:custGeom>
            <a:solidFill>
              <a:srgbClr val="004694"/>
            </a:solidFill>
            <a:ln w="9525"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F5EBB28F-C94A-4AED-B1BB-680B336A0131}"/>
                </a:ext>
              </a:extLst>
            </p:cNvPr>
            <p:cNvSpPr/>
            <p:nvPr/>
          </p:nvSpPr>
          <p:spPr>
            <a:xfrm>
              <a:off x="1953211" y="4944309"/>
              <a:ext cx="35982" cy="53932"/>
            </a:xfrm>
            <a:custGeom>
              <a:avLst/>
              <a:gdLst>
                <a:gd name="connsiteX0" fmla="*/ 5407 w 35982"/>
                <a:gd name="connsiteY0" fmla="*/ 16180 h 53932"/>
                <a:gd name="connsiteX1" fmla="*/ 33713 w 35982"/>
                <a:gd name="connsiteY1" fmla="*/ 4494 h 53932"/>
                <a:gd name="connsiteX2" fmla="*/ 30534 w 35982"/>
                <a:gd name="connsiteY2" fmla="*/ 51835 h 53932"/>
                <a:gd name="connsiteX3" fmla="*/ 5407 w 35982"/>
                <a:gd name="connsiteY3" fmla="*/ 16180 h 53932"/>
              </a:gdLst>
              <a:ahLst/>
              <a:cxnLst>
                <a:cxn ang="0">
                  <a:pos x="connsiteX0" y="connsiteY0"/>
                </a:cxn>
                <a:cxn ang="0">
                  <a:pos x="connsiteX1" y="connsiteY1"/>
                </a:cxn>
                <a:cxn ang="0">
                  <a:pos x="connsiteX2" y="connsiteY2"/>
                </a:cxn>
                <a:cxn ang="0">
                  <a:pos x="connsiteX3" y="connsiteY3"/>
                </a:cxn>
              </a:cxnLst>
              <a:rect l="l" t="t" r="r" b="b"/>
              <a:pathLst>
                <a:path w="35982" h="53932">
                  <a:moveTo>
                    <a:pt x="5407" y="16180"/>
                  </a:moveTo>
                  <a:cubicBezTo>
                    <a:pt x="10744" y="5393"/>
                    <a:pt x="23638" y="5992"/>
                    <a:pt x="33713" y="4494"/>
                  </a:cubicBezTo>
                  <a:cubicBezTo>
                    <a:pt x="33113" y="20314"/>
                    <a:pt x="32033" y="36075"/>
                    <a:pt x="30534" y="51835"/>
                  </a:cubicBezTo>
                  <a:cubicBezTo>
                    <a:pt x="15661" y="46921"/>
                    <a:pt x="609" y="33438"/>
                    <a:pt x="5407" y="16180"/>
                  </a:cubicBezTo>
                  <a:close/>
                </a:path>
              </a:pathLst>
            </a:custGeom>
            <a:solidFill>
              <a:srgbClr val="004694"/>
            </a:solidFill>
            <a:ln w="9525"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0DADE35F-21DD-4DD7-9376-446301133BE3}"/>
                </a:ext>
              </a:extLst>
            </p:cNvPr>
            <p:cNvSpPr/>
            <p:nvPr/>
          </p:nvSpPr>
          <p:spPr>
            <a:xfrm>
              <a:off x="396447" y="5045491"/>
              <a:ext cx="47976" cy="47940"/>
            </a:xfrm>
            <a:custGeom>
              <a:avLst/>
              <a:gdLst>
                <a:gd name="connsiteX0" fmla="*/ 4498 w 47976"/>
                <a:gd name="connsiteY0" fmla="*/ 26818 h 47939"/>
                <a:gd name="connsiteX1" fmla="*/ 38441 w 47976"/>
                <a:gd name="connsiteY1" fmla="*/ 8840 h 47939"/>
                <a:gd name="connsiteX2" fmla="*/ 39281 w 47976"/>
                <a:gd name="connsiteY2" fmla="*/ 47012 h 47939"/>
                <a:gd name="connsiteX3" fmla="*/ 4498 w 47976"/>
                <a:gd name="connsiteY3" fmla="*/ 26818 h 47939"/>
              </a:gdLst>
              <a:ahLst/>
              <a:cxnLst>
                <a:cxn ang="0">
                  <a:pos x="connsiteX0" y="connsiteY0"/>
                </a:cxn>
                <a:cxn ang="0">
                  <a:pos x="connsiteX1" y="connsiteY1"/>
                </a:cxn>
                <a:cxn ang="0">
                  <a:pos x="connsiteX2" y="connsiteY2"/>
                </a:cxn>
                <a:cxn ang="0">
                  <a:pos x="connsiteX3" y="connsiteY3"/>
                </a:cxn>
              </a:cxnLst>
              <a:rect l="l" t="t" r="r" b="b"/>
              <a:pathLst>
                <a:path w="47976" h="47939">
                  <a:moveTo>
                    <a:pt x="4498" y="26818"/>
                  </a:moveTo>
                  <a:cubicBezTo>
                    <a:pt x="5817" y="12076"/>
                    <a:pt x="24288" y="-3204"/>
                    <a:pt x="38441" y="8840"/>
                  </a:cubicBezTo>
                  <a:cubicBezTo>
                    <a:pt x="55053" y="17110"/>
                    <a:pt x="47497" y="35567"/>
                    <a:pt x="39281" y="47012"/>
                  </a:cubicBezTo>
                  <a:cubicBezTo>
                    <a:pt x="27586" y="40481"/>
                    <a:pt x="15472" y="34608"/>
                    <a:pt x="4498" y="26818"/>
                  </a:cubicBezTo>
                  <a:close/>
                </a:path>
              </a:pathLst>
            </a:custGeom>
            <a:solidFill>
              <a:srgbClr val="004694"/>
            </a:solidFill>
            <a:ln w="9525"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9A1B9FA2-AB1A-48A3-A286-30FF639707C1}"/>
                </a:ext>
              </a:extLst>
            </p:cNvPr>
            <p:cNvSpPr/>
            <p:nvPr/>
          </p:nvSpPr>
          <p:spPr>
            <a:xfrm>
              <a:off x="2121073" y="5745610"/>
              <a:ext cx="95953" cy="71910"/>
            </a:xfrm>
            <a:custGeom>
              <a:avLst/>
              <a:gdLst>
                <a:gd name="connsiteX0" fmla="*/ 18836 w 95952"/>
                <a:gd name="connsiteY0" fmla="*/ 7444 h 71909"/>
                <a:gd name="connsiteX1" fmla="*/ 81265 w 95952"/>
                <a:gd name="connsiteY1" fmla="*/ 18110 h 71909"/>
                <a:gd name="connsiteX2" fmla="*/ 70650 w 95952"/>
                <a:gd name="connsiteY2" fmla="*/ 68207 h 71909"/>
                <a:gd name="connsiteX3" fmla="*/ 15477 w 95952"/>
                <a:gd name="connsiteY3" fmla="*/ 54125 h 71909"/>
                <a:gd name="connsiteX4" fmla="*/ 18836 w 95952"/>
                <a:gd name="connsiteY4" fmla="*/ 7444 h 71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52" h="71909">
                  <a:moveTo>
                    <a:pt x="18836" y="7444"/>
                  </a:moveTo>
                  <a:cubicBezTo>
                    <a:pt x="39466" y="133"/>
                    <a:pt x="63034" y="7444"/>
                    <a:pt x="81265" y="18110"/>
                  </a:cubicBezTo>
                  <a:cubicBezTo>
                    <a:pt x="101775" y="29796"/>
                    <a:pt x="94399" y="66110"/>
                    <a:pt x="70650" y="68207"/>
                  </a:cubicBezTo>
                  <a:cubicBezTo>
                    <a:pt x="51400" y="70125"/>
                    <a:pt x="31670" y="64432"/>
                    <a:pt x="15477" y="54125"/>
                  </a:cubicBezTo>
                  <a:cubicBezTo>
                    <a:pt x="-1314" y="44058"/>
                    <a:pt x="2224" y="15713"/>
                    <a:pt x="18836" y="7444"/>
                  </a:cubicBezTo>
                  <a:close/>
                </a:path>
              </a:pathLst>
            </a:custGeom>
            <a:solidFill>
              <a:srgbClr val="004694"/>
            </a:solidFill>
            <a:ln w="9525"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11B8F7BC-86BB-4F5A-B7FD-D725C38625E4}"/>
                </a:ext>
              </a:extLst>
            </p:cNvPr>
            <p:cNvSpPr/>
            <p:nvPr/>
          </p:nvSpPr>
          <p:spPr>
            <a:xfrm>
              <a:off x="1596456" y="5956139"/>
              <a:ext cx="89956" cy="77902"/>
            </a:xfrm>
            <a:custGeom>
              <a:avLst/>
              <a:gdLst>
                <a:gd name="connsiteX0" fmla="*/ 27766 w 89955"/>
                <a:gd name="connsiteY0" fmla="*/ 46741 h 77902"/>
                <a:gd name="connsiteX1" fmla="*/ 36102 w 89955"/>
                <a:gd name="connsiteY1" fmla="*/ 4494 h 77902"/>
                <a:gd name="connsiteX2" fmla="*/ 42999 w 89955"/>
                <a:gd name="connsiteY2" fmla="*/ 29783 h 77902"/>
                <a:gd name="connsiteX3" fmla="*/ 56912 w 89955"/>
                <a:gd name="connsiteY3" fmla="*/ 27925 h 77902"/>
                <a:gd name="connsiteX4" fmla="*/ 49116 w 89955"/>
                <a:gd name="connsiteY4" fmla="*/ 16000 h 77902"/>
                <a:gd name="connsiteX5" fmla="*/ 70765 w 89955"/>
                <a:gd name="connsiteY5" fmla="*/ 5273 h 77902"/>
                <a:gd name="connsiteX6" fmla="*/ 62249 w 89955"/>
                <a:gd name="connsiteY6" fmla="*/ 49917 h 77902"/>
                <a:gd name="connsiteX7" fmla="*/ 87437 w 89955"/>
                <a:gd name="connsiteY7" fmla="*/ 66816 h 77902"/>
                <a:gd name="connsiteX8" fmla="*/ 55653 w 89955"/>
                <a:gd name="connsiteY8" fmla="*/ 60285 h 77902"/>
                <a:gd name="connsiteX9" fmla="*/ 15352 w 89955"/>
                <a:gd name="connsiteY9" fmla="*/ 76584 h 77902"/>
                <a:gd name="connsiteX10" fmla="*/ 4498 w 89955"/>
                <a:gd name="connsiteY10" fmla="*/ 25168 h 77902"/>
                <a:gd name="connsiteX11" fmla="*/ 15472 w 89955"/>
                <a:gd name="connsiteY11" fmla="*/ 24629 h 77902"/>
                <a:gd name="connsiteX12" fmla="*/ 15232 w 89955"/>
                <a:gd name="connsiteY12" fmla="*/ 42007 h 77902"/>
                <a:gd name="connsiteX13" fmla="*/ 23209 w 89955"/>
                <a:gd name="connsiteY13" fmla="*/ 18277 h 77902"/>
                <a:gd name="connsiteX14" fmla="*/ 27766 w 89955"/>
                <a:gd name="connsiteY14" fmla="*/ 46741 h 77902"/>
                <a:gd name="connsiteX15" fmla="*/ 44498 w 89955"/>
                <a:gd name="connsiteY15" fmla="*/ 36614 h 77902"/>
                <a:gd name="connsiteX16" fmla="*/ 49176 w 89955"/>
                <a:gd name="connsiteY16" fmla="*/ 50936 h 77902"/>
                <a:gd name="connsiteX17" fmla="*/ 44498 w 89955"/>
                <a:gd name="connsiteY17" fmla="*/ 36614 h 77902"/>
                <a:gd name="connsiteX18" fmla="*/ 20210 w 89955"/>
                <a:gd name="connsiteY18" fmla="*/ 53992 h 77902"/>
                <a:gd name="connsiteX19" fmla="*/ 20210 w 89955"/>
                <a:gd name="connsiteY19" fmla="*/ 53992 h 7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9955" h="77902">
                  <a:moveTo>
                    <a:pt x="27766" y="46741"/>
                  </a:moveTo>
                  <a:cubicBezTo>
                    <a:pt x="29865" y="32539"/>
                    <a:pt x="32444" y="18397"/>
                    <a:pt x="36102" y="4494"/>
                  </a:cubicBezTo>
                  <a:cubicBezTo>
                    <a:pt x="44438" y="10008"/>
                    <a:pt x="46717" y="18457"/>
                    <a:pt x="42999" y="29783"/>
                  </a:cubicBezTo>
                  <a:cubicBezTo>
                    <a:pt x="46477" y="29303"/>
                    <a:pt x="53434" y="28404"/>
                    <a:pt x="56912" y="27925"/>
                  </a:cubicBezTo>
                  <a:cubicBezTo>
                    <a:pt x="54993" y="24989"/>
                    <a:pt x="51095" y="18996"/>
                    <a:pt x="49116" y="16000"/>
                  </a:cubicBezTo>
                  <a:cubicBezTo>
                    <a:pt x="56072" y="11925"/>
                    <a:pt x="63269" y="8330"/>
                    <a:pt x="70765" y="5273"/>
                  </a:cubicBezTo>
                  <a:cubicBezTo>
                    <a:pt x="72444" y="20794"/>
                    <a:pt x="61650" y="34277"/>
                    <a:pt x="62249" y="49917"/>
                  </a:cubicBezTo>
                  <a:cubicBezTo>
                    <a:pt x="74483" y="49798"/>
                    <a:pt x="96253" y="48599"/>
                    <a:pt x="87437" y="66816"/>
                  </a:cubicBezTo>
                  <a:cubicBezTo>
                    <a:pt x="76462" y="66696"/>
                    <a:pt x="64648" y="67715"/>
                    <a:pt x="55653" y="60285"/>
                  </a:cubicBezTo>
                  <a:cubicBezTo>
                    <a:pt x="41679" y="64239"/>
                    <a:pt x="28666" y="70891"/>
                    <a:pt x="15352" y="76584"/>
                  </a:cubicBezTo>
                  <a:cubicBezTo>
                    <a:pt x="11754" y="59445"/>
                    <a:pt x="7916" y="42307"/>
                    <a:pt x="4498" y="25168"/>
                  </a:cubicBezTo>
                  <a:lnTo>
                    <a:pt x="15472" y="24629"/>
                  </a:lnTo>
                  <a:cubicBezTo>
                    <a:pt x="15412" y="29004"/>
                    <a:pt x="15292" y="37633"/>
                    <a:pt x="15232" y="42007"/>
                  </a:cubicBezTo>
                  <a:cubicBezTo>
                    <a:pt x="18111" y="34157"/>
                    <a:pt x="20750" y="26247"/>
                    <a:pt x="23209" y="18277"/>
                  </a:cubicBezTo>
                  <a:cubicBezTo>
                    <a:pt x="33164" y="24569"/>
                    <a:pt x="26087" y="37333"/>
                    <a:pt x="27766" y="46741"/>
                  </a:cubicBezTo>
                  <a:moveTo>
                    <a:pt x="44498" y="36614"/>
                  </a:moveTo>
                  <a:cubicBezTo>
                    <a:pt x="39940" y="44404"/>
                    <a:pt x="41500" y="49198"/>
                    <a:pt x="49176" y="50936"/>
                  </a:cubicBezTo>
                  <a:cubicBezTo>
                    <a:pt x="53554" y="43146"/>
                    <a:pt x="51994" y="38412"/>
                    <a:pt x="44498" y="36614"/>
                  </a:cubicBezTo>
                  <a:moveTo>
                    <a:pt x="20210" y="53992"/>
                  </a:moveTo>
                  <a:cubicBezTo>
                    <a:pt x="11334" y="72389"/>
                    <a:pt x="39940" y="54592"/>
                    <a:pt x="20210" y="53992"/>
                  </a:cubicBezTo>
                  <a:close/>
                </a:path>
              </a:pathLst>
            </a:custGeom>
            <a:solidFill>
              <a:srgbClr val="004694"/>
            </a:solidFill>
            <a:ln w="9525"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91682991-7B1A-4947-A3B4-3E0BDC6020F9}"/>
                </a:ext>
              </a:extLst>
            </p:cNvPr>
            <p:cNvSpPr/>
            <p:nvPr/>
          </p:nvSpPr>
          <p:spPr>
            <a:xfrm>
              <a:off x="845407" y="5964733"/>
              <a:ext cx="125938" cy="131835"/>
            </a:xfrm>
            <a:custGeom>
              <a:avLst/>
              <a:gdLst>
                <a:gd name="connsiteX0" fmla="*/ 64507 w 125938"/>
                <a:gd name="connsiteY0" fmla="*/ 29159 h 131834"/>
                <a:gd name="connsiteX1" fmla="*/ 92513 w 125938"/>
                <a:gd name="connsiteY1" fmla="*/ 5009 h 131834"/>
                <a:gd name="connsiteX2" fmla="*/ 93353 w 125938"/>
                <a:gd name="connsiteY2" fmla="*/ 23526 h 131834"/>
                <a:gd name="connsiteX3" fmla="*/ 116142 w 125938"/>
                <a:gd name="connsiteY3" fmla="*/ 39526 h 131834"/>
                <a:gd name="connsiteX4" fmla="*/ 76561 w 125938"/>
                <a:gd name="connsiteY4" fmla="*/ 59900 h 131834"/>
                <a:gd name="connsiteX5" fmla="*/ 118960 w 125938"/>
                <a:gd name="connsiteY5" fmla="*/ 58222 h 131834"/>
                <a:gd name="connsiteX6" fmla="*/ 124897 w 125938"/>
                <a:gd name="connsiteY6" fmla="*/ 74642 h 131834"/>
                <a:gd name="connsiteX7" fmla="*/ 105827 w 125938"/>
                <a:gd name="connsiteY7" fmla="*/ 74402 h 131834"/>
                <a:gd name="connsiteX8" fmla="*/ 88915 w 125938"/>
                <a:gd name="connsiteY8" fmla="*/ 93338 h 131834"/>
                <a:gd name="connsiteX9" fmla="*/ 110025 w 125938"/>
                <a:gd name="connsiteY9" fmla="*/ 126537 h 131834"/>
                <a:gd name="connsiteX10" fmla="*/ 75602 w 125938"/>
                <a:gd name="connsiteY10" fmla="*/ 108619 h 131834"/>
                <a:gd name="connsiteX11" fmla="*/ 20849 w 125938"/>
                <a:gd name="connsiteY11" fmla="*/ 120784 h 131834"/>
                <a:gd name="connsiteX12" fmla="*/ 55212 w 125938"/>
                <a:gd name="connsiteY12" fmla="*/ 103406 h 131834"/>
                <a:gd name="connsiteX13" fmla="*/ 46276 w 125938"/>
                <a:gd name="connsiteY13" fmla="*/ 81113 h 131834"/>
                <a:gd name="connsiteX14" fmla="*/ 8855 w 125938"/>
                <a:gd name="connsiteY14" fmla="*/ 84289 h 131834"/>
                <a:gd name="connsiteX15" fmla="*/ 9874 w 125938"/>
                <a:gd name="connsiteY15" fmla="*/ 67571 h 131834"/>
                <a:gd name="connsiteX16" fmla="*/ 25167 w 125938"/>
                <a:gd name="connsiteY16" fmla="*/ 70627 h 131834"/>
                <a:gd name="connsiteX17" fmla="*/ 61089 w 125938"/>
                <a:gd name="connsiteY17" fmla="*/ 45039 h 131834"/>
                <a:gd name="connsiteX18" fmla="*/ 35841 w 125938"/>
                <a:gd name="connsiteY18" fmla="*/ 53248 h 131834"/>
                <a:gd name="connsiteX19" fmla="*/ 44597 w 125938"/>
                <a:gd name="connsiteY19" fmla="*/ 21488 h 131834"/>
                <a:gd name="connsiteX20" fmla="*/ 64507 w 125938"/>
                <a:gd name="connsiteY20" fmla="*/ 29159 h 131834"/>
                <a:gd name="connsiteX21" fmla="*/ 70864 w 125938"/>
                <a:gd name="connsiteY21" fmla="*/ 72664 h 131834"/>
                <a:gd name="connsiteX22" fmla="*/ 69485 w 125938"/>
                <a:gd name="connsiteY22" fmla="*/ 89683 h 131834"/>
                <a:gd name="connsiteX23" fmla="*/ 70864 w 125938"/>
                <a:gd name="connsiteY23" fmla="*/ 72664 h 13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5938" h="131834">
                  <a:moveTo>
                    <a:pt x="64507" y="29159"/>
                  </a:moveTo>
                  <a:cubicBezTo>
                    <a:pt x="75242" y="21548"/>
                    <a:pt x="73803" y="994"/>
                    <a:pt x="92513" y="5009"/>
                  </a:cubicBezTo>
                  <a:cubicBezTo>
                    <a:pt x="92693" y="9623"/>
                    <a:pt x="93113" y="18852"/>
                    <a:pt x="93353" y="23526"/>
                  </a:cubicBezTo>
                  <a:cubicBezTo>
                    <a:pt x="106606" y="19811"/>
                    <a:pt x="120160" y="23226"/>
                    <a:pt x="116142" y="39526"/>
                  </a:cubicBezTo>
                  <a:cubicBezTo>
                    <a:pt x="101929" y="41863"/>
                    <a:pt x="74882" y="38327"/>
                    <a:pt x="76561" y="59900"/>
                  </a:cubicBezTo>
                  <a:cubicBezTo>
                    <a:pt x="90414" y="55286"/>
                    <a:pt x="104687" y="54867"/>
                    <a:pt x="118960" y="58222"/>
                  </a:cubicBezTo>
                  <a:cubicBezTo>
                    <a:pt x="120460" y="62297"/>
                    <a:pt x="123398" y="70567"/>
                    <a:pt x="124897" y="74642"/>
                  </a:cubicBezTo>
                  <a:cubicBezTo>
                    <a:pt x="120160" y="74582"/>
                    <a:pt x="110565" y="74462"/>
                    <a:pt x="105827" y="74402"/>
                  </a:cubicBezTo>
                  <a:cubicBezTo>
                    <a:pt x="99590" y="80155"/>
                    <a:pt x="93533" y="86207"/>
                    <a:pt x="88915" y="93338"/>
                  </a:cubicBezTo>
                  <a:cubicBezTo>
                    <a:pt x="98031" y="102567"/>
                    <a:pt x="114703" y="110776"/>
                    <a:pt x="110025" y="126537"/>
                  </a:cubicBezTo>
                  <a:cubicBezTo>
                    <a:pt x="96232" y="143555"/>
                    <a:pt x="83878" y="118267"/>
                    <a:pt x="75602" y="108619"/>
                  </a:cubicBezTo>
                  <a:cubicBezTo>
                    <a:pt x="59590" y="119705"/>
                    <a:pt x="40279" y="126297"/>
                    <a:pt x="20849" y="120784"/>
                  </a:cubicBezTo>
                  <a:cubicBezTo>
                    <a:pt x="26786" y="106821"/>
                    <a:pt x="42378" y="106402"/>
                    <a:pt x="55212" y="103406"/>
                  </a:cubicBezTo>
                  <a:cubicBezTo>
                    <a:pt x="52393" y="95915"/>
                    <a:pt x="49335" y="88484"/>
                    <a:pt x="46276" y="81113"/>
                  </a:cubicBezTo>
                  <a:cubicBezTo>
                    <a:pt x="34102" y="82851"/>
                    <a:pt x="20729" y="90402"/>
                    <a:pt x="8855" y="84289"/>
                  </a:cubicBezTo>
                  <a:cubicBezTo>
                    <a:pt x="1058" y="81233"/>
                    <a:pt x="5196" y="71645"/>
                    <a:pt x="9874" y="67571"/>
                  </a:cubicBezTo>
                  <a:cubicBezTo>
                    <a:pt x="13712" y="68350"/>
                    <a:pt x="21328" y="69908"/>
                    <a:pt x="25167" y="70627"/>
                  </a:cubicBezTo>
                  <a:cubicBezTo>
                    <a:pt x="39979" y="67930"/>
                    <a:pt x="64327" y="66911"/>
                    <a:pt x="61089" y="45039"/>
                  </a:cubicBezTo>
                  <a:cubicBezTo>
                    <a:pt x="53413" y="49174"/>
                    <a:pt x="44837" y="61518"/>
                    <a:pt x="35841" y="53248"/>
                  </a:cubicBezTo>
                  <a:cubicBezTo>
                    <a:pt x="31763" y="41683"/>
                    <a:pt x="40939" y="31736"/>
                    <a:pt x="44597" y="21488"/>
                  </a:cubicBezTo>
                  <a:cubicBezTo>
                    <a:pt x="49575" y="23406"/>
                    <a:pt x="59530" y="27241"/>
                    <a:pt x="64507" y="29159"/>
                  </a:cubicBezTo>
                  <a:moveTo>
                    <a:pt x="70864" y="72664"/>
                  </a:moveTo>
                  <a:cubicBezTo>
                    <a:pt x="64207" y="75061"/>
                    <a:pt x="60369" y="87885"/>
                    <a:pt x="69485" y="89683"/>
                  </a:cubicBezTo>
                  <a:cubicBezTo>
                    <a:pt x="82079" y="93039"/>
                    <a:pt x="84717" y="67750"/>
                    <a:pt x="70864" y="72664"/>
                  </a:cubicBezTo>
                  <a:close/>
                </a:path>
              </a:pathLst>
            </a:custGeom>
            <a:solidFill>
              <a:srgbClr val="004694"/>
            </a:solidFill>
            <a:ln w="9525"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FCE47122-5ADC-4DD3-8673-A0CAC155B2D8}"/>
                </a:ext>
              </a:extLst>
            </p:cNvPr>
            <p:cNvSpPr/>
            <p:nvPr/>
          </p:nvSpPr>
          <p:spPr>
            <a:xfrm>
              <a:off x="997276" y="5962132"/>
              <a:ext cx="131935" cy="137827"/>
            </a:xfrm>
            <a:custGeom>
              <a:avLst/>
              <a:gdLst>
                <a:gd name="connsiteX0" fmla="*/ 49371 w 131935"/>
                <a:gd name="connsiteY0" fmla="*/ 28464 h 137827"/>
                <a:gd name="connsiteX1" fmla="*/ 61845 w 131935"/>
                <a:gd name="connsiteY1" fmla="*/ 4494 h 137827"/>
                <a:gd name="connsiteX2" fmla="*/ 69161 w 131935"/>
                <a:gd name="connsiteY2" fmla="*/ 23371 h 137827"/>
                <a:gd name="connsiteX3" fmla="*/ 85833 w 131935"/>
                <a:gd name="connsiteY3" fmla="*/ 10727 h 137827"/>
                <a:gd name="connsiteX4" fmla="*/ 72040 w 131935"/>
                <a:gd name="connsiteY4" fmla="*/ 32000 h 137827"/>
                <a:gd name="connsiteX5" fmla="*/ 60465 w 131935"/>
                <a:gd name="connsiteY5" fmla="*/ 41708 h 137827"/>
                <a:gd name="connsiteX6" fmla="*/ 41155 w 131935"/>
                <a:gd name="connsiteY6" fmla="*/ 38712 h 137827"/>
                <a:gd name="connsiteX7" fmla="*/ 43134 w 131935"/>
                <a:gd name="connsiteY7" fmla="*/ 57468 h 137827"/>
                <a:gd name="connsiteX8" fmla="*/ 69221 w 131935"/>
                <a:gd name="connsiteY8" fmla="*/ 44584 h 137827"/>
                <a:gd name="connsiteX9" fmla="*/ 61725 w 131935"/>
                <a:gd name="connsiteY9" fmla="*/ 61723 h 137827"/>
                <a:gd name="connsiteX10" fmla="*/ 65983 w 131935"/>
                <a:gd name="connsiteY10" fmla="*/ 68075 h 137827"/>
                <a:gd name="connsiteX11" fmla="*/ 58846 w 131935"/>
                <a:gd name="connsiteY11" fmla="*/ 84914 h 137827"/>
                <a:gd name="connsiteX12" fmla="*/ 72339 w 131935"/>
                <a:gd name="connsiteY12" fmla="*/ 83715 h 137827"/>
                <a:gd name="connsiteX13" fmla="*/ 79056 w 131935"/>
                <a:gd name="connsiteY13" fmla="*/ 48240 h 137827"/>
                <a:gd name="connsiteX14" fmla="*/ 97827 w 131935"/>
                <a:gd name="connsiteY14" fmla="*/ 63760 h 137827"/>
                <a:gd name="connsiteX15" fmla="*/ 83254 w 131935"/>
                <a:gd name="connsiteY15" fmla="*/ 75865 h 137827"/>
                <a:gd name="connsiteX16" fmla="*/ 95848 w 131935"/>
                <a:gd name="connsiteY16" fmla="*/ 86831 h 137827"/>
                <a:gd name="connsiteX17" fmla="*/ 88052 w 131935"/>
                <a:gd name="connsiteY17" fmla="*/ 106307 h 137827"/>
                <a:gd name="connsiteX18" fmla="*/ 130571 w 131935"/>
                <a:gd name="connsiteY18" fmla="*/ 127999 h 137827"/>
                <a:gd name="connsiteX19" fmla="*/ 102744 w 131935"/>
                <a:gd name="connsiteY19" fmla="*/ 136988 h 137827"/>
                <a:gd name="connsiteX20" fmla="*/ 84393 w 131935"/>
                <a:gd name="connsiteY20" fmla="*/ 114576 h 137827"/>
                <a:gd name="connsiteX21" fmla="*/ 55968 w 131935"/>
                <a:gd name="connsiteY21" fmla="*/ 118172 h 137827"/>
                <a:gd name="connsiteX22" fmla="*/ 55308 w 131935"/>
                <a:gd name="connsiteY22" fmla="*/ 129378 h 137827"/>
                <a:gd name="connsiteX23" fmla="*/ 31380 w 131935"/>
                <a:gd name="connsiteY23" fmla="*/ 111340 h 137827"/>
                <a:gd name="connsiteX24" fmla="*/ 52489 w 131935"/>
                <a:gd name="connsiteY24" fmla="*/ 101752 h 137827"/>
                <a:gd name="connsiteX25" fmla="*/ 41455 w 131935"/>
                <a:gd name="connsiteY25" fmla="*/ 105108 h 137827"/>
                <a:gd name="connsiteX26" fmla="*/ 45832 w 131935"/>
                <a:gd name="connsiteY26" fmla="*/ 81737 h 137827"/>
                <a:gd name="connsiteX27" fmla="*/ 40015 w 131935"/>
                <a:gd name="connsiteY27" fmla="*/ 83415 h 137827"/>
                <a:gd name="connsiteX28" fmla="*/ 42294 w 131935"/>
                <a:gd name="connsiteY28" fmla="*/ 57408 h 137827"/>
                <a:gd name="connsiteX29" fmla="*/ 34078 w 131935"/>
                <a:gd name="connsiteY29" fmla="*/ 89468 h 137827"/>
                <a:gd name="connsiteX30" fmla="*/ 41994 w 131935"/>
                <a:gd name="connsiteY30" fmla="*/ 91206 h 137827"/>
                <a:gd name="connsiteX31" fmla="*/ 29521 w 131935"/>
                <a:gd name="connsiteY31" fmla="*/ 105468 h 137827"/>
                <a:gd name="connsiteX32" fmla="*/ 25622 w 131935"/>
                <a:gd name="connsiteY32" fmla="*/ 138906 h 137827"/>
                <a:gd name="connsiteX33" fmla="*/ 18486 w 131935"/>
                <a:gd name="connsiteY33" fmla="*/ 106666 h 137827"/>
                <a:gd name="connsiteX34" fmla="*/ 5772 w 131935"/>
                <a:gd name="connsiteY34" fmla="*/ 117333 h 137827"/>
                <a:gd name="connsiteX35" fmla="*/ 23763 w 131935"/>
                <a:gd name="connsiteY35" fmla="*/ 85453 h 137827"/>
                <a:gd name="connsiteX36" fmla="*/ 31620 w 131935"/>
                <a:gd name="connsiteY36" fmla="*/ 55490 h 137827"/>
                <a:gd name="connsiteX37" fmla="*/ 36717 w 131935"/>
                <a:gd name="connsiteY37" fmla="*/ 19955 h 137827"/>
                <a:gd name="connsiteX38" fmla="*/ 49371 w 131935"/>
                <a:gd name="connsiteY38" fmla="*/ 28464 h 137827"/>
                <a:gd name="connsiteX39" fmla="*/ 80435 w 131935"/>
                <a:gd name="connsiteY39" fmla="*/ 89648 h 137827"/>
                <a:gd name="connsiteX40" fmla="*/ 80435 w 131935"/>
                <a:gd name="connsiteY40" fmla="*/ 89648 h 137827"/>
                <a:gd name="connsiteX41" fmla="*/ 61665 w 131935"/>
                <a:gd name="connsiteY41" fmla="*/ 95460 h 137827"/>
                <a:gd name="connsiteX42" fmla="*/ 61665 w 131935"/>
                <a:gd name="connsiteY42" fmla="*/ 95460 h 13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1935" h="137827">
                  <a:moveTo>
                    <a:pt x="49371" y="28464"/>
                  </a:moveTo>
                  <a:cubicBezTo>
                    <a:pt x="55308" y="21333"/>
                    <a:pt x="54828" y="10966"/>
                    <a:pt x="61845" y="4494"/>
                  </a:cubicBezTo>
                  <a:cubicBezTo>
                    <a:pt x="63644" y="9228"/>
                    <a:pt x="67362" y="18697"/>
                    <a:pt x="69161" y="23371"/>
                  </a:cubicBezTo>
                  <a:cubicBezTo>
                    <a:pt x="74678" y="19116"/>
                    <a:pt x="80255" y="14921"/>
                    <a:pt x="85833" y="10727"/>
                  </a:cubicBezTo>
                  <a:cubicBezTo>
                    <a:pt x="98487" y="21633"/>
                    <a:pt x="85533" y="36255"/>
                    <a:pt x="72040" y="32000"/>
                  </a:cubicBezTo>
                  <a:cubicBezTo>
                    <a:pt x="69161" y="34457"/>
                    <a:pt x="63344" y="39311"/>
                    <a:pt x="60465" y="41708"/>
                  </a:cubicBezTo>
                  <a:cubicBezTo>
                    <a:pt x="55668" y="40989"/>
                    <a:pt x="46012" y="39431"/>
                    <a:pt x="41155" y="38712"/>
                  </a:cubicBezTo>
                  <a:cubicBezTo>
                    <a:pt x="41695" y="43386"/>
                    <a:pt x="42654" y="52794"/>
                    <a:pt x="43134" y="57468"/>
                  </a:cubicBezTo>
                  <a:cubicBezTo>
                    <a:pt x="53389" y="56929"/>
                    <a:pt x="60345" y="48659"/>
                    <a:pt x="69221" y="44584"/>
                  </a:cubicBezTo>
                  <a:cubicBezTo>
                    <a:pt x="67362" y="48899"/>
                    <a:pt x="63584" y="57468"/>
                    <a:pt x="61725" y="61723"/>
                  </a:cubicBezTo>
                  <a:cubicBezTo>
                    <a:pt x="62744" y="63341"/>
                    <a:pt x="64903" y="66517"/>
                    <a:pt x="65983" y="68075"/>
                  </a:cubicBezTo>
                  <a:cubicBezTo>
                    <a:pt x="62804" y="73348"/>
                    <a:pt x="54348" y="77902"/>
                    <a:pt x="58846" y="84914"/>
                  </a:cubicBezTo>
                  <a:cubicBezTo>
                    <a:pt x="63344" y="84674"/>
                    <a:pt x="67842" y="84254"/>
                    <a:pt x="72339" y="83715"/>
                  </a:cubicBezTo>
                  <a:cubicBezTo>
                    <a:pt x="73119" y="71610"/>
                    <a:pt x="76957" y="60045"/>
                    <a:pt x="79056" y="48240"/>
                  </a:cubicBezTo>
                  <a:cubicBezTo>
                    <a:pt x="85533" y="53093"/>
                    <a:pt x="92310" y="57708"/>
                    <a:pt x="97827" y="63760"/>
                  </a:cubicBezTo>
                  <a:cubicBezTo>
                    <a:pt x="92370" y="67236"/>
                    <a:pt x="87512" y="71251"/>
                    <a:pt x="83254" y="75865"/>
                  </a:cubicBezTo>
                  <a:cubicBezTo>
                    <a:pt x="86373" y="78621"/>
                    <a:pt x="92729" y="84074"/>
                    <a:pt x="95848" y="86831"/>
                  </a:cubicBezTo>
                  <a:cubicBezTo>
                    <a:pt x="93929" y="91685"/>
                    <a:pt x="90031" y="101453"/>
                    <a:pt x="88052" y="106307"/>
                  </a:cubicBezTo>
                  <a:cubicBezTo>
                    <a:pt x="100466" y="116614"/>
                    <a:pt x="115878" y="121827"/>
                    <a:pt x="130571" y="127999"/>
                  </a:cubicBezTo>
                  <a:cubicBezTo>
                    <a:pt x="122055" y="133093"/>
                    <a:pt x="112400" y="135430"/>
                    <a:pt x="102744" y="136988"/>
                  </a:cubicBezTo>
                  <a:cubicBezTo>
                    <a:pt x="96867" y="129318"/>
                    <a:pt x="91050" y="121527"/>
                    <a:pt x="84393" y="114576"/>
                  </a:cubicBezTo>
                  <a:cubicBezTo>
                    <a:pt x="75098" y="117513"/>
                    <a:pt x="65803" y="120808"/>
                    <a:pt x="55968" y="118172"/>
                  </a:cubicBezTo>
                  <a:cubicBezTo>
                    <a:pt x="55788" y="120988"/>
                    <a:pt x="55428" y="126561"/>
                    <a:pt x="55308" y="129378"/>
                  </a:cubicBezTo>
                  <a:cubicBezTo>
                    <a:pt x="44033" y="127460"/>
                    <a:pt x="27362" y="127820"/>
                    <a:pt x="31380" y="111340"/>
                  </a:cubicBezTo>
                  <a:cubicBezTo>
                    <a:pt x="38996" y="109423"/>
                    <a:pt x="46072" y="106187"/>
                    <a:pt x="52489" y="101752"/>
                  </a:cubicBezTo>
                  <a:lnTo>
                    <a:pt x="41455" y="105108"/>
                  </a:lnTo>
                  <a:cubicBezTo>
                    <a:pt x="42534" y="97198"/>
                    <a:pt x="43973" y="89408"/>
                    <a:pt x="45832" y="81737"/>
                  </a:cubicBezTo>
                  <a:lnTo>
                    <a:pt x="40015" y="83415"/>
                  </a:lnTo>
                  <a:cubicBezTo>
                    <a:pt x="47632" y="75625"/>
                    <a:pt x="49910" y="66756"/>
                    <a:pt x="42294" y="57408"/>
                  </a:cubicBezTo>
                  <a:cubicBezTo>
                    <a:pt x="38816" y="67835"/>
                    <a:pt x="37197" y="78861"/>
                    <a:pt x="34078" y="89468"/>
                  </a:cubicBezTo>
                  <a:lnTo>
                    <a:pt x="41994" y="91206"/>
                  </a:lnTo>
                  <a:cubicBezTo>
                    <a:pt x="37796" y="95880"/>
                    <a:pt x="33658" y="100674"/>
                    <a:pt x="29521" y="105468"/>
                  </a:cubicBezTo>
                  <a:cubicBezTo>
                    <a:pt x="28021" y="116614"/>
                    <a:pt x="27002" y="127760"/>
                    <a:pt x="25622" y="138906"/>
                  </a:cubicBezTo>
                  <a:cubicBezTo>
                    <a:pt x="11769" y="133572"/>
                    <a:pt x="17946" y="117573"/>
                    <a:pt x="18486" y="106666"/>
                  </a:cubicBezTo>
                  <a:cubicBezTo>
                    <a:pt x="15308" y="109363"/>
                    <a:pt x="8951" y="114636"/>
                    <a:pt x="5772" y="117333"/>
                  </a:cubicBezTo>
                  <a:cubicBezTo>
                    <a:pt x="-165" y="103310"/>
                    <a:pt x="16147" y="94442"/>
                    <a:pt x="23763" y="85453"/>
                  </a:cubicBezTo>
                  <a:cubicBezTo>
                    <a:pt x="13149" y="74726"/>
                    <a:pt x="19685" y="61663"/>
                    <a:pt x="31620" y="55490"/>
                  </a:cubicBezTo>
                  <a:cubicBezTo>
                    <a:pt x="28861" y="43445"/>
                    <a:pt x="24123" y="28344"/>
                    <a:pt x="36717" y="19955"/>
                  </a:cubicBezTo>
                  <a:cubicBezTo>
                    <a:pt x="39895" y="22112"/>
                    <a:pt x="46192" y="26367"/>
                    <a:pt x="49371" y="28464"/>
                  </a:cubicBezTo>
                  <a:moveTo>
                    <a:pt x="80435" y="89648"/>
                  </a:moveTo>
                  <a:cubicBezTo>
                    <a:pt x="83674" y="92344"/>
                    <a:pt x="83674" y="92344"/>
                    <a:pt x="80435" y="89648"/>
                  </a:cubicBezTo>
                  <a:moveTo>
                    <a:pt x="61665" y="95460"/>
                  </a:moveTo>
                  <a:cubicBezTo>
                    <a:pt x="52549" y="114456"/>
                    <a:pt x="81755" y="96059"/>
                    <a:pt x="61665" y="95460"/>
                  </a:cubicBezTo>
                  <a:close/>
                </a:path>
              </a:pathLst>
            </a:custGeom>
            <a:solidFill>
              <a:srgbClr val="004694"/>
            </a:solidFill>
            <a:ln w="9525"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6D11D707-0CBE-4CB8-A051-98312828FD52}"/>
                </a:ext>
              </a:extLst>
            </p:cNvPr>
            <p:cNvSpPr/>
            <p:nvPr/>
          </p:nvSpPr>
          <p:spPr>
            <a:xfrm>
              <a:off x="1431297" y="5975930"/>
              <a:ext cx="119941" cy="113857"/>
            </a:xfrm>
            <a:custGeom>
              <a:avLst/>
              <a:gdLst>
                <a:gd name="connsiteX0" fmla="*/ 51994 w 119940"/>
                <a:gd name="connsiteY0" fmla="*/ 5617 h 113857"/>
                <a:gd name="connsiteX1" fmla="*/ 79161 w 119940"/>
                <a:gd name="connsiteY1" fmla="*/ 6456 h 113857"/>
                <a:gd name="connsiteX2" fmla="*/ 76762 w 119940"/>
                <a:gd name="connsiteY2" fmla="*/ 36359 h 113857"/>
                <a:gd name="connsiteX3" fmla="*/ 105368 w 119940"/>
                <a:gd name="connsiteY3" fmla="*/ 26771 h 113857"/>
                <a:gd name="connsiteX4" fmla="*/ 109326 w 119940"/>
                <a:gd name="connsiteY4" fmla="*/ 46007 h 113857"/>
                <a:gd name="connsiteX5" fmla="*/ 68966 w 119940"/>
                <a:gd name="connsiteY5" fmla="*/ 64284 h 113857"/>
                <a:gd name="connsiteX6" fmla="*/ 117842 w 119940"/>
                <a:gd name="connsiteY6" fmla="*/ 93227 h 113857"/>
                <a:gd name="connsiteX7" fmla="*/ 107107 w 119940"/>
                <a:gd name="connsiteY7" fmla="*/ 113182 h 113857"/>
                <a:gd name="connsiteX8" fmla="*/ 66567 w 119940"/>
                <a:gd name="connsiteY8" fmla="*/ 77048 h 113857"/>
                <a:gd name="connsiteX9" fmla="*/ 4498 w 119940"/>
                <a:gd name="connsiteY9" fmla="*/ 109707 h 113857"/>
                <a:gd name="connsiteX10" fmla="*/ 29146 w 119940"/>
                <a:gd name="connsiteY10" fmla="*/ 91669 h 113857"/>
                <a:gd name="connsiteX11" fmla="*/ 46477 w 119940"/>
                <a:gd name="connsiteY11" fmla="*/ 71774 h 113857"/>
                <a:gd name="connsiteX12" fmla="*/ 17391 w 119940"/>
                <a:gd name="connsiteY12" fmla="*/ 52658 h 113857"/>
                <a:gd name="connsiteX13" fmla="*/ 51575 w 119940"/>
                <a:gd name="connsiteY13" fmla="*/ 47744 h 113857"/>
                <a:gd name="connsiteX14" fmla="*/ 51994 w 119940"/>
                <a:gd name="connsiteY14" fmla="*/ 5617 h 11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940" h="113857">
                  <a:moveTo>
                    <a:pt x="51994" y="5617"/>
                  </a:moveTo>
                  <a:cubicBezTo>
                    <a:pt x="61050" y="3819"/>
                    <a:pt x="70165" y="4239"/>
                    <a:pt x="79161" y="6456"/>
                  </a:cubicBezTo>
                  <a:cubicBezTo>
                    <a:pt x="78202" y="16404"/>
                    <a:pt x="77362" y="26351"/>
                    <a:pt x="76762" y="36359"/>
                  </a:cubicBezTo>
                  <a:cubicBezTo>
                    <a:pt x="86358" y="33482"/>
                    <a:pt x="95353" y="28389"/>
                    <a:pt x="105368" y="26771"/>
                  </a:cubicBezTo>
                  <a:cubicBezTo>
                    <a:pt x="113764" y="29947"/>
                    <a:pt x="120421" y="41033"/>
                    <a:pt x="109326" y="46007"/>
                  </a:cubicBezTo>
                  <a:cubicBezTo>
                    <a:pt x="95593" y="51580"/>
                    <a:pt x="81320" y="55954"/>
                    <a:pt x="68966" y="64284"/>
                  </a:cubicBezTo>
                  <a:cubicBezTo>
                    <a:pt x="87257" y="69497"/>
                    <a:pt x="106867" y="76628"/>
                    <a:pt x="117842" y="93227"/>
                  </a:cubicBezTo>
                  <a:cubicBezTo>
                    <a:pt x="125039" y="100298"/>
                    <a:pt x="117662" y="116178"/>
                    <a:pt x="107107" y="113182"/>
                  </a:cubicBezTo>
                  <a:cubicBezTo>
                    <a:pt x="94154" y="100478"/>
                    <a:pt x="82879" y="85737"/>
                    <a:pt x="66567" y="77048"/>
                  </a:cubicBezTo>
                  <a:cubicBezTo>
                    <a:pt x="54993" y="100238"/>
                    <a:pt x="29865" y="111984"/>
                    <a:pt x="4498" y="109707"/>
                  </a:cubicBezTo>
                  <a:cubicBezTo>
                    <a:pt x="5098" y="96284"/>
                    <a:pt x="20330" y="97242"/>
                    <a:pt x="29146" y="91669"/>
                  </a:cubicBezTo>
                  <a:cubicBezTo>
                    <a:pt x="36042" y="86096"/>
                    <a:pt x="40900" y="78546"/>
                    <a:pt x="46477" y="71774"/>
                  </a:cubicBezTo>
                  <a:cubicBezTo>
                    <a:pt x="36282" y="67340"/>
                    <a:pt x="18711" y="66321"/>
                    <a:pt x="17391" y="52658"/>
                  </a:cubicBezTo>
                  <a:cubicBezTo>
                    <a:pt x="28786" y="51040"/>
                    <a:pt x="40180" y="49302"/>
                    <a:pt x="51575" y="47744"/>
                  </a:cubicBezTo>
                  <a:cubicBezTo>
                    <a:pt x="52234" y="33722"/>
                    <a:pt x="51994" y="19640"/>
                    <a:pt x="51994" y="5617"/>
                  </a:cubicBezTo>
                  <a:close/>
                </a:path>
              </a:pathLst>
            </a:custGeom>
            <a:solidFill>
              <a:srgbClr val="004694"/>
            </a:solidFill>
            <a:ln w="9525"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0F21A0AF-DA79-47E1-A5BD-EBB61BC66765}"/>
                </a:ext>
              </a:extLst>
            </p:cNvPr>
            <p:cNvSpPr/>
            <p:nvPr/>
          </p:nvSpPr>
          <p:spPr>
            <a:xfrm>
              <a:off x="1141968" y="5983849"/>
              <a:ext cx="53973" cy="101872"/>
            </a:xfrm>
            <a:custGeom>
              <a:avLst/>
              <a:gdLst>
                <a:gd name="connsiteX0" fmla="*/ 14064 w 53973"/>
                <a:gd name="connsiteY0" fmla="*/ 12020 h 101872"/>
                <a:gd name="connsiteX1" fmla="*/ 47288 w 53973"/>
                <a:gd name="connsiteY1" fmla="*/ 7765 h 101872"/>
                <a:gd name="connsiteX2" fmla="*/ 34934 w 53973"/>
                <a:gd name="connsiteY2" fmla="*/ 36949 h 101872"/>
                <a:gd name="connsiteX3" fmla="*/ 36373 w 53973"/>
                <a:gd name="connsiteY3" fmla="*/ 66911 h 101872"/>
                <a:gd name="connsiteX4" fmla="*/ 50107 w 53973"/>
                <a:gd name="connsiteY4" fmla="*/ 67391 h 101872"/>
                <a:gd name="connsiteX5" fmla="*/ 6868 w 53973"/>
                <a:gd name="connsiteY5" fmla="*/ 101787 h 101872"/>
                <a:gd name="connsiteX6" fmla="*/ 19462 w 53973"/>
                <a:gd name="connsiteY6" fmla="*/ 60020 h 101872"/>
                <a:gd name="connsiteX7" fmla="*/ 11726 w 53973"/>
                <a:gd name="connsiteY7" fmla="*/ 48394 h 101872"/>
                <a:gd name="connsiteX8" fmla="*/ 27498 w 53973"/>
                <a:gd name="connsiteY8" fmla="*/ 42342 h 101872"/>
                <a:gd name="connsiteX9" fmla="*/ 14064 w 53973"/>
                <a:gd name="connsiteY9" fmla="*/ 12020 h 10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3" h="101872">
                  <a:moveTo>
                    <a:pt x="14064" y="12020"/>
                  </a:moveTo>
                  <a:cubicBezTo>
                    <a:pt x="24739" y="9323"/>
                    <a:pt x="36913" y="-564"/>
                    <a:pt x="47288" y="7765"/>
                  </a:cubicBezTo>
                  <a:cubicBezTo>
                    <a:pt x="43510" y="17653"/>
                    <a:pt x="36253" y="26222"/>
                    <a:pt x="34934" y="36949"/>
                  </a:cubicBezTo>
                  <a:cubicBezTo>
                    <a:pt x="40751" y="46297"/>
                    <a:pt x="40331" y="56844"/>
                    <a:pt x="36373" y="66911"/>
                  </a:cubicBezTo>
                  <a:cubicBezTo>
                    <a:pt x="39792" y="67031"/>
                    <a:pt x="46688" y="67271"/>
                    <a:pt x="50107" y="67391"/>
                  </a:cubicBezTo>
                  <a:cubicBezTo>
                    <a:pt x="42850" y="85188"/>
                    <a:pt x="25459" y="97892"/>
                    <a:pt x="6868" y="101787"/>
                  </a:cubicBezTo>
                  <a:cubicBezTo>
                    <a:pt x="-1708" y="88424"/>
                    <a:pt x="15444" y="73503"/>
                    <a:pt x="19462" y="60020"/>
                  </a:cubicBezTo>
                  <a:cubicBezTo>
                    <a:pt x="17483" y="57143"/>
                    <a:pt x="13645" y="51331"/>
                    <a:pt x="11726" y="48394"/>
                  </a:cubicBezTo>
                  <a:cubicBezTo>
                    <a:pt x="15624" y="46896"/>
                    <a:pt x="23540" y="43840"/>
                    <a:pt x="27498" y="42342"/>
                  </a:cubicBezTo>
                  <a:cubicBezTo>
                    <a:pt x="27378" y="30477"/>
                    <a:pt x="20601" y="21129"/>
                    <a:pt x="14064" y="12020"/>
                  </a:cubicBezTo>
                  <a:close/>
                </a:path>
              </a:pathLst>
            </a:custGeom>
            <a:solidFill>
              <a:srgbClr val="004694"/>
            </a:solidFill>
            <a:ln w="9525"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5A9B01A6-99B6-4111-ABE7-466593C1F4DA}"/>
                </a:ext>
              </a:extLst>
            </p:cNvPr>
            <p:cNvSpPr/>
            <p:nvPr/>
          </p:nvSpPr>
          <p:spPr>
            <a:xfrm>
              <a:off x="1187195" y="5977225"/>
              <a:ext cx="77962" cy="107865"/>
            </a:xfrm>
            <a:custGeom>
              <a:avLst/>
              <a:gdLst>
                <a:gd name="connsiteX0" fmla="*/ 13756 w 77961"/>
                <a:gd name="connsiteY0" fmla="*/ 16308 h 107864"/>
                <a:gd name="connsiteX1" fmla="*/ 73786 w 77961"/>
                <a:gd name="connsiteY1" fmla="*/ 13252 h 107864"/>
                <a:gd name="connsiteX2" fmla="*/ 47219 w 77961"/>
                <a:gd name="connsiteY2" fmla="*/ 37761 h 107864"/>
                <a:gd name="connsiteX3" fmla="*/ 53336 w 77961"/>
                <a:gd name="connsiteY3" fmla="*/ 67903 h 107864"/>
                <a:gd name="connsiteX4" fmla="*/ 38524 w 77961"/>
                <a:gd name="connsiteY4" fmla="*/ 82285 h 107864"/>
                <a:gd name="connsiteX5" fmla="*/ 70788 w 77961"/>
                <a:gd name="connsiteY5" fmla="*/ 103678 h 107864"/>
                <a:gd name="connsiteX6" fmla="*/ 39603 w 77961"/>
                <a:gd name="connsiteY6" fmla="*/ 102120 h 107864"/>
                <a:gd name="connsiteX7" fmla="*/ 5240 w 77961"/>
                <a:gd name="connsiteY7" fmla="*/ 101221 h 107864"/>
                <a:gd name="connsiteX8" fmla="*/ 19393 w 77961"/>
                <a:gd name="connsiteY8" fmla="*/ 66824 h 107864"/>
                <a:gd name="connsiteX9" fmla="*/ 27789 w 77961"/>
                <a:gd name="connsiteY9" fmla="*/ 59214 h 107864"/>
                <a:gd name="connsiteX10" fmla="*/ 13756 w 77961"/>
                <a:gd name="connsiteY10" fmla="*/ 16308 h 107864"/>
                <a:gd name="connsiteX11" fmla="*/ 46740 w 77961"/>
                <a:gd name="connsiteY11" fmla="*/ 13072 h 107864"/>
                <a:gd name="connsiteX12" fmla="*/ 46080 w 77961"/>
                <a:gd name="connsiteY12" fmla="*/ 25716 h 107864"/>
                <a:gd name="connsiteX13" fmla="*/ 46740 w 77961"/>
                <a:gd name="connsiteY13" fmla="*/ 13072 h 107864"/>
                <a:gd name="connsiteX14" fmla="*/ 29228 w 77961"/>
                <a:gd name="connsiteY14" fmla="*/ 17506 h 107864"/>
                <a:gd name="connsiteX15" fmla="*/ 28809 w 77961"/>
                <a:gd name="connsiteY15" fmla="*/ 30030 h 107864"/>
                <a:gd name="connsiteX16" fmla="*/ 29228 w 77961"/>
                <a:gd name="connsiteY16" fmla="*/ 17506 h 107864"/>
                <a:gd name="connsiteX17" fmla="*/ 21552 w 77961"/>
                <a:gd name="connsiteY17" fmla="*/ 37341 h 107864"/>
                <a:gd name="connsiteX18" fmla="*/ 21552 w 77961"/>
                <a:gd name="connsiteY18" fmla="*/ 37341 h 10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961" h="107864">
                  <a:moveTo>
                    <a:pt x="13756" y="16308"/>
                  </a:moveTo>
                  <a:cubicBezTo>
                    <a:pt x="32767" y="8398"/>
                    <a:pt x="55795" y="-4127"/>
                    <a:pt x="73786" y="13252"/>
                  </a:cubicBezTo>
                  <a:cubicBezTo>
                    <a:pt x="65211" y="21701"/>
                    <a:pt x="56395" y="29971"/>
                    <a:pt x="47219" y="37761"/>
                  </a:cubicBezTo>
                  <a:cubicBezTo>
                    <a:pt x="48659" y="48008"/>
                    <a:pt x="47339" y="58794"/>
                    <a:pt x="53336" y="67903"/>
                  </a:cubicBezTo>
                  <a:cubicBezTo>
                    <a:pt x="48479" y="72757"/>
                    <a:pt x="43081" y="77131"/>
                    <a:pt x="38524" y="82285"/>
                  </a:cubicBezTo>
                  <a:cubicBezTo>
                    <a:pt x="53636" y="81326"/>
                    <a:pt x="75945" y="82165"/>
                    <a:pt x="70788" y="103678"/>
                  </a:cubicBezTo>
                  <a:cubicBezTo>
                    <a:pt x="60293" y="103498"/>
                    <a:pt x="50098" y="98405"/>
                    <a:pt x="39603" y="102120"/>
                  </a:cubicBezTo>
                  <a:cubicBezTo>
                    <a:pt x="28449" y="102659"/>
                    <a:pt x="14296" y="111648"/>
                    <a:pt x="5240" y="101221"/>
                  </a:cubicBezTo>
                  <a:cubicBezTo>
                    <a:pt x="-457" y="85521"/>
                    <a:pt x="28809" y="84143"/>
                    <a:pt x="19393" y="66824"/>
                  </a:cubicBezTo>
                  <a:lnTo>
                    <a:pt x="27789" y="59214"/>
                  </a:lnTo>
                  <a:cubicBezTo>
                    <a:pt x="4760" y="57476"/>
                    <a:pt x="10997" y="31589"/>
                    <a:pt x="13756" y="16308"/>
                  </a:cubicBezTo>
                  <a:moveTo>
                    <a:pt x="46740" y="13072"/>
                  </a:moveTo>
                  <a:cubicBezTo>
                    <a:pt x="38824" y="17926"/>
                    <a:pt x="38644" y="22121"/>
                    <a:pt x="46080" y="25716"/>
                  </a:cubicBezTo>
                  <a:cubicBezTo>
                    <a:pt x="53936" y="21042"/>
                    <a:pt x="54116" y="16787"/>
                    <a:pt x="46740" y="13072"/>
                  </a:cubicBezTo>
                  <a:moveTo>
                    <a:pt x="29228" y="17506"/>
                  </a:moveTo>
                  <a:cubicBezTo>
                    <a:pt x="21492" y="22240"/>
                    <a:pt x="21312" y="26375"/>
                    <a:pt x="28809" y="30030"/>
                  </a:cubicBezTo>
                  <a:cubicBezTo>
                    <a:pt x="36785" y="25536"/>
                    <a:pt x="36905" y="21341"/>
                    <a:pt x="29228" y="17506"/>
                  </a:cubicBezTo>
                  <a:moveTo>
                    <a:pt x="21552" y="37341"/>
                  </a:moveTo>
                  <a:cubicBezTo>
                    <a:pt x="22272" y="57296"/>
                    <a:pt x="39843" y="28293"/>
                    <a:pt x="21552" y="37341"/>
                  </a:cubicBezTo>
                  <a:close/>
                </a:path>
              </a:pathLst>
            </a:custGeom>
            <a:solidFill>
              <a:srgbClr val="004694"/>
            </a:solidFill>
            <a:ln w="9525"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47155314-D94F-4C06-A776-8B4B52DE375C}"/>
                </a:ext>
              </a:extLst>
            </p:cNvPr>
            <p:cNvSpPr/>
            <p:nvPr/>
          </p:nvSpPr>
          <p:spPr>
            <a:xfrm>
              <a:off x="1286071" y="5991535"/>
              <a:ext cx="113944" cy="83895"/>
            </a:xfrm>
            <a:custGeom>
              <a:avLst/>
              <a:gdLst>
                <a:gd name="connsiteX0" fmla="*/ 29843 w 113943"/>
                <a:gd name="connsiteY0" fmla="*/ 15720 h 83894"/>
                <a:gd name="connsiteX1" fmla="*/ 100788 w 113943"/>
                <a:gd name="connsiteY1" fmla="*/ 15540 h 83894"/>
                <a:gd name="connsiteX2" fmla="*/ 70863 w 113943"/>
                <a:gd name="connsiteY2" fmla="*/ 34956 h 83894"/>
                <a:gd name="connsiteX3" fmla="*/ 68464 w 113943"/>
                <a:gd name="connsiteY3" fmla="*/ 55930 h 83894"/>
                <a:gd name="connsiteX4" fmla="*/ 103187 w 113943"/>
                <a:gd name="connsiteY4" fmla="*/ 56948 h 83894"/>
                <a:gd name="connsiteX5" fmla="*/ 111043 w 113943"/>
                <a:gd name="connsiteY5" fmla="*/ 79600 h 83894"/>
                <a:gd name="connsiteX6" fmla="*/ 83697 w 113943"/>
                <a:gd name="connsiteY6" fmla="*/ 75645 h 83894"/>
                <a:gd name="connsiteX7" fmla="*/ 5855 w 113943"/>
                <a:gd name="connsiteY7" fmla="*/ 80679 h 83894"/>
                <a:gd name="connsiteX8" fmla="*/ 45855 w 113943"/>
                <a:gd name="connsiteY8" fmla="*/ 56889 h 83894"/>
                <a:gd name="connsiteX9" fmla="*/ 52872 w 113943"/>
                <a:gd name="connsiteY9" fmla="*/ 34716 h 83894"/>
                <a:gd name="connsiteX10" fmla="*/ 29843 w 113943"/>
                <a:gd name="connsiteY10" fmla="*/ 15720 h 8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943" h="83894">
                  <a:moveTo>
                    <a:pt x="29843" y="15720"/>
                  </a:moveTo>
                  <a:cubicBezTo>
                    <a:pt x="52092" y="11286"/>
                    <a:pt x="83277" y="-7051"/>
                    <a:pt x="100788" y="15540"/>
                  </a:cubicBezTo>
                  <a:cubicBezTo>
                    <a:pt x="91613" y="23211"/>
                    <a:pt x="81118" y="28904"/>
                    <a:pt x="70863" y="34956"/>
                  </a:cubicBezTo>
                  <a:cubicBezTo>
                    <a:pt x="70263" y="40229"/>
                    <a:pt x="69064" y="50716"/>
                    <a:pt x="68464" y="55930"/>
                  </a:cubicBezTo>
                  <a:cubicBezTo>
                    <a:pt x="79979" y="55810"/>
                    <a:pt x="91733" y="54851"/>
                    <a:pt x="103187" y="56948"/>
                  </a:cubicBezTo>
                  <a:cubicBezTo>
                    <a:pt x="110324" y="61802"/>
                    <a:pt x="117880" y="71330"/>
                    <a:pt x="111043" y="79600"/>
                  </a:cubicBezTo>
                  <a:cubicBezTo>
                    <a:pt x="101748" y="83255"/>
                    <a:pt x="92692" y="77503"/>
                    <a:pt x="83697" y="75645"/>
                  </a:cubicBezTo>
                  <a:cubicBezTo>
                    <a:pt x="57789" y="68094"/>
                    <a:pt x="31822" y="83495"/>
                    <a:pt x="5855" y="80679"/>
                  </a:cubicBezTo>
                  <a:cubicBezTo>
                    <a:pt x="-2901" y="59945"/>
                    <a:pt x="33082" y="61263"/>
                    <a:pt x="45855" y="56889"/>
                  </a:cubicBezTo>
                  <a:cubicBezTo>
                    <a:pt x="48734" y="49698"/>
                    <a:pt x="51073" y="42267"/>
                    <a:pt x="52872" y="34716"/>
                  </a:cubicBezTo>
                  <a:cubicBezTo>
                    <a:pt x="46575" y="26686"/>
                    <a:pt x="36080" y="23810"/>
                    <a:pt x="29843" y="15720"/>
                  </a:cubicBezTo>
                  <a:close/>
                </a:path>
              </a:pathLst>
            </a:custGeom>
            <a:solidFill>
              <a:srgbClr val="004694"/>
            </a:solidFill>
            <a:ln w="9525"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4F3A77D5-5C21-497A-B6D2-AA378AF16B06}"/>
                </a:ext>
              </a:extLst>
            </p:cNvPr>
            <p:cNvSpPr/>
            <p:nvPr/>
          </p:nvSpPr>
          <p:spPr>
            <a:xfrm>
              <a:off x="2014622" y="5988950"/>
              <a:ext cx="89956" cy="77902"/>
            </a:xfrm>
            <a:custGeom>
              <a:avLst/>
              <a:gdLst>
                <a:gd name="connsiteX0" fmla="*/ 17279 w 89955"/>
                <a:gd name="connsiteY0" fmla="*/ 8418 h 77902"/>
                <a:gd name="connsiteX1" fmla="*/ 81927 w 89955"/>
                <a:gd name="connsiteY1" fmla="*/ 30650 h 77902"/>
                <a:gd name="connsiteX2" fmla="*/ 63397 w 89955"/>
                <a:gd name="connsiteY2" fmla="*/ 77870 h 77902"/>
                <a:gd name="connsiteX3" fmla="*/ 10023 w 89955"/>
                <a:gd name="connsiteY3" fmla="*/ 47968 h 77902"/>
                <a:gd name="connsiteX4" fmla="*/ 17279 w 89955"/>
                <a:gd name="connsiteY4" fmla="*/ 8418 h 77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77902">
                  <a:moveTo>
                    <a:pt x="17279" y="8418"/>
                  </a:moveTo>
                  <a:cubicBezTo>
                    <a:pt x="40188" y="-3867"/>
                    <a:pt x="65555" y="15249"/>
                    <a:pt x="81927" y="30650"/>
                  </a:cubicBezTo>
                  <a:cubicBezTo>
                    <a:pt x="99019" y="46050"/>
                    <a:pt x="86065" y="78110"/>
                    <a:pt x="63397" y="77870"/>
                  </a:cubicBezTo>
                  <a:cubicBezTo>
                    <a:pt x="42527" y="76312"/>
                    <a:pt x="23396" y="63488"/>
                    <a:pt x="10023" y="47968"/>
                  </a:cubicBezTo>
                  <a:cubicBezTo>
                    <a:pt x="-532" y="36043"/>
                    <a:pt x="5225" y="16987"/>
                    <a:pt x="17279" y="8418"/>
                  </a:cubicBezTo>
                  <a:close/>
                </a:path>
              </a:pathLst>
            </a:custGeom>
            <a:solidFill>
              <a:srgbClr val="004694"/>
            </a:solidFill>
            <a:ln w="9525"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A57A3978-F915-4B3C-87FD-D9360D5FC58B}"/>
                </a:ext>
              </a:extLst>
            </p:cNvPr>
            <p:cNvSpPr/>
            <p:nvPr/>
          </p:nvSpPr>
          <p:spPr>
            <a:xfrm>
              <a:off x="1586789" y="6016300"/>
              <a:ext cx="23988" cy="29962"/>
            </a:xfrm>
            <a:custGeom>
              <a:avLst/>
              <a:gdLst>
                <a:gd name="connsiteX0" fmla="*/ 4569 w 23988"/>
                <a:gd name="connsiteY0" fmla="*/ 30626 h 29962"/>
                <a:gd name="connsiteX1" fmla="*/ 18662 w 23988"/>
                <a:gd name="connsiteY1" fmla="*/ 10191 h 29962"/>
                <a:gd name="connsiteX2" fmla="*/ 4569 w 23988"/>
                <a:gd name="connsiteY2" fmla="*/ 30626 h 29962"/>
              </a:gdLst>
              <a:ahLst/>
              <a:cxnLst>
                <a:cxn ang="0">
                  <a:pos x="connsiteX0" y="connsiteY0"/>
                </a:cxn>
                <a:cxn ang="0">
                  <a:pos x="connsiteX1" y="connsiteY1"/>
                </a:cxn>
                <a:cxn ang="0">
                  <a:pos x="connsiteX2" y="connsiteY2"/>
                </a:cxn>
              </a:cxnLst>
              <a:rect l="l" t="t" r="r" b="b"/>
              <a:pathLst>
                <a:path w="23988" h="29962">
                  <a:moveTo>
                    <a:pt x="4569" y="30626"/>
                  </a:moveTo>
                  <a:cubicBezTo>
                    <a:pt x="3969" y="22356"/>
                    <a:pt x="7028" y="-7966"/>
                    <a:pt x="18662" y="10191"/>
                  </a:cubicBezTo>
                  <a:cubicBezTo>
                    <a:pt x="29757" y="19600"/>
                    <a:pt x="10866" y="26790"/>
                    <a:pt x="4569" y="30626"/>
                  </a:cubicBezTo>
                  <a:close/>
                </a:path>
              </a:pathLst>
            </a:custGeom>
            <a:solidFill>
              <a:srgbClr val="004694"/>
            </a:solidFill>
            <a:ln w="9525"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0259B942-F0D1-4356-81A1-793645C4395C}"/>
                </a:ext>
              </a:extLst>
            </p:cNvPr>
            <p:cNvSpPr/>
            <p:nvPr/>
          </p:nvSpPr>
          <p:spPr>
            <a:xfrm>
              <a:off x="1604852" y="6018221"/>
              <a:ext cx="59970" cy="83895"/>
            </a:xfrm>
            <a:custGeom>
              <a:avLst/>
              <a:gdLst>
                <a:gd name="connsiteX0" fmla="*/ 15712 w 59970"/>
                <a:gd name="connsiteY0" fmla="*/ 26067 h 83894"/>
                <a:gd name="connsiteX1" fmla="*/ 51035 w 59970"/>
                <a:gd name="connsiteY1" fmla="*/ 4494 h 83894"/>
                <a:gd name="connsiteX2" fmla="*/ 37721 w 59970"/>
                <a:gd name="connsiteY2" fmla="*/ 24809 h 83894"/>
                <a:gd name="connsiteX3" fmla="*/ 61230 w 59970"/>
                <a:gd name="connsiteY3" fmla="*/ 30921 h 83894"/>
                <a:gd name="connsiteX4" fmla="*/ 44078 w 59970"/>
                <a:gd name="connsiteY4" fmla="*/ 37213 h 83894"/>
                <a:gd name="connsiteX5" fmla="*/ 36162 w 59970"/>
                <a:gd name="connsiteY5" fmla="*/ 80599 h 83894"/>
                <a:gd name="connsiteX6" fmla="*/ 4498 w 59970"/>
                <a:gd name="connsiteY6" fmla="*/ 72689 h 83894"/>
                <a:gd name="connsiteX7" fmla="*/ 36402 w 59970"/>
                <a:gd name="connsiteY7" fmla="*/ 44644 h 83894"/>
                <a:gd name="connsiteX8" fmla="*/ 10315 w 59970"/>
                <a:gd name="connsiteY8" fmla="*/ 41588 h 83894"/>
                <a:gd name="connsiteX9" fmla="*/ 30045 w 59970"/>
                <a:gd name="connsiteY9" fmla="*/ 19236 h 83894"/>
                <a:gd name="connsiteX10" fmla="*/ 15712 w 59970"/>
                <a:gd name="connsiteY10" fmla="*/ 26067 h 8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70" h="83894">
                  <a:moveTo>
                    <a:pt x="15712" y="26067"/>
                  </a:moveTo>
                  <a:cubicBezTo>
                    <a:pt x="11454" y="7191"/>
                    <a:pt x="40360" y="10846"/>
                    <a:pt x="51035" y="4494"/>
                  </a:cubicBezTo>
                  <a:cubicBezTo>
                    <a:pt x="47737" y="9588"/>
                    <a:pt x="41080" y="19715"/>
                    <a:pt x="37721" y="24809"/>
                  </a:cubicBezTo>
                  <a:cubicBezTo>
                    <a:pt x="48456" y="20734"/>
                    <a:pt x="56252" y="22771"/>
                    <a:pt x="61230" y="30921"/>
                  </a:cubicBezTo>
                  <a:cubicBezTo>
                    <a:pt x="56912" y="32479"/>
                    <a:pt x="48336" y="35655"/>
                    <a:pt x="44078" y="37213"/>
                  </a:cubicBezTo>
                  <a:cubicBezTo>
                    <a:pt x="45518" y="52194"/>
                    <a:pt x="46537" y="68254"/>
                    <a:pt x="36162" y="80599"/>
                  </a:cubicBezTo>
                  <a:cubicBezTo>
                    <a:pt x="25487" y="78262"/>
                    <a:pt x="14933" y="75745"/>
                    <a:pt x="4498" y="72689"/>
                  </a:cubicBezTo>
                  <a:cubicBezTo>
                    <a:pt x="20690" y="70112"/>
                    <a:pt x="39940" y="65498"/>
                    <a:pt x="36402" y="44644"/>
                  </a:cubicBezTo>
                  <a:cubicBezTo>
                    <a:pt x="27646" y="43685"/>
                    <a:pt x="18951" y="42666"/>
                    <a:pt x="10315" y="41588"/>
                  </a:cubicBezTo>
                  <a:cubicBezTo>
                    <a:pt x="15232" y="30741"/>
                    <a:pt x="38201" y="35116"/>
                    <a:pt x="30045" y="19236"/>
                  </a:cubicBezTo>
                  <a:cubicBezTo>
                    <a:pt x="26447" y="20974"/>
                    <a:pt x="19251" y="24389"/>
                    <a:pt x="15712" y="26067"/>
                  </a:cubicBezTo>
                  <a:close/>
                </a:path>
              </a:pathLst>
            </a:custGeom>
            <a:solidFill>
              <a:srgbClr val="004694"/>
            </a:solidFill>
            <a:ln w="9525"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7D097B2B-B8EA-4F59-9534-5F64578653F8}"/>
                </a:ext>
              </a:extLst>
            </p:cNvPr>
            <p:cNvSpPr/>
            <p:nvPr/>
          </p:nvSpPr>
          <p:spPr>
            <a:xfrm>
              <a:off x="655039" y="6216512"/>
              <a:ext cx="47976" cy="53932"/>
            </a:xfrm>
            <a:custGeom>
              <a:avLst/>
              <a:gdLst>
                <a:gd name="connsiteX0" fmla="*/ 4498 w 47976"/>
                <a:gd name="connsiteY0" fmla="*/ 52914 h 53932"/>
                <a:gd name="connsiteX1" fmla="*/ 20630 w 47976"/>
                <a:gd name="connsiteY1" fmla="*/ 4494 h 53932"/>
                <a:gd name="connsiteX2" fmla="*/ 49236 w 47976"/>
                <a:gd name="connsiteY2" fmla="*/ 29004 h 53932"/>
                <a:gd name="connsiteX3" fmla="*/ 4498 w 47976"/>
                <a:gd name="connsiteY3" fmla="*/ 52914 h 53932"/>
              </a:gdLst>
              <a:ahLst/>
              <a:cxnLst>
                <a:cxn ang="0">
                  <a:pos x="connsiteX0" y="connsiteY0"/>
                </a:cxn>
                <a:cxn ang="0">
                  <a:pos x="connsiteX1" y="connsiteY1"/>
                </a:cxn>
                <a:cxn ang="0">
                  <a:pos x="connsiteX2" y="connsiteY2"/>
                </a:cxn>
                <a:cxn ang="0">
                  <a:pos x="connsiteX3" y="connsiteY3"/>
                </a:cxn>
              </a:cxnLst>
              <a:rect l="l" t="t" r="r" b="b"/>
              <a:pathLst>
                <a:path w="47976" h="53932">
                  <a:moveTo>
                    <a:pt x="4498" y="52914"/>
                  </a:moveTo>
                  <a:cubicBezTo>
                    <a:pt x="8996" y="36494"/>
                    <a:pt x="14693" y="20434"/>
                    <a:pt x="20630" y="4494"/>
                  </a:cubicBezTo>
                  <a:cubicBezTo>
                    <a:pt x="30045" y="12764"/>
                    <a:pt x="39700" y="20794"/>
                    <a:pt x="49236" y="29004"/>
                  </a:cubicBezTo>
                  <a:cubicBezTo>
                    <a:pt x="34303" y="36914"/>
                    <a:pt x="19370" y="44944"/>
                    <a:pt x="4498" y="52914"/>
                  </a:cubicBezTo>
                  <a:close/>
                </a:path>
              </a:pathLst>
            </a:custGeom>
            <a:solidFill>
              <a:srgbClr val="004694"/>
            </a:solidFill>
            <a:ln w="9525"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3508AF4B-4BD8-4741-9288-12A82F68576E}"/>
                </a:ext>
              </a:extLst>
            </p:cNvPr>
            <p:cNvSpPr/>
            <p:nvPr/>
          </p:nvSpPr>
          <p:spPr>
            <a:xfrm>
              <a:off x="1172583" y="6404515"/>
              <a:ext cx="41979" cy="47940"/>
            </a:xfrm>
            <a:custGeom>
              <a:avLst/>
              <a:gdLst>
                <a:gd name="connsiteX0" fmla="*/ 13075 w 41979"/>
                <a:gd name="connsiteY0" fmla="*/ 6214 h 47939"/>
                <a:gd name="connsiteX1" fmla="*/ 36883 w 41979"/>
                <a:gd name="connsiteY1" fmla="*/ 35038 h 47939"/>
                <a:gd name="connsiteX2" fmla="*/ 7977 w 41979"/>
                <a:gd name="connsiteY2" fmla="*/ 39292 h 47939"/>
                <a:gd name="connsiteX3" fmla="*/ 13075 w 41979"/>
                <a:gd name="connsiteY3" fmla="*/ 6214 h 47939"/>
              </a:gdLst>
              <a:ahLst/>
              <a:cxnLst>
                <a:cxn ang="0">
                  <a:pos x="connsiteX0" y="connsiteY0"/>
                </a:cxn>
                <a:cxn ang="0">
                  <a:pos x="connsiteX1" y="connsiteY1"/>
                </a:cxn>
                <a:cxn ang="0">
                  <a:pos x="connsiteX2" y="connsiteY2"/>
                </a:cxn>
                <a:cxn ang="0">
                  <a:pos x="connsiteX3" y="connsiteY3"/>
                </a:cxn>
              </a:cxnLst>
              <a:rect l="l" t="t" r="r" b="b"/>
              <a:pathLst>
                <a:path w="41979" h="47939">
                  <a:moveTo>
                    <a:pt x="13075" y="6214"/>
                  </a:moveTo>
                  <a:cubicBezTo>
                    <a:pt x="30766" y="-1816"/>
                    <a:pt x="43300" y="20057"/>
                    <a:pt x="36883" y="35038"/>
                  </a:cubicBezTo>
                  <a:cubicBezTo>
                    <a:pt x="34064" y="47982"/>
                    <a:pt x="14034" y="50978"/>
                    <a:pt x="7977" y="39292"/>
                  </a:cubicBezTo>
                  <a:cubicBezTo>
                    <a:pt x="2700" y="29225"/>
                    <a:pt x="2700" y="13225"/>
                    <a:pt x="13075" y="6214"/>
                  </a:cubicBezTo>
                  <a:close/>
                </a:path>
              </a:pathLst>
            </a:custGeom>
            <a:solidFill>
              <a:srgbClr val="004694"/>
            </a:solidFill>
            <a:ln w="9525"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3F755F0D-81E8-41FD-B2E2-C8F39CE07162}"/>
                </a:ext>
              </a:extLst>
            </p:cNvPr>
            <p:cNvSpPr/>
            <p:nvPr/>
          </p:nvSpPr>
          <p:spPr>
            <a:xfrm>
              <a:off x="1295944" y="6419118"/>
              <a:ext cx="41979" cy="47940"/>
            </a:xfrm>
            <a:custGeom>
              <a:avLst/>
              <a:gdLst>
                <a:gd name="connsiteX0" fmla="*/ 4498 w 41979"/>
                <a:gd name="connsiteY0" fmla="*/ 44285 h 47939"/>
                <a:gd name="connsiteX1" fmla="*/ 38381 w 41979"/>
                <a:gd name="connsiteY1" fmla="*/ 4494 h 47939"/>
                <a:gd name="connsiteX2" fmla="*/ 38381 w 41979"/>
                <a:gd name="connsiteY2" fmla="*/ 44464 h 47939"/>
                <a:gd name="connsiteX3" fmla="*/ 4498 w 41979"/>
                <a:gd name="connsiteY3" fmla="*/ 44285 h 47939"/>
              </a:gdLst>
              <a:ahLst/>
              <a:cxnLst>
                <a:cxn ang="0">
                  <a:pos x="connsiteX0" y="connsiteY0"/>
                </a:cxn>
                <a:cxn ang="0">
                  <a:pos x="connsiteX1" y="connsiteY1"/>
                </a:cxn>
                <a:cxn ang="0">
                  <a:pos x="connsiteX2" y="connsiteY2"/>
                </a:cxn>
                <a:cxn ang="0">
                  <a:pos x="connsiteX3" y="connsiteY3"/>
                </a:cxn>
              </a:cxnLst>
              <a:rect l="l" t="t" r="r" b="b"/>
              <a:pathLst>
                <a:path w="41979" h="47939">
                  <a:moveTo>
                    <a:pt x="4498" y="44285"/>
                  </a:moveTo>
                  <a:cubicBezTo>
                    <a:pt x="15832" y="31041"/>
                    <a:pt x="27047" y="17738"/>
                    <a:pt x="38381" y="4494"/>
                  </a:cubicBezTo>
                  <a:cubicBezTo>
                    <a:pt x="38381" y="17798"/>
                    <a:pt x="38381" y="31101"/>
                    <a:pt x="38381" y="44464"/>
                  </a:cubicBezTo>
                  <a:cubicBezTo>
                    <a:pt x="27047" y="44404"/>
                    <a:pt x="15772" y="44344"/>
                    <a:pt x="4498" y="44285"/>
                  </a:cubicBezTo>
                  <a:close/>
                </a:path>
              </a:pathLst>
            </a:custGeom>
            <a:solidFill>
              <a:srgbClr val="004694"/>
            </a:solidFill>
            <a:ln w="9525"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88D059AA-0091-45FA-9D03-545ECB48CD58}"/>
                </a:ext>
              </a:extLst>
            </p:cNvPr>
            <p:cNvSpPr/>
            <p:nvPr/>
          </p:nvSpPr>
          <p:spPr>
            <a:xfrm>
              <a:off x="1073214" y="6047285"/>
              <a:ext cx="5997" cy="5992"/>
            </a:xfrm>
            <a:custGeom>
              <a:avLst/>
              <a:gdLst>
                <a:gd name="connsiteX0" fmla="*/ 4498 w 5997"/>
                <a:gd name="connsiteY0" fmla="*/ 4494 h 5992"/>
                <a:gd name="connsiteX1" fmla="*/ 4498 w 5997"/>
                <a:gd name="connsiteY1" fmla="*/ 4494 h 5992"/>
              </a:gdLst>
              <a:ahLst/>
              <a:cxnLst>
                <a:cxn ang="0">
                  <a:pos x="connsiteX0" y="connsiteY0"/>
                </a:cxn>
                <a:cxn ang="0">
                  <a:pos x="connsiteX1" y="connsiteY1"/>
                </a:cxn>
              </a:cxnLst>
              <a:rect l="l" t="t" r="r" b="b"/>
              <a:pathLst>
                <a:path w="5997" h="5992">
                  <a:moveTo>
                    <a:pt x="4498" y="4494"/>
                  </a:moveTo>
                  <a:cubicBezTo>
                    <a:pt x="7736" y="7191"/>
                    <a:pt x="7736" y="7191"/>
                    <a:pt x="4498" y="4494"/>
                  </a:cubicBezTo>
                  <a:close/>
                </a:path>
              </a:pathLst>
            </a:custGeom>
            <a:solidFill>
              <a:srgbClr val="6892C0"/>
            </a:solidFill>
            <a:ln w="9525" cap="flat">
              <a:noFill/>
              <a:prstDash val="solid"/>
              <a:miter/>
            </a:ln>
          </p:spPr>
          <p:txBody>
            <a:bodyPr rtlCol="0" anchor="ctr"/>
            <a:lstStyle/>
            <a:p>
              <a:endParaRPr lang="zh-CN" altLang="en-US"/>
            </a:p>
          </p:txBody>
        </p:sp>
      </p:grpSp>
      <p:sp>
        <p:nvSpPr>
          <p:cNvPr id="21" name="文本框 20">
            <a:extLst>
              <a:ext uri="{FF2B5EF4-FFF2-40B4-BE49-F238E27FC236}">
                <a16:creationId xmlns:a16="http://schemas.microsoft.com/office/drawing/2014/main" id="{6F652EC9-38FC-4920-92E4-8F09362C08A6}"/>
              </a:ext>
            </a:extLst>
          </p:cNvPr>
          <p:cNvSpPr txBox="1"/>
          <p:nvPr/>
        </p:nvSpPr>
        <p:spPr>
          <a:xfrm>
            <a:off x="7254531" y="5288543"/>
            <a:ext cx="1005403" cy="338554"/>
          </a:xfrm>
          <a:prstGeom prst="rect">
            <a:avLst/>
          </a:prstGeom>
          <a:noFill/>
        </p:spPr>
        <p:txBody>
          <a:bodyPr wrap="none" rtlCol="0">
            <a:spAutoFit/>
          </a:bodyPr>
          <a:lstStyle/>
          <a:p>
            <a:pPr algn="ctr"/>
            <a:r>
              <a:rPr lang="zh-CN" altLang="en-US" sz="1600" dirty="0"/>
              <a:t>力物学院</a:t>
            </a:r>
          </a:p>
        </p:txBody>
      </p:sp>
      <p:sp>
        <p:nvSpPr>
          <p:cNvPr id="24" name="矩形 23">
            <a:extLst>
              <a:ext uri="{FF2B5EF4-FFF2-40B4-BE49-F238E27FC236}">
                <a16:creationId xmlns:a16="http://schemas.microsoft.com/office/drawing/2014/main" id="{917811AA-2A45-4C5A-A9BA-7CE19CAA28BD}"/>
              </a:ext>
            </a:extLst>
          </p:cNvPr>
          <p:cNvSpPr/>
          <p:nvPr/>
        </p:nvSpPr>
        <p:spPr>
          <a:xfrm>
            <a:off x="6771059" y="5227114"/>
            <a:ext cx="1972345" cy="43706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0" name="文本框 19">
            <a:extLst>
              <a:ext uri="{FF2B5EF4-FFF2-40B4-BE49-F238E27FC236}">
                <a16:creationId xmlns:a16="http://schemas.microsoft.com/office/drawing/2014/main" id="{03E8E5C1-12E1-40B4-929B-F04AA25FFD65}"/>
              </a:ext>
            </a:extLst>
          </p:cNvPr>
          <p:cNvSpPr txBox="1"/>
          <p:nvPr/>
        </p:nvSpPr>
        <p:spPr>
          <a:xfrm>
            <a:off x="3743464" y="5293161"/>
            <a:ext cx="1415772" cy="338554"/>
          </a:xfrm>
          <a:prstGeom prst="rect">
            <a:avLst/>
          </a:prstGeom>
          <a:noFill/>
        </p:spPr>
        <p:txBody>
          <a:bodyPr wrap="none" rtlCol="0">
            <a:spAutoFit/>
          </a:bodyPr>
          <a:lstStyle/>
          <a:p>
            <a:pPr algn="ctr"/>
            <a:r>
              <a:rPr lang="zh-CN" altLang="en-US" sz="1600" dirty="0"/>
              <a:t>设计：张云珊</a:t>
            </a:r>
          </a:p>
        </p:txBody>
      </p:sp>
      <p:sp>
        <p:nvSpPr>
          <p:cNvPr id="44" name="矩形 43">
            <a:extLst>
              <a:ext uri="{FF2B5EF4-FFF2-40B4-BE49-F238E27FC236}">
                <a16:creationId xmlns:a16="http://schemas.microsoft.com/office/drawing/2014/main" id="{66500E0A-D76A-4A77-9FC5-241FB538DA98}"/>
              </a:ext>
            </a:extLst>
          </p:cNvPr>
          <p:cNvSpPr/>
          <p:nvPr/>
        </p:nvSpPr>
        <p:spPr>
          <a:xfrm>
            <a:off x="3448597" y="5227114"/>
            <a:ext cx="1972345" cy="43706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Tree>
    <p:extLst>
      <p:ext uri="{BB962C8B-B14F-4D97-AF65-F5344CB8AC3E}">
        <p14:creationId xmlns:p14="http://schemas.microsoft.com/office/powerpoint/2010/main" val="3096103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7225B-67CB-400F-91E2-4C343D877BF6}"/>
              </a:ext>
            </a:extLst>
          </p:cNvPr>
          <p:cNvSpPr>
            <a:spLocks noGrp="1"/>
          </p:cNvSpPr>
          <p:nvPr>
            <p:ph type="title"/>
          </p:nvPr>
        </p:nvSpPr>
        <p:spPr/>
        <p:txBody>
          <a:bodyPr/>
          <a:lstStyle/>
          <a:p>
            <a:r>
              <a:rPr lang="zh-CN" altLang="en-US" dirty="0"/>
              <a:t>这是并列关系的两段文字页</a:t>
            </a:r>
          </a:p>
        </p:txBody>
      </p:sp>
      <p:sp>
        <p:nvSpPr>
          <p:cNvPr id="3" name="文本框 2">
            <a:extLst>
              <a:ext uri="{FF2B5EF4-FFF2-40B4-BE49-F238E27FC236}">
                <a16:creationId xmlns:a16="http://schemas.microsoft.com/office/drawing/2014/main" id="{0C47B751-C55B-4A4D-BF06-4C2555A13D35}"/>
              </a:ext>
            </a:extLst>
          </p:cNvPr>
          <p:cNvSpPr txBox="1"/>
          <p:nvPr/>
        </p:nvSpPr>
        <p:spPr>
          <a:xfrm>
            <a:off x="660400" y="2977895"/>
            <a:ext cx="4504961" cy="2543453"/>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理工大学位于安徽省淮南市，是安徽省高等教育振兴计划‘地方特色高水平大学建设’项目立项建设高校，安徽省和应急管理部共建高校国家中西部高校基础能力建设工程支持建设高校，教育部“卓越工程师教育培养计划”，中国人民解放军后备军官培养选拔基地</a:t>
            </a:r>
          </a:p>
        </p:txBody>
      </p:sp>
      <p:sp>
        <p:nvSpPr>
          <p:cNvPr id="4" name="文本框 3">
            <a:extLst>
              <a:ext uri="{FF2B5EF4-FFF2-40B4-BE49-F238E27FC236}">
                <a16:creationId xmlns:a16="http://schemas.microsoft.com/office/drawing/2014/main" id="{0F955B0F-C4D8-4CED-A43E-C73CFF5322B5}"/>
              </a:ext>
            </a:extLst>
          </p:cNvPr>
          <p:cNvSpPr txBox="1"/>
          <p:nvPr/>
        </p:nvSpPr>
        <p:spPr>
          <a:xfrm>
            <a:off x="7039157" y="2977895"/>
            <a:ext cx="4504961" cy="2543453"/>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理工大学位于安徽省淮南市，是安徽省高等教育振兴计划‘地方特色高水平大学建设’项目立项建设高校，安徽省和应急管理部共建高校国家中西部高校基础能力建设工程支持建设高校，教育部“卓越工程师教育培养计划”，中国人民解放军后备军官培养选拔基地</a:t>
            </a:r>
          </a:p>
        </p:txBody>
      </p:sp>
      <p:sp>
        <p:nvSpPr>
          <p:cNvPr id="5" name="文本框 4">
            <a:extLst>
              <a:ext uri="{FF2B5EF4-FFF2-40B4-BE49-F238E27FC236}">
                <a16:creationId xmlns:a16="http://schemas.microsoft.com/office/drawing/2014/main" id="{F0E45177-29A1-4E37-B78E-FCE77449E55C}"/>
              </a:ext>
            </a:extLst>
          </p:cNvPr>
          <p:cNvSpPr txBox="1"/>
          <p:nvPr/>
        </p:nvSpPr>
        <p:spPr>
          <a:xfrm>
            <a:off x="660400" y="1728700"/>
            <a:ext cx="924933" cy="1107996"/>
          </a:xfrm>
          <a:prstGeom prst="rect">
            <a:avLst/>
          </a:prstGeom>
          <a:noFill/>
        </p:spPr>
        <p:txBody>
          <a:bodyPr wrap="none" lIns="0" tIns="0" rIns="0" bIns="0" rtlCol="0">
            <a:spAutoFit/>
          </a:bodyPr>
          <a:lstStyle/>
          <a:p>
            <a:pPr algn="l"/>
            <a:r>
              <a:rPr lang="en-US" altLang="zh-CN" sz="7200" b="1" spc="300" dirty="0">
                <a:solidFill>
                  <a:schemeClr val="accent1">
                    <a:alpha val="64000"/>
                  </a:schemeClr>
                </a:solidFill>
                <a:latin typeface="Impact" panose="020B0806030902050204" pitchFamily="34" charset="0"/>
                <a:ea typeface="+mj-ea"/>
              </a:rPr>
              <a:t>01</a:t>
            </a:r>
            <a:endParaRPr lang="zh-CN" altLang="en-US" sz="7200" b="1" spc="300" dirty="0">
              <a:solidFill>
                <a:schemeClr val="accent1">
                  <a:alpha val="64000"/>
                </a:schemeClr>
              </a:solidFill>
              <a:latin typeface="Impact" panose="020B0806030902050204" pitchFamily="34" charset="0"/>
              <a:ea typeface="+mj-ea"/>
            </a:endParaRPr>
          </a:p>
        </p:txBody>
      </p:sp>
      <p:sp>
        <p:nvSpPr>
          <p:cNvPr id="7" name="文本框 6">
            <a:extLst>
              <a:ext uri="{FF2B5EF4-FFF2-40B4-BE49-F238E27FC236}">
                <a16:creationId xmlns:a16="http://schemas.microsoft.com/office/drawing/2014/main" id="{8B2F9436-8B59-4843-9E59-31C9B03DE5EB}"/>
              </a:ext>
            </a:extLst>
          </p:cNvPr>
          <p:cNvSpPr txBox="1"/>
          <p:nvPr/>
        </p:nvSpPr>
        <p:spPr>
          <a:xfrm>
            <a:off x="1788826" y="1856950"/>
            <a:ext cx="1384995" cy="369332"/>
          </a:xfrm>
          <a:prstGeom prst="rect">
            <a:avLst/>
          </a:prstGeom>
          <a:noFill/>
        </p:spPr>
        <p:txBody>
          <a:bodyPr wrap="none" lIns="0" tIns="0" rIns="0" bIns="0" rtlCol="0">
            <a:spAutoFit/>
          </a:bodyPr>
          <a:lstStyle/>
          <a:p>
            <a:pPr algn="l"/>
            <a:r>
              <a:rPr lang="zh-CN" altLang="en-US" sz="2400" b="1" spc="300" dirty="0">
                <a:solidFill>
                  <a:schemeClr val="tx1">
                    <a:lumMod val="85000"/>
                    <a:lumOff val="15000"/>
                  </a:schemeClr>
                </a:solidFill>
                <a:latin typeface="+mj-ea"/>
                <a:ea typeface="+mj-ea"/>
              </a:rPr>
              <a:t>添加标题</a:t>
            </a:r>
          </a:p>
        </p:txBody>
      </p:sp>
      <p:sp>
        <p:nvSpPr>
          <p:cNvPr id="9" name="文本框 8">
            <a:extLst>
              <a:ext uri="{FF2B5EF4-FFF2-40B4-BE49-F238E27FC236}">
                <a16:creationId xmlns:a16="http://schemas.microsoft.com/office/drawing/2014/main" id="{1E956F5D-F0EC-4DA9-9172-8E1EB811F66E}"/>
              </a:ext>
            </a:extLst>
          </p:cNvPr>
          <p:cNvSpPr txBox="1"/>
          <p:nvPr/>
        </p:nvSpPr>
        <p:spPr>
          <a:xfrm>
            <a:off x="7020197" y="1728700"/>
            <a:ext cx="1035540" cy="1107996"/>
          </a:xfrm>
          <a:prstGeom prst="rect">
            <a:avLst/>
          </a:prstGeom>
          <a:noFill/>
        </p:spPr>
        <p:txBody>
          <a:bodyPr wrap="none" lIns="0" tIns="0" rIns="0" bIns="0" rtlCol="0">
            <a:spAutoFit/>
          </a:bodyPr>
          <a:lstStyle/>
          <a:p>
            <a:pPr algn="l"/>
            <a:r>
              <a:rPr lang="en-US" altLang="zh-CN" sz="7200" b="1" spc="300" dirty="0">
                <a:solidFill>
                  <a:schemeClr val="accent1">
                    <a:alpha val="64000"/>
                  </a:schemeClr>
                </a:solidFill>
                <a:latin typeface="Impact" panose="020B0806030902050204" pitchFamily="34" charset="0"/>
                <a:ea typeface="+mj-ea"/>
              </a:rPr>
              <a:t>02</a:t>
            </a:r>
            <a:endParaRPr lang="zh-CN" altLang="en-US" sz="7200" b="1" spc="300" dirty="0">
              <a:solidFill>
                <a:schemeClr val="accent1">
                  <a:alpha val="64000"/>
                </a:schemeClr>
              </a:solidFill>
              <a:latin typeface="Impact" panose="020B0806030902050204" pitchFamily="34" charset="0"/>
              <a:ea typeface="+mj-ea"/>
            </a:endParaRPr>
          </a:p>
        </p:txBody>
      </p:sp>
      <p:sp>
        <p:nvSpPr>
          <p:cNvPr id="10" name="文本框 9">
            <a:extLst>
              <a:ext uri="{FF2B5EF4-FFF2-40B4-BE49-F238E27FC236}">
                <a16:creationId xmlns:a16="http://schemas.microsoft.com/office/drawing/2014/main" id="{0440E067-1BB0-478B-84C0-B242C111DBF8}"/>
              </a:ext>
            </a:extLst>
          </p:cNvPr>
          <p:cNvSpPr txBox="1"/>
          <p:nvPr/>
        </p:nvSpPr>
        <p:spPr>
          <a:xfrm>
            <a:off x="8148623" y="1850449"/>
            <a:ext cx="1384995" cy="369332"/>
          </a:xfrm>
          <a:prstGeom prst="rect">
            <a:avLst/>
          </a:prstGeom>
          <a:noFill/>
        </p:spPr>
        <p:txBody>
          <a:bodyPr wrap="none" lIns="0" tIns="0" rIns="0" bIns="0" rtlCol="0">
            <a:spAutoFit/>
          </a:bodyPr>
          <a:lstStyle/>
          <a:p>
            <a:pPr algn="l"/>
            <a:r>
              <a:rPr lang="zh-CN" altLang="en-US" sz="2400" b="1" spc="300" dirty="0">
                <a:solidFill>
                  <a:schemeClr val="tx1">
                    <a:lumMod val="85000"/>
                    <a:lumOff val="15000"/>
                  </a:schemeClr>
                </a:solidFill>
                <a:latin typeface="+mj-ea"/>
                <a:ea typeface="+mj-ea"/>
              </a:rPr>
              <a:t>添加标题</a:t>
            </a:r>
          </a:p>
        </p:txBody>
      </p:sp>
      <p:sp>
        <p:nvSpPr>
          <p:cNvPr id="11" name="文本框 10">
            <a:extLst>
              <a:ext uri="{FF2B5EF4-FFF2-40B4-BE49-F238E27FC236}">
                <a16:creationId xmlns:a16="http://schemas.microsoft.com/office/drawing/2014/main" id="{A0170EE1-26C8-4C18-B461-9DE415314776}"/>
              </a:ext>
            </a:extLst>
          </p:cNvPr>
          <p:cNvSpPr txBox="1"/>
          <p:nvPr/>
        </p:nvSpPr>
        <p:spPr>
          <a:xfrm>
            <a:off x="1788826" y="2305680"/>
            <a:ext cx="1705595" cy="327141"/>
          </a:xfrm>
          <a:prstGeom prst="rect">
            <a:avLst/>
          </a:prstGeom>
          <a:noFill/>
        </p:spPr>
        <p:txBody>
          <a:bodyPr wrap="square" lIns="0" tIns="0" rIns="0" bIns="0" rtlCol="0">
            <a:spAutoFit/>
          </a:bodyPr>
          <a:lstStyle>
            <a:defPPr>
              <a:defRPr lang="en-US"/>
            </a:defPPr>
            <a:lvl1pPr algn="just">
              <a:lnSpc>
                <a:spcPct val="150000"/>
              </a:lnSpc>
              <a:defRPr sz="1600" spc="300">
                <a:solidFill>
                  <a:schemeClr val="tx1">
                    <a:lumMod val="85000"/>
                    <a:lumOff val="15000"/>
                  </a:schemeClr>
                </a:solidFill>
                <a:latin typeface="+mn-ea"/>
              </a:defRPr>
            </a:lvl1pPr>
          </a:lstStyle>
          <a:p>
            <a:r>
              <a:rPr lang="zh-CN" altLang="en-US" dirty="0">
                <a:solidFill>
                  <a:schemeClr val="accent1"/>
                </a:solidFill>
              </a:rPr>
              <a:t>添加本段小摘要</a:t>
            </a:r>
          </a:p>
        </p:txBody>
      </p:sp>
      <p:sp>
        <p:nvSpPr>
          <p:cNvPr id="12" name="文本框 11">
            <a:extLst>
              <a:ext uri="{FF2B5EF4-FFF2-40B4-BE49-F238E27FC236}">
                <a16:creationId xmlns:a16="http://schemas.microsoft.com/office/drawing/2014/main" id="{D4D6712F-69A9-4E4E-8226-C8211785EED2}"/>
              </a:ext>
            </a:extLst>
          </p:cNvPr>
          <p:cNvSpPr txBox="1"/>
          <p:nvPr/>
        </p:nvSpPr>
        <p:spPr>
          <a:xfrm>
            <a:off x="8148623" y="2305680"/>
            <a:ext cx="1705595" cy="327141"/>
          </a:xfrm>
          <a:prstGeom prst="rect">
            <a:avLst/>
          </a:prstGeom>
          <a:noFill/>
        </p:spPr>
        <p:txBody>
          <a:bodyPr wrap="square" lIns="0" tIns="0" rIns="0" bIns="0" rtlCol="0">
            <a:spAutoFit/>
          </a:bodyPr>
          <a:lstStyle>
            <a:defPPr>
              <a:defRPr lang="en-US"/>
            </a:defPPr>
            <a:lvl1pPr algn="just">
              <a:lnSpc>
                <a:spcPct val="150000"/>
              </a:lnSpc>
              <a:defRPr sz="1600" spc="300">
                <a:solidFill>
                  <a:schemeClr val="tx1">
                    <a:lumMod val="85000"/>
                    <a:lumOff val="15000"/>
                  </a:schemeClr>
                </a:solidFill>
                <a:latin typeface="+mn-ea"/>
              </a:defRPr>
            </a:lvl1pPr>
          </a:lstStyle>
          <a:p>
            <a:r>
              <a:rPr lang="zh-CN" altLang="en-US" dirty="0">
                <a:solidFill>
                  <a:schemeClr val="accent1"/>
                </a:solidFill>
              </a:rPr>
              <a:t>添加本段小摘要</a:t>
            </a:r>
          </a:p>
        </p:txBody>
      </p:sp>
      <p:cxnSp>
        <p:nvCxnSpPr>
          <p:cNvPr id="8" name="直接连接符 7">
            <a:extLst>
              <a:ext uri="{FF2B5EF4-FFF2-40B4-BE49-F238E27FC236}">
                <a16:creationId xmlns:a16="http://schemas.microsoft.com/office/drawing/2014/main" id="{10AAF50C-C80E-4C13-90A9-0F6D323E5006}"/>
              </a:ext>
            </a:extLst>
          </p:cNvPr>
          <p:cNvCxnSpPr/>
          <p:nvPr/>
        </p:nvCxnSpPr>
        <p:spPr>
          <a:xfrm>
            <a:off x="6096000" y="2500442"/>
            <a:ext cx="0" cy="2263515"/>
          </a:xfrm>
          <a:prstGeom prst="line">
            <a:avLst/>
          </a:prstGeom>
          <a:ln>
            <a:gradFill>
              <a:gsLst>
                <a:gs pos="0">
                  <a:schemeClr val="accent3">
                    <a:alpha val="0"/>
                  </a:schemeClr>
                </a:gs>
                <a:gs pos="50000">
                  <a:schemeClr val="accent3">
                    <a:lumMod val="60000"/>
                    <a:lumOff val="40000"/>
                  </a:schemeClr>
                </a:gs>
                <a:gs pos="100000">
                  <a:schemeClr val="accent3">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7940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7225B-67CB-400F-91E2-4C343D877BF6}"/>
              </a:ext>
            </a:extLst>
          </p:cNvPr>
          <p:cNvSpPr>
            <a:spLocks noGrp="1"/>
          </p:cNvSpPr>
          <p:nvPr>
            <p:ph type="title"/>
          </p:nvPr>
        </p:nvSpPr>
        <p:spPr/>
        <p:txBody>
          <a:bodyPr/>
          <a:lstStyle/>
          <a:p>
            <a:r>
              <a:rPr lang="zh-CN" altLang="en-US" dirty="0"/>
              <a:t>这是对比关系的两段文字页</a:t>
            </a:r>
          </a:p>
        </p:txBody>
      </p:sp>
      <p:sp>
        <p:nvSpPr>
          <p:cNvPr id="5" name="矩形 4">
            <a:extLst>
              <a:ext uri="{FF2B5EF4-FFF2-40B4-BE49-F238E27FC236}">
                <a16:creationId xmlns:a16="http://schemas.microsoft.com/office/drawing/2014/main" id="{8436D21C-40BD-4AE4-92EB-01026FAAB6ED}"/>
              </a:ext>
            </a:extLst>
          </p:cNvPr>
          <p:cNvSpPr/>
          <p:nvPr/>
        </p:nvSpPr>
        <p:spPr>
          <a:xfrm>
            <a:off x="-203200" y="1596572"/>
            <a:ext cx="5399088" cy="4537528"/>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AE7545AB-A98B-4ADA-AD1A-BC81C45BF26E}"/>
              </a:ext>
            </a:extLst>
          </p:cNvPr>
          <p:cNvSpPr/>
          <p:nvPr/>
        </p:nvSpPr>
        <p:spPr>
          <a:xfrm>
            <a:off x="6996114" y="1596571"/>
            <a:ext cx="5399088" cy="4537528"/>
          </a:xfrm>
          <a:prstGeom prst="rect">
            <a:avLst/>
          </a:prstGeom>
          <a:noFill/>
          <a:ln w="571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7D61048-CC3C-44CF-8585-1BF383906645}"/>
              </a:ext>
            </a:extLst>
          </p:cNvPr>
          <p:cNvSpPr txBox="1"/>
          <p:nvPr/>
        </p:nvSpPr>
        <p:spPr>
          <a:xfrm>
            <a:off x="1520726" y="2017485"/>
            <a:ext cx="2154436" cy="430887"/>
          </a:xfrm>
          <a:prstGeom prst="rect">
            <a:avLst/>
          </a:prstGeom>
          <a:noFill/>
        </p:spPr>
        <p:txBody>
          <a:bodyPr wrap="none" lIns="0" tIns="0" rIns="0" bIns="0" rtlCol="0">
            <a:spAutoFit/>
          </a:bodyPr>
          <a:lstStyle/>
          <a:p>
            <a:pPr algn="l"/>
            <a:r>
              <a:rPr lang="zh-CN" altLang="en-US" sz="2800" b="1" dirty="0">
                <a:solidFill>
                  <a:schemeClr val="tx1">
                    <a:lumMod val="85000"/>
                    <a:lumOff val="15000"/>
                  </a:schemeClr>
                </a:solidFill>
                <a:latin typeface="+mj-ea"/>
                <a:ea typeface="+mj-ea"/>
              </a:rPr>
              <a:t>输入正方观点</a:t>
            </a:r>
          </a:p>
        </p:txBody>
      </p:sp>
      <p:sp>
        <p:nvSpPr>
          <p:cNvPr id="23" name="文本框 22">
            <a:extLst>
              <a:ext uri="{FF2B5EF4-FFF2-40B4-BE49-F238E27FC236}">
                <a16:creationId xmlns:a16="http://schemas.microsoft.com/office/drawing/2014/main" id="{0A8B0210-0848-45B4-B9B7-C34E1F60B8B9}"/>
              </a:ext>
            </a:extLst>
          </p:cNvPr>
          <p:cNvSpPr txBox="1"/>
          <p:nvPr/>
        </p:nvSpPr>
        <p:spPr>
          <a:xfrm>
            <a:off x="8516839" y="2017485"/>
            <a:ext cx="2154436" cy="430887"/>
          </a:xfrm>
          <a:prstGeom prst="rect">
            <a:avLst/>
          </a:prstGeom>
          <a:noFill/>
        </p:spPr>
        <p:txBody>
          <a:bodyPr wrap="none" lIns="0" tIns="0" rIns="0" bIns="0" rtlCol="0">
            <a:spAutoFit/>
          </a:bodyPr>
          <a:lstStyle/>
          <a:p>
            <a:pPr algn="l"/>
            <a:r>
              <a:rPr lang="zh-CN" altLang="en-US" sz="2800" b="1" dirty="0">
                <a:solidFill>
                  <a:schemeClr val="tx1">
                    <a:lumMod val="85000"/>
                    <a:lumOff val="15000"/>
                  </a:schemeClr>
                </a:solidFill>
                <a:latin typeface="+mj-ea"/>
                <a:ea typeface="+mj-ea"/>
              </a:rPr>
              <a:t>输入反方观点</a:t>
            </a:r>
          </a:p>
        </p:txBody>
      </p:sp>
      <p:grpSp>
        <p:nvGrpSpPr>
          <p:cNvPr id="10" name="组合 9">
            <a:extLst>
              <a:ext uri="{FF2B5EF4-FFF2-40B4-BE49-F238E27FC236}">
                <a16:creationId xmlns:a16="http://schemas.microsoft.com/office/drawing/2014/main" id="{078DC93B-2CF8-48CB-832F-63E4294038CA}"/>
              </a:ext>
            </a:extLst>
          </p:cNvPr>
          <p:cNvGrpSpPr/>
          <p:nvPr/>
        </p:nvGrpSpPr>
        <p:grpSpPr>
          <a:xfrm>
            <a:off x="2499462" y="2551958"/>
            <a:ext cx="196964" cy="259505"/>
            <a:chOff x="2641599" y="2774208"/>
            <a:chExt cx="196964" cy="259505"/>
          </a:xfrm>
        </p:grpSpPr>
        <p:sp>
          <p:nvSpPr>
            <p:cNvPr id="9" name="箭头: V 形 8">
              <a:extLst>
                <a:ext uri="{FF2B5EF4-FFF2-40B4-BE49-F238E27FC236}">
                  <a16:creationId xmlns:a16="http://schemas.microsoft.com/office/drawing/2014/main" id="{C82726EB-C38B-4C49-A96A-23D34C715F3B}"/>
                </a:ext>
              </a:extLst>
            </p:cNvPr>
            <p:cNvSpPr/>
            <p:nvPr/>
          </p:nvSpPr>
          <p:spPr>
            <a:xfrm rot="5400000">
              <a:off x="2659885" y="2755922"/>
              <a:ext cx="160391" cy="196964"/>
            </a:xfrm>
            <a:prstGeom prst="chevron">
              <a:avLst/>
            </a:prstGeom>
            <a:gradFill flip="none" rotWithShape="1">
              <a:gsLst>
                <a:gs pos="100000">
                  <a:schemeClr val="accent3"/>
                </a:gs>
                <a:gs pos="0">
                  <a:schemeClr val="accent3">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箭头: V 形 30">
              <a:extLst>
                <a:ext uri="{FF2B5EF4-FFF2-40B4-BE49-F238E27FC236}">
                  <a16:creationId xmlns:a16="http://schemas.microsoft.com/office/drawing/2014/main" id="{339B74B7-4885-4D43-85C8-8377B38858DC}"/>
                </a:ext>
              </a:extLst>
            </p:cNvPr>
            <p:cNvSpPr/>
            <p:nvPr/>
          </p:nvSpPr>
          <p:spPr>
            <a:xfrm rot="5400000">
              <a:off x="2659885" y="2855036"/>
              <a:ext cx="160391" cy="196964"/>
            </a:xfrm>
            <a:prstGeom prst="chevron">
              <a:avLst/>
            </a:prstGeom>
            <a:gradFill flip="none" rotWithShape="1">
              <a:gsLst>
                <a:gs pos="100000">
                  <a:schemeClr val="accent3"/>
                </a:gs>
                <a:gs pos="0">
                  <a:schemeClr val="accent3">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2" name="组合 31">
            <a:extLst>
              <a:ext uri="{FF2B5EF4-FFF2-40B4-BE49-F238E27FC236}">
                <a16:creationId xmlns:a16="http://schemas.microsoft.com/office/drawing/2014/main" id="{B3196744-10FA-4624-BDA9-D8F1CD014639}"/>
              </a:ext>
            </a:extLst>
          </p:cNvPr>
          <p:cNvGrpSpPr/>
          <p:nvPr/>
        </p:nvGrpSpPr>
        <p:grpSpPr>
          <a:xfrm>
            <a:off x="9495575" y="2551958"/>
            <a:ext cx="196964" cy="259505"/>
            <a:chOff x="2641599" y="2774208"/>
            <a:chExt cx="196964" cy="259505"/>
          </a:xfrm>
        </p:grpSpPr>
        <p:sp>
          <p:nvSpPr>
            <p:cNvPr id="33" name="箭头: V 形 32">
              <a:extLst>
                <a:ext uri="{FF2B5EF4-FFF2-40B4-BE49-F238E27FC236}">
                  <a16:creationId xmlns:a16="http://schemas.microsoft.com/office/drawing/2014/main" id="{14AB16E3-95D8-4599-BBD8-B781EE0ECC1A}"/>
                </a:ext>
              </a:extLst>
            </p:cNvPr>
            <p:cNvSpPr/>
            <p:nvPr/>
          </p:nvSpPr>
          <p:spPr>
            <a:xfrm rot="5400000">
              <a:off x="2659885" y="2755922"/>
              <a:ext cx="160391" cy="196964"/>
            </a:xfrm>
            <a:prstGeom prst="chevron">
              <a:avLst/>
            </a:prstGeom>
            <a:gradFill flip="none" rotWithShape="1">
              <a:gsLst>
                <a:gs pos="100000">
                  <a:schemeClr val="accent3"/>
                </a:gs>
                <a:gs pos="0">
                  <a:schemeClr val="accent3">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箭头: V 形 33">
              <a:extLst>
                <a:ext uri="{FF2B5EF4-FFF2-40B4-BE49-F238E27FC236}">
                  <a16:creationId xmlns:a16="http://schemas.microsoft.com/office/drawing/2014/main" id="{DB29D479-587E-466A-877E-6D95B5FF5801}"/>
                </a:ext>
              </a:extLst>
            </p:cNvPr>
            <p:cNvSpPr/>
            <p:nvPr/>
          </p:nvSpPr>
          <p:spPr>
            <a:xfrm rot="5400000">
              <a:off x="2659885" y="2855036"/>
              <a:ext cx="160391" cy="196964"/>
            </a:xfrm>
            <a:prstGeom prst="chevron">
              <a:avLst/>
            </a:prstGeom>
            <a:gradFill flip="none" rotWithShape="1">
              <a:gsLst>
                <a:gs pos="100000">
                  <a:schemeClr val="accent3"/>
                </a:gs>
                <a:gs pos="0">
                  <a:schemeClr val="accent3">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 name="矩形: 圆角 10">
            <a:extLst>
              <a:ext uri="{FF2B5EF4-FFF2-40B4-BE49-F238E27FC236}">
                <a16:creationId xmlns:a16="http://schemas.microsoft.com/office/drawing/2014/main" id="{601254A0-6709-4C4E-9D34-82548B008D73}"/>
              </a:ext>
            </a:extLst>
          </p:cNvPr>
          <p:cNvSpPr/>
          <p:nvPr/>
        </p:nvSpPr>
        <p:spPr>
          <a:xfrm>
            <a:off x="8118737" y="3019137"/>
            <a:ext cx="2950638" cy="515069"/>
          </a:xfrm>
          <a:prstGeom prst="roundRect">
            <a:avLst>
              <a:gd name="adj" fmla="val 9024"/>
            </a:avLst>
          </a:prstGeom>
          <a:solidFill>
            <a:schemeClr val="accent3">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accent2"/>
                </a:solidFill>
                <a:latin typeface="+mn-ea"/>
              </a:rPr>
              <a:t>输入分论点等信息</a:t>
            </a:r>
            <a:endParaRPr lang="zh-CN" altLang="en-US" dirty="0">
              <a:solidFill>
                <a:schemeClr val="accent2"/>
              </a:solidFill>
              <a:latin typeface="+mn-ea"/>
            </a:endParaRPr>
          </a:p>
        </p:txBody>
      </p:sp>
      <p:sp>
        <p:nvSpPr>
          <p:cNvPr id="35" name="矩形: 圆角 34">
            <a:extLst>
              <a:ext uri="{FF2B5EF4-FFF2-40B4-BE49-F238E27FC236}">
                <a16:creationId xmlns:a16="http://schemas.microsoft.com/office/drawing/2014/main" id="{22CBB6CF-4FD7-4209-885C-AE54013FC61B}"/>
              </a:ext>
            </a:extLst>
          </p:cNvPr>
          <p:cNvSpPr/>
          <p:nvPr/>
        </p:nvSpPr>
        <p:spPr>
          <a:xfrm>
            <a:off x="8118737" y="3979918"/>
            <a:ext cx="2950638" cy="515069"/>
          </a:xfrm>
          <a:prstGeom prst="roundRect">
            <a:avLst>
              <a:gd name="adj" fmla="val 9024"/>
            </a:avLst>
          </a:prstGeom>
          <a:solidFill>
            <a:schemeClr val="accent3">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accent2"/>
                </a:solidFill>
                <a:latin typeface="+mn-ea"/>
              </a:rPr>
              <a:t>输入分论点等信息</a:t>
            </a:r>
            <a:endParaRPr lang="zh-CN" altLang="en-US" dirty="0">
              <a:solidFill>
                <a:schemeClr val="accent2"/>
              </a:solidFill>
              <a:latin typeface="+mn-ea"/>
            </a:endParaRPr>
          </a:p>
        </p:txBody>
      </p:sp>
      <p:sp>
        <p:nvSpPr>
          <p:cNvPr id="36" name="矩形: 圆角 35">
            <a:extLst>
              <a:ext uri="{FF2B5EF4-FFF2-40B4-BE49-F238E27FC236}">
                <a16:creationId xmlns:a16="http://schemas.microsoft.com/office/drawing/2014/main" id="{F27D7569-54A2-408E-B19B-BEF86C691B0E}"/>
              </a:ext>
            </a:extLst>
          </p:cNvPr>
          <p:cNvSpPr/>
          <p:nvPr/>
        </p:nvSpPr>
        <p:spPr>
          <a:xfrm>
            <a:off x="8118737" y="4940698"/>
            <a:ext cx="2950638" cy="515069"/>
          </a:xfrm>
          <a:prstGeom prst="roundRect">
            <a:avLst>
              <a:gd name="adj" fmla="val 9024"/>
            </a:avLst>
          </a:prstGeom>
          <a:solidFill>
            <a:schemeClr val="accent3">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accent2"/>
                </a:solidFill>
                <a:latin typeface="+mn-ea"/>
              </a:rPr>
              <a:t>输入分论点等信息</a:t>
            </a:r>
            <a:endParaRPr lang="zh-CN" altLang="en-US" dirty="0">
              <a:solidFill>
                <a:schemeClr val="accent2"/>
              </a:solidFill>
              <a:latin typeface="+mn-ea"/>
            </a:endParaRPr>
          </a:p>
        </p:txBody>
      </p:sp>
      <p:sp>
        <p:nvSpPr>
          <p:cNvPr id="38" name="矩形: 圆角 37">
            <a:extLst>
              <a:ext uri="{FF2B5EF4-FFF2-40B4-BE49-F238E27FC236}">
                <a16:creationId xmlns:a16="http://schemas.microsoft.com/office/drawing/2014/main" id="{2244BE5E-C652-4D89-9894-69116DD1AED3}"/>
              </a:ext>
            </a:extLst>
          </p:cNvPr>
          <p:cNvSpPr/>
          <p:nvPr/>
        </p:nvSpPr>
        <p:spPr>
          <a:xfrm>
            <a:off x="1122625" y="3033713"/>
            <a:ext cx="2950638" cy="515069"/>
          </a:xfrm>
          <a:prstGeom prst="roundRect">
            <a:avLst>
              <a:gd name="adj" fmla="val 90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n-ea"/>
              </a:rPr>
              <a:t>输入分论点等信息</a:t>
            </a:r>
          </a:p>
        </p:txBody>
      </p:sp>
      <p:sp>
        <p:nvSpPr>
          <p:cNvPr id="39" name="矩形: 圆角 38">
            <a:extLst>
              <a:ext uri="{FF2B5EF4-FFF2-40B4-BE49-F238E27FC236}">
                <a16:creationId xmlns:a16="http://schemas.microsoft.com/office/drawing/2014/main" id="{C7DEE474-CD8D-4F55-B9EB-1C3A32A03004}"/>
              </a:ext>
            </a:extLst>
          </p:cNvPr>
          <p:cNvSpPr/>
          <p:nvPr/>
        </p:nvSpPr>
        <p:spPr>
          <a:xfrm>
            <a:off x="1122625" y="3994494"/>
            <a:ext cx="2950638" cy="515069"/>
          </a:xfrm>
          <a:prstGeom prst="roundRect">
            <a:avLst>
              <a:gd name="adj" fmla="val 90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mn-ea"/>
              </a:rPr>
              <a:t>输入分论点等信息</a:t>
            </a:r>
            <a:endParaRPr lang="zh-CN" altLang="en-US" dirty="0">
              <a:latin typeface="+mn-ea"/>
            </a:endParaRPr>
          </a:p>
        </p:txBody>
      </p:sp>
      <p:sp>
        <p:nvSpPr>
          <p:cNvPr id="40" name="矩形: 圆角 39">
            <a:extLst>
              <a:ext uri="{FF2B5EF4-FFF2-40B4-BE49-F238E27FC236}">
                <a16:creationId xmlns:a16="http://schemas.microsoft.com/office/drawing/2014/main" id="{3D0E10D8-34F0-48D2-8634-A3EDD6BEE051}"/>
              </a:ext>
            </a:extLst>
          </p:cNvPr>
          <p:cNvSpPr/>
          <p:nvPr/>
        </p:nvSpPr>
        <p:spPr>
          <a:xfrm>
            <a:off x="1122625" y="4955274"/>
            <a:ext cx="2950638" cy="515069"/>
          </a:xfrm>
          <a:prstGeom prst="roundRect">
            <a:avLst>
              <a:gd name="adj" fmla="val 90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mn-ea"/>
              </a:rPr>
              <a:t>输入分论点等信息</a:t>
            </a:r>
            <a:endParaRPr lang="zh-CN" altLang="en-US" dirty="0">
              <a:latin typeface="+mn-ea"/>
            </a:endParaRPr>
          </a:p>
        </p:txBody>
      </p:sp>
      <p:sp>
        <p:nvSpPr>
          <p:cNvPr id="3" name="椭圆 2">
            <a:extLst>
              <a:ext uri="{FF2B5EF4-FFF2-40B4-BE49-F238E27FC236}">
                <a16:creationId xmlns:a16="http://schemas.microsoft.com/office/drawing/2014/main" id="{D14AD13B-1162-4E6A-8EA9-AF406752122F}"/>
              </a:ext>
            </a:extLst>
          </p:cNvPr>
          <p:cNvSpPr/>
          <p:nvPr/>
        </p:nvSpPr>
        <p:spPr>
          <a:xfrm>
            <a:off x="3976025" y="2936475"/>
            <a:ext cx="194475" cy="194475"/>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841D4F2D-1E52-4757-9CE2-9804AE7D7488}"/>
              </a:ext>
            </a:extLst>
          </p:cNvPr>
          <p:cNvSpPr/>
          <p:nvPr/>
        </p:nvSpPr>
        <p:spPr>
          <a:xfrm>
            <a:off x="3967825" y="3897255"/>
            <a:ext cx="194475" cy="194475"/>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E1D9CDB1-AEE2-4213-B6E3-5103DBDBCAE8}"/>
              </a:ext>
            </a:extLst>
          </p:cNvPr>
          <p:cNvSpPr/>
          <p:nvPr/>
        </p:nvSpPr>
        <p:spPr>
          <a:xfrm>
            <a:off x="3959624" y="4858035"/>
            <a:ext cx="194475" cy="194475"/>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B44F34E-9F2C-4057-B249-C5FBE83012F0}"/>
              </a:ext>
            </a:extLst>
          </p:cNvPr>
          <p:cNvSpPr/>
          <p:nvPr/>
        </p:nvSpPr>
        <p:spPr>
          <a:xfrm>
            <a:off x="10988538" y="2960288"/>
            <a:ext cx="194475" cy="194475"/>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7C4EC562-8ABB-4227-8981-BA01A2D0DA66}"/>
              </a:ext>
            </a:extLst>
          </p:cNvPr>
          <p:cNvSpPr/>
          <p:nvPr/>
        </p:nvSpPr>
        <p:spPr>
          <a:xfrm>
            <a:off x="10980338" y="3921068"/>
            <a:ext cx="194475" cy="194475"/>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F28F1DCC-1F47-43A6-8396-74074F4467F5}"/>
              </a:ext>
            </a:extLst>
          </p:cNvPr>
          <p:cNvSpPr/>
          <p:nvPr/>
        </p:nvSpPr>
        <p:spPr>
          <a:xfrm>
            <a:off x="10972137" y="4881848"/>
            <a:ext cx="194475" cy="194475"/>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77658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3F1C4-F645-4C07-B3E4-83FDFA8EEB71}"/>
              </a:ext>
            </a:extLst>
          </p:cNvPr>
          <p:cNvSpPr>
            <a:spLocks noGrp="1"/>
          </p:cNvSpPr>
          <p:nvPr>
            <p:ph type="title"/>
          </p:nvPr>
        </p:nvSpPr>
        <p:spPr/>
        <p:txBody>
          <a:bodyPr/>
          <a:lstStyle/>
          <a:p>
            <a:r>
              <a:rPr lang="zh-CN" altLang="en-US" dirty="0"/>
              <a:t>两张图片加两段文字</a:t>
            </a:r>
          </a:p>
        </p:txBody>
      </p:sp>
      <p:pic>
        <p:nvPicPr>
          <p:cNvPr id="8" name="图片占位符 7">
            <a:extLst>
              <a:ext uri="{FF2B5EF4-FFF2-40B4-BE49-F238E27FC236}">
                <a16:creationId xmlns:a16="http://schemas.microsoft.com/office/drawing/2014/main" id="{77A1730F-49B1-4FF9-B9B9-299DD6C68F0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4896" b="14896"/>
          <a:stretch>
            <a:fillRect/>
          </a:stretch>
        </p:blipFill>
        <p:spPr>
          <a:xfrm>
            <a:off x="1275326" y="1248286"/>
            <a:ext cx="3734619" cy="1966861"/>
          </a:xfrm>
        </p:spPr>
      </p:pic>
      <p:pic>
        <p:nvPicPr>
          <p:cNvPr id="14" name="图片占位符 13">
            <a:extLst>
              <a:ext uri="{FF2B5EF4-FFF2-40B4-BE49-F238E27FC236}">
                <a16:creationId xmlns:a16="http://schemas.microsoft.com/office/drawing/2014/main" id="{12AF4726-773D-4907-AF6C-00619AB4762E}"/>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14890" b="14890"/>
          <a:stretch>
            <a:fillRect/>
          </a:stretch>
        </p:blipFill>
        <p:spPr>
          <a:xfrm>
            <a:off x="7182055" y="1248286"/>
            <a:ext cx="3734619" cy="1966861"/>
          </a:xfrm>
        </p:spPr>
      </p:pic>
      <p:sp>
        <p:nvSpPr>
          <p:cNvPr id="15" name="文本框 14">
            <a:extLst>
              <a:ext uri="{FF2B5EF4-FFF2-40B4-BE49-F238E27FC236}">
                <a16:creationId xmlns:a16="http://schemas.microsoft.com/office/drawing/2014/main" id="{5CA241A5-FEFD-42C7-8734-AF1EFFA27C4D}"/>
              </a:ext>
            </a:extLst>
          </p:cNvPr>
          <p:cNvSpPr txBox="1"/>
          <p:nvPr/>
        </p:nvSpPr>
        <p:spPr>
          <a:xfrm>
            <a:off x="1275326" y="3917509"/>
            <a:ext cx="1384995" cy="369332"/>
          </a:xfrm>
          <a:prstGeom prst="rect">
            <a:avLst/>
          </a:prstGeom>
          <a:noFill/>
        </p:spPr>
        <p:txBody>
          <a:bodyPr wrap="none" lIns="0" tIns="0" rIns="0" bIns="0" rtlCol="0">
            <a:spAutoFit/>
          </a:bodyPr>
          <a:lstStyle/>
          <a:p>
            <a:pPr algn="l"/>
            <a:r>
              <a:rPr lang="zh-CN" altLang="en-US" sz="2400" b="1" spc="300" dirty="0">
                <a:solidFill>
                  <a:schemeClr val="tx1">
                    <a:lumMod val="85000"/>
                    <a:lumOff val="15000"/>
                  </a:schemeClr>
                </a:solidFill>
                <a:latin typeface="+mj-ea"/>
                <a:ea typeface="+mj-ea"/>
              </a:rPr>
              <a:t>添加标题</a:t>
            </a:r>
          </a:p>
        </p:txBody>
      </p:sp>
      <p:sp>
        <p:nvSpPr>
          <p:cNvPr id="16" name="文本框 15">
            <a:extLst>
              <a:ext uri="{FF2B5EF4-FFF2-40B4-BE49-F238E27FC236}">
                <a16:creationId xmlns:a16="http://schemas.microsoft.com/office/drawing/2014/main" id="{36E46169-36FF-467C-A87C-4EE9B1053E66}"/>
              </a:ext>
            </a:extLst>
          </p:cNvPr>
          <p:cNvSpPr txBox="1"/>
          <p:nvPr/>
        </p:nvSpPr>
        <p:spPr>
          <a:xfrm>
            <a:off x="1275326" y="4579578"/>
            <a:ext cx="3104619" cy="1435458"/>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安徽理工大学位于安徽省淮南市，是安徽省高等教育振兴计划‘地方特色高水平大学建设’项目立项建设高校</a:t>
            </a:r>
          </a:p>
        </p:txBody>
      </p:sp>
      <p:sp>
        <p:nvSpPr>
          <p:cNvPr id="17" name="文本框 16">
            <a:extLst>
              <a:ext uri="{FF2B5EF4-FFF2-40B4-BE49-F238E27FC236}">
                <a16:creationId xmlns:a16="http://schemas.microsoft.com/office/drawing/2014/main" id="{4D636D5B-B2ED-497A-8CDC-6C612374A159}"/>
              </a:ext>
            </a:extLst>
          </p:cNvPr>
          <p:cNvSpPr txBox="1"/>
          <p:nvPr/>
        </p:nvSpPr>
        <p:spPr>
          <a:xfrm>
            <a:off x="7182055" y="4579578"/>
            <a:ext cx="3104619" cy="1435458"/>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安徽理工大学位于安徽省淮南市，是安徽省高等教育振兴计划‘地方特色高水平大学建设’项目立项建设高校</a:t>
            </a:r>
          </a:p>
        </p:txBody>
      </p:sp>
      <p:sp>
        <p:nvSpPr>
          <p:cNvPr id="18" name="文本框 17">
            <a:extLst>
              <a:ext uri="{FF2B5EF4-FFF2-40B4-BE49-F238E27FC236}">
                <a16:creationId xmlns:a16="http://schemas.microsoft.com/office/drawing/2014/main" id="{2F9328F1-AB81-4D91-BEEF-A2CFFDF91283}"/>
              </a:ext>
            </a:extLst>
          </p:cNvPr>
          <p:cNvSpPr txBox="1"/>
          <p:nvPr/>
        </p:nvSpPr>
        <p:spPr>
          <a:xfrm>
            <a:off x="7182055" y="3917509"/>
            <a:ext cx="1384995" cy="369332"/>
          </a:xfrm>
          <a:prstGeom prst="rect">
            <a:avLst/>
          </a:prstGeom>
          <a:noFill/>
        </p:spPr>
        <p:txBody>
          <a:bodyPr wrap="none" lIns="0" tIns="0" rIns="0" bIns="0" rtlCol="0">
            <a:spAutoFit/>
          </a:bodyPr>
          <a:lstStyle/>
          <a:p>
            <a:pPr algn="l"/>
            <a:r>
              <a:rPr lang="zh-CN" altLang="en-US" sz="2400" b="1" spc="300" dirty="0">
                <a:solidFill>
                  <a:schemeClr val="tx1">
                    <a:lumMod val="85000"/>
                    <a:lumOff val="15000"/>
                  </a:schemeClr>
                </a:solidFill>
                <a:latin typeface="+mj-ea"/>
                <a:ea typeface="+mj-ea"/>
              </a:rPr>
              <a:t>添加标题</a:t>
            </a:r>
          </a:p>
        </p:txBody>
      </p:sp>
      <p:sp>
        <p:nvSpPr>
          <p:cNvPr id="19" name="矩形 18">
            <a:extLst>
              <a:ext uri="{FF2B5EF4-FFF2-40B4-BE49-F238E27FC236}">
                <a16:creationId xmlns:a16="http://schemas.microsoft.com/office/drawing/2014/main" id="{17F438E5-904A-4F87-8A51-3EC409B58226}"/>
              </a:ext>
            </a:extLst>
          </p:cNvPr>
          <p:cNvSpPr/>
          <p:nvPr/>
        </p:nvSpPr>
        <p:spPr>
          <a:xfrm>
            <a:off x="7182055" y="4383912"/>
            <a:ext cx="630002" cy="7560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3302AA8A-ECD9-46AB-B5B6-F62ECC5D303C}"/>
              </a:ext>
            </a:extLst>
          </p:cNvPr>
          <p:cNvSpPr/>
          <p:nvPr/>
        </p:nvSpPr>
        <p:spPr>
          <a:xfrm>
            <a:off x="1275326" y="4383912"/>
            <a:ext cx="630002" cy="7560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D8D312A7-30C5-490A-9DC3-E18CAFC568CD}"/>
              </a:ext>
            </a:extLst>
          </p:cNvPr>
          <p:cNvSpPr/>
          <p:nvPr/>
        </p:nvSpPr>
        <p:spPr>
          <a:xfrm>
            <a:off x="7194755" y="2998790"/>
            <a:ext cx="647700" cy="647700"/>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ABF90053-5B5E-4E4B-B6EA-7C58F7F01EC6}"/>
              </a:ext>
            </a:extLst>
          </p:cNvPr>
          <p:cNvSpPr/>
          <p:nvPr/>
        </p:nvSpPr>
        <p:spPr>
          <a:xfrm>
            <a:off x="1288026" y="3003552"/>
            <a:ext cx="647700" cy="647700"/>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businessman_57134">
            <a:extLst>
              <a:ext uri="{FF2B5EF4-FFF2-40B4-BE49-F238E27FC236}">
                <a16:creationId xmlns:a16="http://schemas.microsoft.com/office/drawing/2014/main" id="{AF54F4E4-D1C8-4B4E-9859-A2C8EB93AB17}"/>
              </a:ext>
            </a:extLst>
          </p:cNvPr>
          <p:cNvSpPr>
            <a:spLocks noChangeAspect="1"/>
          </p:cNvSpPr>
          <p:nvPr/>
        </p:nvSpPr>
        <p:spPr bwMode="auto">
          <a:xfrm>
            <a:off x="7380160" y="3189503"/>
            <a:ext cx="276891" cy="279968"/>
          </a:xfrm>
          <a:custGeom>
            <a:avLst/>
            <a:gdLst>
              <a:gd name="connsiteX0" fmla="*/ 243589 w 557114"/>
              <a:gd name="connsiteY0" fmla="*/ 355438 h 608062"/>
              <a:gd name="connsiteX1" fmla="*/ 277656 w 557114"/>
              <a:gd name="connsiteY1" fmla="*/ 355438 h 608062"/>
              <a:gd name="connsiteX2" fmla="*/ 277940 w 557114"/>
              <a:gd name="connsiteY2" fmla="*/ 355438 h 608062"/>
              <a:gd name="connsiteX3" fmla="*/ 278604 w 557114"/>
              <a:gd name="connsiteY3" fmla="*/ 355438 h 608062"/>
              <a:gd name="connsiteX4" fmla="*/ 279174 w 557114"/>
              <a:gd name="connsiteY4" fmla="*/ 355438 h 608062"/>
              <a:gd name="connsiteX5" fmla="*/ 279458 w 557114"/>
              <a:gd name="connsiteY5" fmla="*/ 355438 h 608062"/>
              <a:gd name="connsiteX6" fmla="*/ 279553 w 557114"/>
              <a:gd name="connsiteY6" fmla="*/ 355438 h 608062"/>
              <a:gd name="connsiteX7" fmla="*/ 313620 w 557114"/>
              <a:gd name="connsiteY7" fmla="*/ 355438 h 608062"/>
              <a:gd name="connsiteX8" fmla="*/ 324438 w 557114"/>
              <a:gd name="connsiteY8" fmla="*/ 375432 h 608062"/>
              <a:gd name="connsiteX9" fmla="*/ 298152 w 557114"/>
              <a:gd name="connsiteY9" fmla="*/ 430202 h 608062"/>
              <a:gd name="connsiteX10" fmla="*/ 301948 w 557114"/>
              <a:gd name="connsiteY10" fmla="*/ 510272 h 608062"/>
              <a:gd name="connsiteX11" fmla="*/ 356891 w 557114"/>
              <a:gd name="connsiteY11" fmla="*/ 389172 h 608062"/>
              <a:gd name="connsiteX12" fmla="*/ 356986 w 557114"/>
              <a:gd name="connsiteY12" fmla="*/ 389172 h 608062"/>
              <a:gd name="connsiteX13" fmla="*/ 376628 w 557114"/>
              <a:gd name="connsiteY13" fmla="*/ 375337 h 608062"/>
              <a:gd name="connsiteX14" fmla="*/ 383556 w 557114"/>
              <a:gd name="connsiteY14" fmla="*/ 376474 h 608062"/>
              <a:gd name="connsiteX15" fmla="*/ 383745 w 557114"/>
              <a:gd name="connsiteY15" fmla="*/ 376569 h 608062"/>
              <a:gd name="connsiteX16" fmla="*/ 518588 w 557114"/>
              <a:gd name="connsiteY16" fmla="*/ 438920 h 608062"/>
              <a:gd name="connsiteX17" fmla="*/ 557114 w 557114"/>
              <a:gd name="connsiteY17" fmla="*/ 482224 h 608062"/>
              <a:gd name="connsiteX18" fmla="*/ 557114 w 557114"/>
              <a:gd name="connsiteY18" fmla="*/ 608062 h 608062"/>
              <a:gd name="connsiteX19" fmla="*/ 279743 w 557114"/>
              <a:gd name="connsiteY19" fmla="*/ 608062 h 608062"/>
              <a:gd name="connsiteX20" fmla="*/ 279458 w 557114"/>
              <a:gd name="connsiteY20" fmla="*/ 608062 h 608062"/>
              <a:gd name="connsiteX21" fmla="*/ 279364 w 557114"/>
              <a:gd name="connsiteY21" fmla="*/ 608062 h 608062"/>
              <a:gd name="connsiteX22" fmla="*/ 279174 w 557114"/>
              <a:gd name="connsiteY22" fmla="*/ 608062 h 608062"/>
              <a:gd name="connsiteX23" fmla="*/ 278984 w 557114"/>
              <a:gd name="connsiteY23" fmla="*/ 608062 h 608062"/>
              <a:gd name="connsiteX24" fmla="*/ 278604 w 557114"/>
              <a:gd name="connsiteY24" fmla="*/ 608062 h 608062"/>
              <a:gd name="connsiteX25" fmla="*/ 278130 w 557114"/>
              <a:gd name="connsiteY25" fmla="*/ 608062 h 608062"/>
              <a:gd name="connsiteX26" fmla="*/ 277940 w 557114"/>
              <a:gd name="connsiteY26" fmla="*/ 608062 h 608062"/>
              <a:gd name="connsiteX27" fmla="*/ 277845 w 557114"/>
              <a:gd name="connsiteY27" fmla="*/ 608062 h 608062"/>
              <a:gd name="connsiteX28" fmla="*/ 277750 w 557114"/>
              <a:gd name="connsiteY28" fmla="*/ 608062 h 608062"/>
              <a:gd name="connsiteX29" fmla="*/ 277656 w 557114"/>
              <a:gd name="connsiteY29" fmla="*/ 608062 h 608062"/>
              <a:gd name="connsiteX30" fmla="*/ 277371 w 557114"/>
              <a:gd name="connsiteY30" fmla="*/ 608062 h 608062"/>
              <a:gd name="connsiteX31" fmla="*/ 0 w 557114"/>
              <a:gd name="connsiteY31" fmla="*/ 608062 h 608062"/>
              <a:gd name="connsiteX32" fmla="*/ 0 w 557114"/>
              <a:gd name="connsiteY32" fmla="*/ 482224 h 608062"/>
              <a:gd name="connsiteX33" fmla="*/ 38621 w 557114"/>
              <a:gd name="connsiteY33" fmla="*/ 438920 h 608062"/>
              <a:gd name="connsiteX34" fmla="*/ 173464 w 557114"/>
              <a:gd name="connsiteY34" fmla="*/ 376569 h 608062"/>
              <a:gd name="connsiteX35" fmla="*/ 173558 w 557114"/>
              <a:gd name="connsiteY35" fmla="*/ 376474 h 608062"/>
              <a:gd name="connsiteX36" fmla="*/ 180486 w 557114"/>
              <a:gd name="connsiteY36" fmla="*/ 375337 h 608062"/>
              <a:gd name="connsiteX37" fmla="*/ 200223 w 557114"/>
              <a:gd name="connsiteY37" fmla="*/ 389172 h 608062"/>
              <a:gd name="connsiteX38" fmla="*/ 255166 w 557114"/>
              <a:gd name="connsiteY38" fmla="*/ 510272 h 608062"/>
              <a:gd name="connsiteX39" fmla="*/ 258962 w 557114"/>
              <a:gd name="connsiteY39" fmla="*/ 430202 h 608062"/>
              <a:gd name="connsiteX40" fmla="*/ 232676 w 557114"/>
              <a:gd name="connsiteY40" fmla="*/ 375432 h 608062"/>
              <a:gd name="connsiteX41" fmla="*/ 243589 w 557114"/>
              <a:gd name="connsiteY41" fmla="*/ 355438 h 608062"/>
              <a:gd name="connsiteX42" fmla="*/ 276250 w 557114"/>
              <a:gd name="connsiteY42" fmla="*/ 0 h 608062"/>
              <a:gd name="connsiteX43" fmla="*/ 277674 w 557114"/>
              <a:gd name="connsiteY43" fmla="*/ 0 h 608062"/>
              <a:gd name="connsiteX44" fmla="*/ 277863 w 557114"/>
              <a:gd name="connsiteY44" fmla="*/ 0 h 608062"/>
              <a:gd name="connsiteX45" fmla="*/ 277958 w 557114"/>
              <a:gd name="connsiteY45" fmla="*/ 0 h 608062"/>
              <a:gd name="connsiteX46" fmla="*/ 279382 w 557114"/>
              <a:gd name="connsiteY46" fmla="*/ 0 h 608062"/>
              <a:gd name="connsiteX47" fmla="*/ 402570 w 557114"/>
              <a:gd name="connsiteY47" fmla="*/ 104895 h 608062"/>
              <a:gd name="connsiteX48" fmla="*/ 394693 w 557114"/>
              <a:gd name="connsiteY48" fmla="*/ 159001 h 608062"/>
              <a:gd name="connsiteX49" fmla="*/ 405892 w 557114"/>
              <a:gd name="connsiteY49" fmla="*/ 184774 h 608062"/>
              <a:gd name="connsiteX50" fmla="*/ 377040 w 557114"/>
              <a:gd name="connsiteY50" fmla="*/ 236890 h 608062"/>
              <a:gd name="connsiteX51" fmla="*/ 315731 w 557114"/>
              <a:gd name="connsiteY51" fmla="*/ 311274 h 608062"/>
              <a:gd name="connsiteX52" fmla="*/ 277958 w 557114"/>
              <a:gd name="connsiteY52" fmla="*/ 319707 h 608062"/>
              <a:gd name="connsiteX53" fmla="*/ 277958 w 557114"/>
              <a:gd name="connsiteY53" fmla="*/ 319802 h 608062"/>
              <a:gd name="connsiteX54" fmla="*/ 277863 w 557114"/>
              <a:gd name="connsiteY54" fmla="*/ 319802 h 608062"/>
              <a:gd name="connsiteX55" fmla="*/ 277674 w 557114"/>
              <a:gd name="connsiteY55" fmla="*/ 319802 h 608062"/>
              <a:gd name="connsiteX56" fmla="*/ 277674 w 557114"/>
              <a:gd name="connsiteY56" fmla="*/ 319707 h 608062"/>
              <a:gd name="connsiteX57" fmla="*/ 239901 w 557114"/>
              <a:gd name="connsiteY57" fmla="*/ 311274 h 608062"/>
              <a:gd name="connsiteX58" fmla="*/ 178592 w 557114"/>
              <a:gd name="connsiteY58" fmla="*/ 236890 h 608062"/>
              <a:gd name="connsiteX59" fmla="*/ 149740 w 557114"/>
              <a:gd name="connsiteY59" fmla="*/ 184774 h 608062"/>
              <a:gd name="connsiteX60" fmla="*/ 161034 w 557114"/>
              <a:gd name="connsiteY60" fmla="*/ 159001 h 608062"/>
              <a:gd name="connsiteX61" fmla="*/ 153062 w 557114"/>
              <a:gd name="connsiteY61" fmla="*/ 104895 h 608062"/>
              <a:gd name="connsiteX62" fmla="*/ 276250 w 557114"/>
              <a:gd name="connsiteY62" fmla="*/ 0 h 6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57114" h="608062">
                <a:moveTo>
                  <a:pt x="243589" y="355438"/>
                </a:moveTo>
                <a:lnTo>
                  <a:pt x="277656" y="355438"/>
                </a:lnTo>
                <a:lnTo>
                  <a:pt x="277940" y="355438"/>
                </a:lnTo>
                <a:lnTo>
                  <a:pt x="278604" y="355438"/>
                </a:lnTo>
                <a:lnTo>
                  <a:pt x="279174" y="355438"/>
                </a:lnTo>
                <a:lnTo>
                  <a:pt x="279458" y="355438"/>
                </a:lnTo>
                <a:lnTo>
                  <a:pt x="279553" y="355438"/>
                </a:lnTo>
                <a:lnTo>
                  <a:pt x="313620" y="355438"/>
                </a:lnTo>
                <a:cubicBezTo>
                  <a:pt x="325007" y="355438"/>
                  <a:pt x="330511" y="364630"/>
                  <a:pt x="324438" y="375432"/>
                </a:cubicBezTo>
                <a:cubicBezTo>
                  <a:pt x="321781" y="379980"/>
                  <a:pt x="298152" y="430202"/>
                  <a:pt x="298152" y="430202"/>
                </a:cubicBezTo>
                <a:lnTo>
                  <a:pt x="301948" y="510272"/>
                </a:lnTo>
                <a:cubicBezTo>
                  <a:pt x="317700" y="481655"/>
                  <a:pt x="343131" y="422432"/>
                  <a:pt x="356891" y="389172"/>
                </a:cubicBezTo>
                <a:cubicBezTo>
                  <a:pt x="356891" y="389172"/>
                  <a:pt x="356891" y="389172"/>
                  <a:pt x="356986" y="389172"/>
                </a:cubicBezTo>
                <a:cubicBezTo>
                  <a:pt x="359832" y="381117"/>
                  <a:pt x="367519" y="375337"/>
                  <a:pt x="376628" y="375337"/>
                </a:cubicBezTo>
                <a:cubicBezTo>
                  <a:pt x="379096" y="375337"/>
                  <a:pt x="381373" y="375716"/>
                  <a:pt x="383556" y="376474"/>
                </a:cubicBezTo>
                <a:cubicBezTo>
                  <a:pt x="383650" y="376474"/>
                  <a:pt x="383650" y="376474"/>
                  <a:pt x="383745" y="376569"/>
                </a:cubicBezTo>
                <a:cubicBezTo>
                  <a:pt x="387446" y="377706"/>
                  <a:pt x="464973" y="411724"/>
                  <a:pt x="518588" y="438920"/>
                </a:cubicBezTo>
                <a:cubicBezTo>
                  <a:pt x="542595" y="451049"/>
                  <a:pt x="557114" y="466305"/>
                  <a:pt x="557114" y="482224"/>
                </a:cubicBezTo>
                <a:lnTo>
                  <a:pt x="557114" y="608062"/>
                </a:lnTo>
                <a:lnTo>
                  <a:pt x="279743" y="608062"/>
                </a:lnTo>
                <a:lnTo>
                  <a:pt x="279458" y="608062"/>
                </a:lnTo>
                <a:lnTo>
                  <a:pt x="279364" y="608062"/>
                </a:lnTo>
                <a:lnTo>
                  <a:pt x="279174" y="608062"/>
                </a:lnTo>
                <a:lnTo>
                  <a:pt x="278984" y="608062"/>
                </a:lnTo>
                <a:lnTo>
                  <a:pt x="278604" y="608062"/>
                </a:lnTo>
                <a:lnTo>
                  <a:pt x="278130" y="608062"/>
                </a:lnTo>
                <a:lnTo>
                  <a:pt x="277940" y="608062"/>
                </a:lnTo>
                <a:lnTo>
                  <a:pt x="277845" y="608062"/>
                </a:lnTo>
                <a:lnTo>
                  <a:pt x="277750" y="608062"/>
                </a:lnTo>
                <a:lnTo>
                  <a:pt x="277656" y="608062"/>
                </a:lnTo>
                <a:lnTo>
                  <a:pt x="277371" y="608062"/>
                </a:lnTo>
                <a:lnTo>
                  <a:pt x="0" y="608062"/>
                </a:lnTo>
                <a:lnTo>
                  <a:pt x="0" y="482224"/>
                </a:lnTo>
                <a:cubicBezTo>
                  <a:pt x="0" y="466305"/>
                  <a:pt x="14519" y="451049"/>
                  <a:pt x="38621" y="438920"/>
                </a:cubicBezTo>
                <a:cubicBezTo>
                  <a:pt x="92141" y="411724"/>
                  <a:pt x="169668" y="377706"/>
                  <a:pt x="173464" y="376569"/>
                </a:cubicBezTo>
                <a:cubicBezTo>
                  <a:pt x="173464" y="376474"/>
                  <a:pt x="173464" y="376474"/>
                  <a:pt x="173558" y="376474"/>
                </a:cubicBezTo>
                <a:cubicBezTo>
                  <a:pt x="175741" y="375716"/>
                  <a:pt x="178018" y="375337"/>
                  <a:pt x="180486" y="375337"/>
                </a:cubicBezTo>
                <a:cubicBezTo>
                  <a:pt x="189595" y="375337"/>
                  <a:pt x="197282" y="381117"/>
                  <a:pt x="200223" y="389172"/>
                </a:cubicBezTo>
                <a:cubicBezTo>
                  <a:pt x="214078" y="422432"/>
                  <a:pt x="239414" y="481655"/>
                  <a:pt x="255166" y="510272"/>
                </a:cubicBezTo>
                <a:lnTo>
                  <a:pt x="258962" y="430202"/>
                </a:lnTo>
                <a:cubicBezTo>
                  <a:pt x="258962" y="430202"/>
                  <a:pt x="235333" y="379980"/>
                  <a:pt x="232676" y="375432"/>
                </a:cubicBezTo>
                <a:cubicBezTo>
                  <a:pt x="226603" y="364630"/>
                  <a:pt x="232107" y="355438"/>
                  <a:pt x="243589" y="355438"/>
                </a:cubicBezTo>
                <a:close/>
                <a:moveTo>
                  <a:pt x="276250" y="0"/>
                </a:moveTo>
                <a:cubicBezTo>
                  <a:pt x="276725" y="0"/>
                  <a:pt x="277199" y="0"/>
                  <a:pt x="277674" y="0"/>
                </a:cubicBezTo>
                <a:cubicBezTo>
                  <a:pt x="277769" y="0"/>
                  <a:pt x="277769" y="0"/>
                  <a:pt x="277863" y="0"/>
                </a:cubicBezTo>
                <a:cubicBezTo>
                  <a:pt x="277863" y="0"/>
                  <a:pt x="277863" y="0"/>
                  <a:pt x="277958" y="0"/>
                </a:cubicBezTo>
                <a:cubicBezTo>
                  <a:pt x="278433" y="0"/>
                  <a:pt x="278907" y="0"/>
                  <a:pt x="279382" y="0"/>
                </a:cubicBezTo>
                <a:cubicBezTo>
                  <a:pt x="385487" y="0"/>
                  <a:pt x="405417" y="75615"/>
                  <a:pt x="402570" y="104895"/>
                </a:cubicBezTo>
                <a:cubicBezTo>
                  <a:pt x="400387" y="128395"/>
                  <a:pt x="394693" y="159001"/>
                  <a:pt x="394693" y="159001"/>
                </a:cubicBezTo>
                <a:cubicBezTo>
                  <a:pt x="394693" y="159001"/>
                  <a:pt x="405892" y="164118"/>
                  <a:pt x="405892" y="184774"/>
                </a:cubicBezTo>
                <a:cubicBezTo>
                  <a:pt x="402001" y="236511"/>
                  <a:pt x="381311" y="214149"/>
                  <a:pt x="377040" y="236890"/>
                </a:cubicBezTo>
                <a:cubicBezTo>
                  <a:pt x="370017" y="274603"/>
                  <a:pt x="336610" y="301893"/>
                  <a:pt x="315731" y="311274"/>
                </a:cubicBezTo>
                <a:cubicBezTo>
                  <a:pt x="303583" y="316770"/>
                  <a:pt x="291055" y="319518"/>
                  <a:pt x="277958" y="319707"/>
                </a:cubicBezTo>
                <a:lnTo>
                  <a:pt x="277958" y="319802"/>
                </a:lnTo>
                <a:cubicBezTo>
                  <a:pt x="277863" y="319802"/>
                  <a:pt x="277863" y="319802"/>
                  <a:pt x="277863" y="319802"/>
                </a:cubicBezTo>
                <a:cubicBezTo>
                  <a:pt x="277769" y="319802"/>
                  <a:pt x="277769" y="319802"/>
                  <a:pt x="277674" y="319802"/>
                </a:cubicBezTo>
                <a:lnTo>
                  <a:pt x="277674" y="319707"/>
                </a:lnTo>
                <a:cubicBezTo>
                  <a:pt x="264577" y="319518"/>
                  <a:pt x="252049" y="316770"/>
                  <a:pt x="239901" y="311274"/>
                </a:cubicBezTo>
                <a:cubicBezTo>
                  <a:pt x="219022" y="301893"/>
                  <a:pt x="185615" y="274603"/>
                  <a:pt x="178592" y="236890"/>
                </a:cubicBezTo>
                <a:cubicBezTo>
                  <a:pt x="174321" y="214149"/>
                  <a:pt x="153631" y="236511"/>
                  <a:pt x="149740" y="184774"/>
                </a:cubicBezTo>
                <a:cubicBezTo>
                  <a:pt x="149740" y="164118"/>
                  <a:pt x="161034" y="159001"/>
                  <a:pt x="161034" y="159001"/>
                </a:cubicBezTo>
                <a:cubicBezTo>
                  <a:pt x="161034" y="159001"/>
                  <a:pt x="155245" y="128395"/>
                  <a:pt x="153062" y="104895"/>
                </a:cubicBezTo>
                <a:cubicBezTo>
                  <a:pt x="150215" y="75615"/>
                  <a:pt x="170145" y="0"/>
                  <a:pt x="276250" y="0"/>
                </a:cubicBezTo>
                <a:close/>
              </a:path>
            </a:pathLst>
          </a:custGeom>
          <a:solidFill>
            <a:schemeClr val="accent1"/>
          </a:solidFill>
          <a:ln>
            <a:noFill/>
          </a:ln>
        </p:spPr>
      </p:sp>
      <p:sp>
        <p:nvSpPr>
          <p:cNvPr id="24" name="female-geek_53750">
            <a:extLst>
              <a:ext uri="{FF2B5EF4-FFF2-40B4-BE49-F238E27FC236}">
                <a16:creationId xmlns:a16="http://schemas.microsoft.com/office/drawing/2014/main" id="{58833E08-0778-4070-B20A-A4D7D940AB3F}"/>
              </a:ext>
            </a:extLst>
          </p:cNvPr>
          <p:cNvSpPr>
            <a:spLocks noChangeAspect="1"/>
          </p:cNvSpPr>
          <p:nvPr/>
        </p:nvSpPr>
        <p:spPr bwMode="auto">
          <a:xfrm>
            <a:off x="1517757" y="3189502"/>
            <a:ext cx="198392" cy="279968"/>
          </a:xfrm>
          <a:custGeom>
            <a:avLst/>
            <a:gdLst>
              <a:gd name="T0" fmla="*/ 861 w 922"/>
              <a:gd name="T1" fmla="*/ 682 h 1303"/>
              <a:gd name="T2" fmla="*/ 861 w 922"/>
              <a:gd name="T3" fmla="*/ 569 h 1303"/>
              <a:gd name="T4" fmla="*/ 790 w 922"/>
              <a:gd name="T5" fmla="*/ 379 h 1303"/>
              <a:gd name="T6" fmla="*/ 461 w 922"/>
              <a:gd name="T7" fmla="*/ 0 h 1303"/>
              <a:gd name="T8" fmla="*/ 184 w 922"/>
              <a:gd name="T9" fmla="*/ 274 h 1303"/>
              <a:gd name="T10" fmla="*/ 133 w 922"/>
              <a:gd name="T11" fmla="*/ 379 h 1303"/>
              <a:gd name="T12" fmla="*/ 62 w 922"/>
              <a:gd name="T13" fmla="*/ 569 h 1303"/>
              <a:gd name="T14" fmla="*/ 62 w 922"/>
              <a:gd name="T15" fmla="*/ 682 h 1303"/>
              <a:gd name="T16" fmla="*/ 3 w 922"/>
              <a:gd name="T17" fmla="*/ 1112 h 1303"/>
              <a:gd name="T18" fmla="*/ 171 w 922"/>
              <a:gd name="T19" fmla="*/ 1217 h 1303"/>
              <a:gd name="T20" fmla="*/ 752 w 922"/>
              <a:gd name="T21" fmla="*/ 1217 h 1303"/>
              <a:gd name="T22" fmla="*/ 921 w 922"/>
              <a:gd name="T23" fmla="*/ 1112 h 1303"/>
              <a:gd name="T24" fmla="*/ 338 w 922"/>
              <a:gd name="T25" fmla="*/ 359 h 1303"/>
              <a:gd name="T26" fmla="*/ 387 w 922"/>
              <a:gd name="T27" fmla="*/ 340 h 1303"/>
              <a:gd name="T28" fmla="*/ 387 w 922"/>
              <a:gd name="T29" fmla="*/ 414 h 1303"/>
              <a:gd name="T30" fmla="*/ 334 w 922"/>
              <a:gd name="T31" fmla="*/ 377 h 1303"/>
              <a:gd name="T32" fmla="*/ 308 w 922"/>
              <a:gd name="T33" fmla="*/ 368 h 1303"/>
              <a:gd name="T34" fmla="*/ 370 w 922"/>
              <a:gd name="T35" fmla="*/ 440 h 1303"/>
              <a:gd name="T36" fmla="*/ 450 w 922"/>
              <a:gd name="T37" fmla="*/ 377 h 1303"/>
              <a:gd name="T38" fmla="*/ 474 w 922"/>
              <a:gd name="T39" fmla="*/ 367 h 1303"/>
              <a:gd name="T40" fmla="*/ 537 w 922"/>
              <a:gd name="T41" fmla="*/ 440 h 1303"/>
              <a:gd name="T42" fmla="*/ 617 w 922"/>
              <a:gd name="T43" fmla="*/ 377 h 1303"/>
              <a:gd name="T44" fmla="*/ 537 w 922"/>
              <a:gd name="T45" fmla="*/ 313 h 1303"/>
              <a:gd name="T46" fmla="*/ 438 w 922"/>
              <a:gd name="T47" fmla="*/ 340 h 1303"/>
              <a:gd name="T48" fmla="*/ 511 w 922"/>
              <a:gd name="T49" fmla="*/ 232 h 1303"/>
              <a:gd name="T50" fmla="*/ 458 w 922"/>
              <a:gd name="T51" fmla="*/ 607 h 1303"/>
              <a:gd name="T52" fmla="*/ 308 w 922"/>
              <a:gd name="T53" fmla="*/ 368 h 1303"/>
              <a:gd name="T54" fmla="*/ 537 w 922"/>
              <a:gd name="T55" fmla="*/ 340 h 1303"/>
              <a:gd name="T56" fmla="*/ 590 w 922"/>
              <a:gd name="T57" fmla="*/ 377 h 1303"/>
              <a:gd name="T58" fmla="*/ 537 w 922"/>
              <a:gd name="T59" fmla="*/ 414 h 1303"/>
              <a:gd name="T60" fmla="*/ 506 w 922"/>
              <a:gd name="T61" fmla="*/ 1084 h 1303"/>
              <a:gd name="T62" fmla="*/ 417 w 922"/>
              <a:gd name="T63" fmla="*/ 784 h 1303"/>
              <a:gd name="T64" fmla="*/ 280 w 922"/>
              <a:gd name="T65" fmla="*/ 676 h 1303"/>
              <a:gd name="T66" fmla="*/ 461 w 922"/>
              <a:gd name="T67" fmla="*/ 685 h 1303"/>
              <a:gd name="T68" fmla="*/ 641 w 922"/>
              <a:gd name="T69" fmla="*/ 673 h 1303"/>
              <a:gd name="T70" fmla="*/ 506 w 922"/>
              <a:gd name="T71" fmla="*/ 783 h 1303"/>
              <a:gd name="T72" fmla="*/ 506 w 922"/>
              <a:gd name="T73" fmla="*/ 1084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2" h="1303">
                <a:moveTo>
                  <a:pt x="795" y="705"/>
                </a:moveTo>
                <a:cubicBezTo>
                  <a:pt x="836" y="700"/>
                  <a:pt x="861" y="682"/>
                  <a:pt x="861" y="682"/>
                </a:cubicBezTo>
                <a:cubicBezTo>
                  <a:pt x="790" y="666"/>
                  <a:pt x="762" y="587"/>
                  <a:pt x="762" y="587"/>
                </a:cubicBezTo>
                <a:cubicBezTo>
                  <a:pt x="825" y="602"/>
                  <a:pt x="861" y="569"/>
                  <a:pt x="861" y="569"/>
                </a:cubicBezTo>
                <a:cubicBezTo>
                  <a:pt x="816" y="558"/>
                  <a:pt x="767" y="497"/>
                  <a:pt x="746" y="469"/>
                </a:cubicBezTo>
                <a:cubicBezTo>
                  <a:pt x="770" y="450"/>
                  <a:pt x="784" y="417"/>
                  <a:pt x="790" y="379"/>
                </a:cubicBezTo>
                <a:cubicBezTo>
                  <a:pt x="801" y="314"/>
                  <a:pt x="778" y="282"/>
                  <a:pt x="736" y="275"/>
                </a:cubicBezTo>
                <a:cubicBezTo>
                  <a:pt x="722" y="120"/>
                  <a:pt x="678" y="0"/>
                  <a:pt x="461" y="0"/>
                </a:cubicBezTo>
                <a:cubicBezTo>
                  <a:pt x="249" y="0"/>
                  <a:pt x="201" y="117"/>
                  <a:pt x="187" y="275"/>
                </a:cubicBezTo>
                <a:lnTo>
                  <a:pt x="184" y="274"/>
                </a:lnTo>
                <a:lnTo>
                  <a:pt x="184" y="275"/>
                </a:lnTo>
                <a:cubicBezTo>
                  <a:pt x="143" y="282"/>
                  <a:pt x="123" y="314"/>
                  <a:pt x="133" y="379"/>
                </a:cubicBezTo>
                <a:cubicBezTo>
                  <a:pt x="140" y="420"/>
                  <a:pt x="154" y="451"/>
                  <a:pt x="177" y="469"/>
                </a:cubicBezTo>
                <a:cubicBezTo>
                  <a:pt x="157" y="497"/>
                  <a:pt x="108" y="558"/>
                  <a:pt x="62" y="569"/>
                </a:cubicBezTo>
                <a:cubicBezTo>
                  <a:pt x="62" y="569"/>
                  <a:pt x="99" y="602"/>
                  <a:pt x="162" y="587"/>
                </a:cubicBezTo>
                <a:cubicBezTo>
                  <a:pt x="162" y="587"/>
                  <a:pt x="134" y="666"/>
                  <a:pt x="62" y="682"/>
                </a:cubicBezTo>
                <a:cubicBezTo>
                  <a:pt x="62" y="682"/>
                  <a:pt x="87" y="700"/>
                  <a:pt x="129" y="705"/>
                </a:cubicBezTo>
                <a:cubicBezTo>
                  <a:pt x="26" y="840"/>
                  <a:pt x="8" y="1013"/>
                  <a:pt x="3" y="1112"/>
                </a:cubicBezTo>
                <a:cubicBezTo>
                  <a:pt x="0" y="1164"/>
                  <a:pt x="35" y="1209"/>
                  <a:pt x="81" y="1212"/>
                </a:cubicBezTo>
                <a:cubicBezTo>
                  <a:pt x="83" y="1212"/>
                  <a:pt x="171" y="1217"/>
                  <a:pt x="171" y="1217"/>
                </a:cubicBezTo>
                <a:cubicBezTo>
                  <a:pt x="226" y="1279"/>
                  <a:pt x="339" y="1303"/>
                  <a:pt x="464" y="1303"/>
                </a:cubicBezTo>
                <a:cubicBezTo>
                  <a:pt x="596" y="1303"/>
                  <a:pt x="700" y="1274"/>
                  <a:pt x="752" y="1217"/>
                </a:cubicBezTo>
                <a:cubicBezTo>
                  <a:pt x="752" y="1217"/>
                  <a:pt x="841" y="1212"/>
                  <a:pt x="842" y="1212"/>
                </a:cubicBezTo>
                <a:cubicBezTo>
                  <a:pt x="888" y="1209"/>
                  <a:pt x="922" y="1165"/>
                  <a:pt x="921" y="1112"/>
                </a:cubicBezTo>
                <a:cubicBezTo>
                  <a:pt x="916" y="973"/>
                  <a:pt x="879" y="815"/>
                  <a:pt x="795" y="705"/>
                </a:cubicBezTo>
                <a:close/>
                <a:moveTo>
                  <a:pt x="338" y="359"/>
                </a:moveTo>
                <a:cubicBezTo>
                  <a:pt x="354" y="353"/>
                  <a:pt x="368" y="347"/>
                  <a:pt x="382" y="340"/>
                </a:cubicBezTo>
                <a:lnTo>
                  <a:pt x="387" y="340"/>
                </a:lnTo>
                <a:cubicBezTo>
                  <a:pt x="407" y="340"/>
                  <a:pt x="424" y="356"/>
                  <a:pt x="424" y="377"/>
                </a:cubicBezTo>
                <a:cubicBezTo>
                  <a:pt x="424" y="397"/>
                  <a:pt x="407" y="414"/>
                  <a:pt x="387" y="414"/>
                </a:cubicBezTo>
                <a:lnTo>
                  <a:pt x="370" y="414"/>
                </a:lnTo>
                <a:cubicBezTo>
                  <a:pt x="350" y="414"/>
                  <a:pt x="334" y="397"/>
                  <a:pt x="334" y="377"/>
                </a:cubicBezTo>
                <a:cubicBezTo>
                  <a:pt x="334" y="370"/>
                  <a:pt x="335" y="364"/>
                  <a:pt x="338" y="359"/>
                </a:cubicBezTo>
                <a:close/>
                <a:moveTo>
                  <a:pt x="308" y="368"/>
                </a:moveTo>
                <a:cubicBezTo>
                  <a:pt x="307" y="371"/>
                  <a:pt x="307" y="374"/>
                  <a:pt x="307" y="377"/>
                </a:cubicBezTo>
                <a:cubicBezTo>
                  <a:pt x="307" y="412"/>
                  <a:pt x="335" y="440"/>
                  <a:pt x="370" y="440"/>
                </a:cubicBezTo>
                <a:lnTo>
                  <a:pt x="387" y="440"/>
                </a:lnTo>
                <a:cubicBezTo>
                  <a:pt x="422" y="440"/>
                  <a:pt x="450" y="412"/>
                  <a:pt x="450" y="377"/>
                </a:cubicBezTo>
                <a:cubicBezTo>
                  <a:pt x="450" y="373"/>
                  <a:pt x="450" y="370"/>
                  <a:pt x="449" y="367"/>
                </a:cubicBezTo>
                <a:lnTo>
                  <a:pt x="474" y="367"/>
                </a:lnTo>
                <a:cubicBezTo>
                  <a:pt x="474" y="370"/>
                  <a:pt x="473" y="373"/>
                  <a:pt x="473" y="377"/>
                </a:cubicBezTo>
                <a:cubicBezTo>
                  <a:pt x="473" y="412"/>
                  <a:pt x="502" y="440"/>
                  <a:pt x="537" y="440"/>
                </a:cubicBezTo>
                <a:lnTo>
                  <a:pt x="553" y="440"/>
                </a:lnTo>
                <a:cubicBezTo>
                  <a:pt x="588" y="440"/>
                  <a:pt x="617" y="412"/>
                  <a:pt x="617" y="377"/>
                </a:cubicBezTo>
                <a:cubicBezTo>
                  <a:pt x="617" y="342"/>
                  <a:pt x="588" y="313"/>
                  <a:pt x="553" y="313"/>
                </a:cubicBezTo>
                <a:lnTo>
                  <a:pt x="537" y="313"/>
                </a:lnTo>
                <a:cubicBezTo>
                  <a:pt x="516" y="313"/>
                  <a:pt x="497" y="324"/>
                  <a:pt x="485" y="340"/>
                </a:cubicBezTo>
                <a:lnTo>
                  <a:pt x="438" y="340"/>
                </a:lnTo>
                <a:cubicBezTo>
                  <a:pt x="432" y="332"/>
                  <a:pt x="424" y="325"/>
                  <a:pt x="415" y="320"/>
                </a:cubicBezTo>
                <a:cubicBezTo>
                  <a:pt x="470" y="284"/>
                  <a:pt x="503" y="242"/>
                  <a:pt x="511" y="232"/>
                </a:cubicBezTo>
                <a:cubicBezTo>
                  <a:pt x="525" y="259"/>
                  <a:pt x="564" y="312"/>
                  <a:pt x="666" y="336"/>
                </a:cubicBezTo>
                <a:cubicBezTo>
                  <a:pt x="656" y="495"/>
                  <a:pt x="571" y="607"/>
                  <a:pt x="458" y="607"/>
                </a:cubicBezTo>
                <a:cubicBezTo>
                  <a:pt x="359" y="607"/>
                  <a:pt x="281" y="509"/>
                  <a:pt x="260" y="375"/>
                </a:cubicBezTo>
                <a:cubicBezTo>
                  <a:pt x="277" y="374"/>
                  <a:pt x="293" y="371"/>
                  <a:pt x="308" y="368"/>
                </a:cubicBezTo>
                <a:close/>
                <a:moveTo>
                  <a:pt x="500" y="377"/>
                </a:moveTo>
                <a:cubicBezTo>
                  <a:pt x="500" y="356"/>
                  <a:pt x="516" y="340"/>
                  <a:pt x="537" y="340"/>
                </a:cubicBezTo>
                <a:lnTo>
                  <a:pt x="553" y="340"/>
                </a:lnTo>
                <a:cubicBezTo>
                  <a:pt x="573" y="340"/>
                  <a:pt x="590" y="356"/>
                  <a:pt x="590" y="377"/>
                </a:cubicBezTo>
                <a:cubicBezTo>
                  <a:pt x="590" y="397"/>
                  <a:pt x="573" y="414"/>
                  <a:pt x="553" y="414"/>
                </a:cubicBezTo>
                <a:lnTo>
                  <a:pt x="537" y="414"/>
                </a:lnTo>
                <a:cubicBezTo>
                  <a:pt x="516" y="414"/>
                  <a:pt x="500" y="397"/>
                  <a:pt x="500" y="377"/>
                </a:cubicBezTo>
                <a:close/>
                <a:moveTo>
                  <a:pt x="506" y="1084"/>
                </a:moveTo>
                <a:lnTo>
                  <a:pt x="417" y="1084"/>
                </a:lnTo>
                <a:lnTo>
                  <a:pt x="417" y="784"/>
                </a:lnTo>
                <a:cubicBezTo>
                  <a:pt x="344" y="778"/>
                  <a:pt x="276" y="757"/>
                  <a:pt x="219" y="726"/>
                </a:cubicBezTo>
                <a:cubicBezTo>
                  <a:pt x="237" y="706"/>
                  <a:pt x="258" y="689"/>
                  <a:pt x="280" y="676"/>
                </a:cubicBezTo>
                <a:cubicBezTo>
                  <a:pt x="299" y="664"/>
                  <a:pt x="316" y="652"/>
                  <a:pt x="331" y="642"/>
                </a:cubicBezTo>
                <a:cubicBezTo>
                  <a:pt x="370" y="669"/>
                  <a:pt x="414" y="685"/>
                  <a:pt x="461" y="685"/>
                </a:cubicBezTo>
                <a:cubicBezTo>
                  <a:pt x="509" y="685"/>
                  <a:pt x="554" y="669"/>
                  <a:pt x="593" y="641"/>
                </a:cubicBezTo>
                <a:cubicBezTo>
                  <a:pt x="607" y="652"/>
                  <a:pt x="623" y="662"/>
                  <a:pt x="641" y="673"/>
                </a:cubicBezTo>
                <a:cubicBezTo>
                  <a:pt x="663" y="687"/>
                  <a:pt x="684" y="704"/>
                  <a:pt x="703" y="725"/>
                </a:cubicBezTo>
                <a:cubicBezTo>
                  <a:pt x="646" y="756"/>
                  <a:pt x="579" y="777"/>
                  <a:pt x="506" y="783"/>
                </a:cubicBezTo>
                <a:lnTo>
                  <a:pt x="506" y="1084"/>
                </a:lnTo>
                <a:lnTo>
                  <a:pt x="506" y="1084"/>
                </a:lnTo>
                <a:close/>
              </a:path>
            </a:pathLst>
          </a:custGeom>
          <a:solidFill>
            <a:schemeClr val="accent1"/>
          </a:solidFill>
          <a:ln>
            <a:noFill/>
          </a:ln>
        </p:spPr>
      </p:sp>
    </p:spTree>
    <p:extLst>
      <p:ext uri="{BB962C8B-B14F-4D97-AF65-F5344CB8AC3E}">
        <p14:creationId xmlns:p14="http://schemas.microsoft.com/office/powerpoint/2010/main" val="2351998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6935035-8B8B-4682-87EE-66C9DC246B28}"/>
              </a:ext>
            </a:extLst>
          </p:cNvPr>
          <p:cNvSpPr/>
          <p:nvPr/>
        </p:nvSpPr>
        <p:spPr>
          <a:xfrm>
            <a:off x="2235200" y="1771650"/>
            <a:ext cx="9278938" cy="3721100"/>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0CF3F1C4-F645-4C07-B3E4-83FDFA8EEB71}"/>
              </a:ext>
            </a:extLst>
          </p:cNvPr>
          <p:cNvSpPr>
            <a:spLocks noGrp="1"/>
          </p:cNvSpPr>
          <p:nvPr>
            <p:ph type="title"/>
          </p:nvPr>
        </p:nvSpPr>
        <p:spPr/>
        <p:txBody>
          <a:bodyPr/>
          <a:lstStyle/>
          <a:p>
            <a:r>
              <a:rPr lang="zh-CN" altLang="en-US" dirty="0"/>
              <a:t>一张图片加两段文字</a:t>
            </a:r>
          </a:p>
        </p:txBody>
      </p:sp>
      <p:sp>
        <p:nvSpPr>
          <p:cNvPr id="17" name="文本框 16">
            <a:extLst>
              <a:ext uri="{FF2B5EF4-FFF2-40B4-BE49-F238E27FC236}">
                <a16:creationId xmlns:a16="http://schemas.microsoft.com/office/drawing/2014/main" id="{4D636D5B-B2ED-497A-8CDC-6C612374A159}"/>
              </a:ext>
            </a:extLst>
          </p:cNvPr>
          <p:cNvSpPr txBox="1"/>
          <p:nvPr/>
        </p:nvSpPr>
        <p:spPr>
          <a:xfrm>
            <a:off x="8928099" y="3010031"/>
            <a:ext cx="2251197" cy="1804789"/>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这里的图片采用了占位符形式，单击图片按删除键，即会出现占位符，点击占位符添加您的图片即可</a:t>
            </a:r>
          </a:p>
        </p:txBody>
      </p:sp>
      <p:pic>
        <p:nvPicPr>
          <p:cNvPr id="6" name="图片占位符 5">
            <a:extLst>
              <a:ext uri="{FF2B5EF4-FFF2-40B4-BE49-F238E27FC236}">
                <a16:creationId xmlns:a16="http://schemas.microsoft.com/office/drawing/2014/main" id="{437C409E-793F-4180-B38F-4A61392A63D1}"/>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436" b="2436"/>
          <a:stretch>
            <a:fillRect/>
          </a:stretch>
        </p:blipFill>
        <p:spPr>
          <a:xfrm>
            <a:off x="660400" y="1977350"/>
            <a:ext cx="4637314" cy="3309700"/>
          </a:xfrm>
        </p:spPr>
      </p:pic>
      <p:sp>
        <p:nvSpPr>
          <p:cNvPr id="21" name="文本框 20">
            <a:extLst>
              <a:ext uri="{FF2B5EF4-FFF2-40B4-BE49-F238E27FC236}">
                <a16:creationId xmlns:a16="http://schemas.microsoft.com/office/drawing/2014/main" id="{4CDEDED1-9DE4-4E5A-A141-84AE94EBE390}"/>
              </a:ext>
            </a:extLst>
          </p:cNvPr>
          <p:cNvSpPr txBox="1"/>
          <p:nvPr/>
        </p:nvSpPr>
        <p:spPr>
          <a:xfrm>
            <a:off x="5800604" y="3015171"/>
            <a:ext cx="2251197" cy="1804789"/>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这里的图片采用了占位符形式，单击图片按删除键，即会出现占位符，点击占位符添加您的图片即可</a:t>
            </a:r>
          </a:p>
        </p:txBody>
      </p:sp>
      <p:sp>
        <p:nvSpPr>
          <p:cNvPr id="22" name="文本框 21">
            <a:extLst>
              <a:ext uri="{FF2B5EF4-FFF2-40B4-BE49-F238E27FC236}">
                <a16:creationId xmlns:a16="http://schemas.microsoft.com/office/drawing/2014/main" id="{652571B9-53BD-4850-AE8C-8B8FE1D4DC01}"/>
              </a:ext>
            </a:extLst>
          </p:cNvPr>
          <p:cNvSpPr txBox="1"/>
          <p:nvPr/>
        </p:nvSpPr>
        <p:spPr>
          <a:xfrm>
            <a:off x="5800604" y="2527689"/>
            <a:ext cx="1384995" cy="369332"/>
          </a:xfrm>
          <a:prstGeom prst="rect">
            <a:avLst/>
          </a:prstGeom>
          <a:noFill/>
        </p:spPr>
        <p:txBody>
          <a:bodyPr wrap="none" lIns="0" tIns="0" rIns="0" bIns="0" rtlCol="0">
            <a:spAutoFit/>
          </a:bodyPr>
          <a:lstStyle/>
          <a:p>
            <a:pPr algn="l"/>
            <a:r>
              <a:rPr lang="zh-CN" altLang="en-US" sz="2400" b="1" spc="300" dirty="0">
                <a:solidFill>
                  <a:schemeClr val="tx1">
                    <a:lumMod val="85000"/>
                    <a:lumOff val="15000"/>
                  </a:schemeClr>
                </a:solidFill>
                <a:latin typeface="+mj-ea"/>
                <a:ea typeface="+mj-ea"/>
              </a:rPr>
              <a:t>添加标题</a:t>
            </a:r>
          </a:p>
        </p:txBody>
      </p:sp>
      <p:sp>
        <p:nvSpPr>
          <p:cNvPr id="23" name="文本框 22">
            <a:extLst>
              <a:ext uri="{FF2B5EF4-FFF2-40B4-BE49-F238E27FC236}">
                <a16:creationId xmlns:a16="http://schemas.microsoft.com/office/drawing/2014/main" id="{C2F63114-ED4F-4A75-89B8-347F202D5764}"/>
              </a:ext>
            </a:extLst>
          </p:cNvPr>
          <p:cNvSpPr txBox="1"/>
          <p:nvPr/>
        </p:nvSpPr>
        <p:spPr>
          <a:xfrm>
            <a:off x="8928099" y="2527689"/>
            <a:ext cx="1384995" cy="369332"/>
          </a:xfrm>
          <a:prstGeom prst="rect">
            <a:avLst/>
          </a:prstGeom>
          <a:noFill/>
        </p:spPr>
        <p:txBody>
          <a:bodyPr wrap="none" lIns="0" tIns="0" rIns="0" bIns="0" rtlCol="0">
            <a:spAutoFit/>
          </a:bodyPr>
          <a:lstStyle/>
          <a:p>
            <a:pPr algn="l"/>
            <a:r>
              <a:rPr lang="zh-CN" altLang="en-US" sz="2400" b="1" spc="300" dirty="0">
                <a:solidFill>
                  <a:schemeClr val="tx1">
                    <a:lumMod val="85000"/>
                    <a:lumOff val="15000"/>
                  </a:schemeClr>
                </a:solidFill>
                <a:latin typeface="+mj-ea"/>
                <a:ea typeface="+mj-ea"/>
              </a:rPr>
              <a:t>添加标题</a:t>
            </a:r>
          </a:p>
        </p:txBody>
      </p:sp>
      <p:sp>
        <p:nvSpPr>
          <p:cNvPr id="11" name="矩形 10">
            <a:extLst>
              <a:ext uri="{FF2B5EF4-FFF2-40B4-BE49-F238E27FC236}">
                <a16:creationId xmlns:a16="http://schemas.microsoft.com/office/drawing/2014/main" id="{56F249BC-D772-4EF7-BC11-6AA2BC0392AE}"/>
              </a:ext>
            </a:extLst>
          </p:cNvPr>
          <p:cNvSpPr/>
          <p:nvPr/>
        </p:nvSpPr>
        <p:spPr>
          <a:xfrm>
            <a:off x="5815844" y="1771650"/>
            <a:ext cx="193796" cy="2057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54837EE1-CFF2-49FA-89C7-406205A0E74F}"/>
              </a:ext>
            </a:extLst>
          </p:cNvPr>
          <p:cNvSpPr/>
          <p:nvPr/>
        </p:nvSpPr>
        <p:spPr>
          <a:xfrm>
            <a:off x="8928099" y="1771650"/>
            <a:ext cx="193796" cy="2057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2426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7225B-67CB-400F-91E2-4C343D877BF6}"/>
              </a:ext>
            </a:extLst>
          </p:cNvPr>
          <p:cNvSpPr>
            <a:spLocks noGrp="1"/>
          </p:cNvSpPr>
          <p:nvPr>
            <p:ph type="title"/>
          </p:nvPr>
        </p:nvSpPr>
        <p:spPr/>
        <p:txBody>
          <a:bodyPr/>
          <a:lstStyle/>
          <a:p>
            <a:r>
              <a:rPr lang="zh-CN" altLang="en-US" dirty="0"/>
              <a:t>这是提炼要点的两段文字页</a:t>
            </a:r>
          </a:p>
        </p:txBody>
      </p:sp>
      <p:sp>
        <p:nvSpPr>
          <p:cNvPr id="6" name="椭圆 5">
            <a:extLst>
              <a:ext uri="{FF2B5EF4-FFF2-40B4-BE49-F238E27FC236}">
                <a16:creationId xmlns:a16="http://schemas.microsoft.com/office/drawing/2014/main" id="{892FC933-7324-4DC7-B2EA-1A7AD260C594}"/>
              </a:ext>
            </a:extLst>
          </p:cNvPr>
          <p:cNvSpPr/>
          <p:nvPr/>
        </p:nvSpPr>
        <p:spPr>
          <a:xfrm flipH="1">
            <a:off x="5829310" y="2398772"/>
            <a:ext cx="2474307" cy="2474306"/>
          </a:xfrm>
          <a:prstGeom prst="ellipse">
            <a:avLst/>
          </a:prstGeom>
          <a:gradFill flip="none" rotWithShape="1">
            <a:gsLst>
              <a:gs pos="0">
                <a:schemeClr val="accent1">
                  <a:lumMod val="5000"/>
                  <a:lumOff val="95000"/>
                  <a:alpha val="0"/>
                </a:schemeClr>
              </a:gs>
              <a:gs pos="100000">
                <a:schemeClr val="accent3">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21C012E1-A6DC-4498-8F19-E9A24B5248B5}"/>
              </a:ext>
            </a:extLst>
          </p:cNvPr>
          <p:cNvSpPr/>
          <p:nvPr/>
        </p:nvSpPr>
        <p:spPr>
          <a:xfrm>
            <a:off x="3888384" y="2398771"/>
            <a:ext cx="2474307" cy="2474306"/>
          </a:xfrm>
          <a:prstGeom prst="ellipse">
            <a:avLst/>
          </a:prstGeom>
          <a:gradFill flip="none" rotWithShape="1">
            <a:gsLst>
              <a:gs pos="0">
                <a:schemeClr val="accent1">
                  <a:lumMod val="5000"/>
                  <a:lumOff val="95000"/>
                  <a:alpha val="0"/>
                </a:schemeClr>
              </a:gs>
              <a:gs pos="100000">
                <a:schemeClr val="accent3">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516C888-9664-4436-856E-398DBD482331}"/>
              </a:ext>
            </a:extLst>
          </p:cNvPr>
          <p:cNvSpPr txBox="1"/>
          <p:nvPr/>
        </p:nvSpPr>
        <p:spPr>
          <a:xfrm>
            <a:off x="6608807" y="3447533"/>
            <a:ext cx="1384995" cy="369332"/>
          </a:xfrm>
          <a:prstGeom prst="rect">
            <a:avLst/>
          </a:prstGeom>
          <a:noFill/>
        </p:spPr>
        <p:txBody>
          <a:bodyPr wrap="none" lIns="0" tIns="0" rIns="0" bIns="0" rtlCol="0">
            <a:spAutoFit/>
          </a:bodyPr>
          <a:lstStyle/>
          <a:p>
            <a:pPr algn="l"/>
            <a:r>
              <a:rPr lang="zh-CN" altLang="en-US" sz="2400" b="1" spc="300" dirty="0">
                <a:solidFill>
                  <a:schemeClr val="tx1">
                    <a:lumMod val="85000"/>
                    <a:lumOff val="15000"/>
                  </a:schemeClr>
                </a:solidFill>
                <a:latin typeface="+mj-ea"/>
                <a:ea typeface="+mj-ea"/>
              </a:rPr>
              <a:t>添加标题</a:t>
            </a:r>
          </a:p>
        </p:txBody>
      </p:sp>
      <p:sp>
        <p:nvSpPr>
          <p:cNvPr id="16" name="文本框 15">
            <a:extLst>
              <a:ext uri="{FF2B5EF4-FFF2-40B4-BE49-F238E27FC236}">
                <a16:creationId xmlns:a16="http://schemas.microsoft.com/office/drawing/2014/main" id="{97493BBF-3079-4C90-BF63-476D7B301DCC}"/>
              </a:ext>
            </a:extLst>
          </p:cNvPr>
          <p:cNvSpPr txBox="1"/>
          <p:nvPr/>
        </p:nvSpPr>
        <p:spPr>
          <a:xfrm>
            <a:off x="4198198" y="3447534"/>
            <a:ext cx="1384995" cy="369332"/>
          </a:xfrm>
          <a:prstGeom prst="rect">
            <a:avLst/>
          </a:prstGeom>
          <a:noFill/>
        </p:spPr>
        <p:txBody>
          <a:bodyPr wrap="none" lIns="0" tIns="0" rIns="0" bIns="0" rtlCol="0">
            <a:spAutoFit/>
          </a:bodyPr>
          <a:lstStyle/>
          <a:p>
            <a:pPr algn="l"/>
            <a:r>
              <a:rPr lang="zh-CN" altLang="en-US" sz="2400" b="1" spc="300" dirty="0">
                <a:solidFill>
                  <a:schemeClr val="tx1">
                    <a:lumMod val="85000"/>
                    <a:lumOff val="15000"/>
                  </a:schemeClr>
                </a:solidFill>
                <a:latin typeface="+mj-ea"/>
                <a:ea typeface="+mj-ea"/>
              </a:rPr>
              <a:t>添加标题</a:t>
            </a:r>
          </a:p>
        </p:txBody>
      </p:sp>
      <p:grpSp>
        <p:nvGrpSpPr>
          <p:cNvPr id="4" name="组合 3">
            <a:extLst>
              <a:ext uri="{FF2B5EF4-FFF2-40B4-BE49-F238E27FC236}">
                <a16:creationId xmlns:a16="http://schemas.microsoft.com/office/drawing/2014/main" id="{580D8E27-8CF0-4E4C-A409-649DA3CFA368}"/>
              </a:ext>
            </a:extLst>
          </p:cNvPr>
          <p:cNvGrpSpPr/>
          <p:nvPr/>
        </p:nvGrpSpPr>
        <p:grpSpPr>
          <a:xfrm>
            <a:off x="6364767" y="1942535"/>
            <a:ext cx="5202127" cy="3379329"/>
            <a:chOff x="6100262" y="1942535"/>
            <a:chExt cx="5202127" cy="3379329"/>
          </a:xfrm>
        </p:grpSpPr>
        <p:sp>
          <p:nvSpPr>
            <p:cNvPr id="38" name="弧形 37">
              <a:extLst>
                <a:ext uri="{FF2B5EF4-FFF2-40B4-BE49-F238E27FC236}">
                  <a16:creationId xmlns:a16="http://schemas.microsoft.com/office/drawing/2014/main" id="{9F39BD18-3EB6-40EA-A0CB-B3C5192BE14C}"/>
                </a:ext>
              </a:extLst>
            </p:cNvPr>
            <p:cNvSpPr/>
            <p:nvPr/>
          </p:nvSpPr>
          <p:spPr>
            <a:xfrm flipH="1">
              <a:off x="6100262" y="1942535"/>
              <a:ext cx="3379329" cy="3379329"/>
            </a:xfrm>
            <a:prstGeom prst="arc">
              <a:avLst>
                <a:gd name="adj1" fmla="val 6818986"/>
                <a:gd name="adj2" fmla="val 14708076"/>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BB42AAFF-E2BF-4449-819D-8047430A54D6}"/>
                </a:ext>
              </a:extLst>
            </p:cNvPr>
            <p:cNvGrpSpPr/>
            <p:nvPr/>
          </p:nvGrpSpPr>
          <p:grpSpPr>
            <a:xfrm flipH="1">
              <a:off x="9703326" y="2095409"/>
              <a:ext cx="1599063" cy="2704247"/>
              <a:chOff x="985582" y="2280357"/>
              <a:chExt cx="1599063" cy="2704247"/>
            </a:xfrm>
          </p:grpSpPr>
          <p:sp>
            <p:nvSpPr>
              <p:cNvPr id="25" name="文本框 24">
                <a:extLst>
                  <a:ext uri="{FF2B5EF4-FFF2-40B4-BE49-F238E27FC236}">
                    <a16:creationId xmlns:a16="http://schemas.microsoft.com/office/drawing/2014/main" id="{F6C33410-4265-4253-B78A-06E9E65670C9}"/>
                  </a:ext>
                </a:extLst>
              </p:cNvPr>
              <p:cNvSpPr txBox="1"/>
              <p:nvPr/>
            </p:nvSpPr>
            <p:spPr>
              <a:xfrm>
                <a:off x="1366363" y="2280357"/>
                <a:ext cx="1218282" cy="246221"/>
              </a:xfrm>
              <a:prstGeom prst="rect">
                <a:avLst/>
              </a:prstGeom>
              <a:noFill/>
            </p:spPr>
            <p:txBody>
              <a:bodyPr wrap="none" lIns="0" tIns="0" rIns="0" bIns="0" rtlCol="0">
                <a:spAutoFit/>
              </a:bodyPr>
              <a:lstStyle/>
              <a:p>
                <a:pPr algn="l"/>
                <a:r>
                  <a:rPr lang="zh-CN" altLang="en-US" sz="1600" spc="300" dirty="0">
                    <a:solidFill>
                      <a:schemeClr val="tx1">
                        <a:lumMod val="85000"/>
                        <a:lumOff val="15000"/>
                      </a:schemeClr>
                    </a:solidFill>
                    <a:latin typeface="+mn-ea"/>
                  </a:rPr>
                  <a:t>输入小内容</a:t>
                </a:r>
              </a:p>
            </p:txBody>
          </p:sp>
          <p:sp>
            <p:nvSpPr>
              <p:cNvPr id="26" name="文本框 25">
                <a:extLst>
                  <a:ext uri="{FF2B5EF4-FFF2-40B4-BE49-F238E27FC236}">
                    <a16:creationId xmlns:a16="http://schemas.microsoft.com/office/drawing/2014/main" id="{7D2843CC-7809-43AE-A4C7-EB886457525C}"/>
                  </a:ext>
                </a:extLst>
              </p:cNvPr>
              <p:cNvSpPr txBox="1"/>
              <p:nvPr/>
            </p:nvSpPr>
            <p:spPr>
              <a:xfrm>
                <a:off x="985582" y="3509370"/>
                <a:ext cx="1218282" cy="246221"/>
              </a:xfrm>
              <a:prstGeom prst="rect">
                <a:avLst/>
              </a:prstGeom>
              <a:noFill/>
            </p:spPr>
            <p:txBody>
              <a:bodyPr wrap="none" lIns="0" tIns="0" rIns="0" bIns="0" rtlCol="0">
                <a:spAutoFit/>
              </a:bodyPr>
              <a:lstStyle/>
              <a:p>
                <a:pPr algn="l"/>
                <a:r>
                  <a:rPr lang="zh-CN" altLang="en-US" sz="1600" spc="300" dirty="0">
                    <a:solidFill>
                      <a:schemeClr val="tx1">
                        <a:lumMod val="85000"/>
                        <a:lumOff val="15000"/>
                      </a:schemeClr>
                    </a:solidFill>
                    <a:latin typeface="+mn-ea"/>
                  </a:rPr>
                  <a:t>输入小内容</a:t>
                </a:r>
              </a:p>
            </p:txBody>
          </p:sp>
          <p:sp>
            <p:nvSpPr>
              <p:cNvPr id="27" name="文本框 26">
                <a:extLst>
                  <a:ext uri="{FF2B5EF4-FFF2-40B4-BE49-F238E27FC236}">
                    <a16:creationId xmlns:a16="http://schemas.microsoft.com/office/drawing/2014/main" id="{662C5108-F501-4647-B221-70DE70A14EE5}"/>
                  </a:ext>
                </a:extLst>
              </p:cNvPr>
              <p:cNvSpPr txBox="1"/>
              <p:nvPr/>
            </p:nvSpPr>
            <p:spPr>
              <a:xfrm>
                <a:off x="1366363" y="4738383"/>
                <a:ext cx="1218282" cy="246221"/>
              </a:xfrm>
              <a:prstGeom prst="rect">
                <a:avLst/>
              </a:prstGeom>
              <a:noFill/>
            </p:spPr>
            <p:txBody>
              <a:bodyPr wrap="none" lIns="0" tIns="0" rIns="0" bIns="0" rtlCol="0">
                <a:spAutoFit/>
              </a:bodyPr>
              <a:lstStyle/>
              <a:p>
                <a:pPr algn="l"/>
                <a:r>
                  <a:rPr lang="zh-CN" altLang="en-US" sz="1600" spc="300" dirty="0">
                    <a:solidFill>
                      <a:schemeClr val="tx1">
                        <a:lumMod val="85000"/>
                        <a:lumOff val="15000"/>
                      </a:schemeClr>
                    </a:solidFill>
                    <a:latin typeface="+mn-ea"/>
                  </a:rPr>
                  <a:t>输入小内容</a:t>
                </a:r>
              </a:p>
            </p:txBody>
          </p:sp>
        </p:grpSp>
        <p:sp>
          <p:nvSpPr>
            <p:cNvPr id="34" name="椭圆 33">
              <a:extLst>
                <a:ext uri="{FF2B5EF4-FFF2-40B4-BE49-F238E27FC236}">
                  <a16:creationId xmlns:a16="http://schemas.microsoft.com/office/drawing/2014/main" id="{E5683FC4-4FB7-4336-A221-54493D83F5DE}"/>
                </a:ext>
              </a:extLst>
            </p:cNvPr>
            <p:cNvSpPr/>
            <p:nvPr/>
          </p:nvSpPr>
          <p:spPr>
            <a:xfrm flipH="1">
              <a:off x="8853881" y="2329877"/>
              <a:ext cx="133622" cy="133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65212923-DE68-48AD-86EF-F4F66CCB0658}"/>
                </a:ext>
              </a:extLst>
            </p:cNvPr>
            <p:cNvSpPr/>
            <p:nvPr/>
          </p:nvSpPr>
          <p:spPr>
            <a:xfrm flipH="1">
              <a:off x="8853881" y="4814222"/>
              <a:ext cx="133622" cy="133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C96A08EB-7CD6-4FE5-A0B4-57AB4E01013C}"/>
                </a:ext>
              </a:extLst>
            </p:cNvPr>
            <p:cNvSpPr/>
            <p:nvPr/>
          </p:nvSpPr>
          <p:spPr>
            <a:xfrm flipH="1">
              <a:off x="9408735" y="3572049"/>
              <a:ext cx="133622" cy="133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a:extLst>
                <a:ext uri="{FF2B5EF4-FFF2-40B4-BE49-F238E27FC236}">
                  <a16:creationId xmlns:a16="http://schemas.microsoft.com/office/drawing/2014/main" id="{95DD37F5-E959-4EAB-8185-1F6543FCE790}"/>
                </a:ext>
              </a:extLst>
            </p:cNvPr>
            <p:cNvCxnSpPr>
              <a:cxnSpLocks/>
            </p:cNvCxnSpPr>
            <p:nvPr/>
          </p:nvCxnSpPr>
          <p:spPr>
            <a:xfrm>
              <a:off x="8987503" y="2383988"/>
              <a:ext cx="224182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E5DA34E7-AC5C-4D25-B0F9-3C88DD7D04CB}"/>
                </a:ext>
              </a:extLst>
            </p:cNvPr>
            <p:cNvCxnSpPr>
              <a:cxnSpLocks/>
            </p:cNvCxnSpPr>
            <p:nvPr/>
          </p:nvCxnSpPr>
          <p:spPr>
            <a:xfrm>
              <a:off x="9475546" y="3638860"/>
              <a:ext cx="175378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7984F276-3415-4A2A-A2F7-DED637A2A456}"/>
                </a:ext>
              </a:extLst>
            </p:cNvPr>
            <p:cNvCxnSpPr>
              <a:cxnSpLocks/>
            </p:cNvCxnSpPr>
            <p:nvPr/>
          </p:nvCxnSpPr>
          <p:spPr>
            <a:xfrm>
              <a:off x="8939466" y="4881033"/>
              <a:ext cx="228986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9AAC3744-529F-477D-B550-401EA8E85202}"/>
              </a:ext>
            </a:extLst>
          </p:cNvPr>
          <p:cNvGrpSpPr/>
          <p:nvPr/>
        </p:nvGrpSpPr>
        <p:grpSpPr>
          <a:xfrm>
            <a:off x="670075" y="1942535"/>
            <a:ext cx="5159378" cy="3379329"/>
            <a:chOff x="1140082" y="1942535"/>
            <a:chExt cx="5159378" cy="3379329"/>
          </a:xfrm>
        </p:grpSpPr>
        <p:sp>
          <p:nvSpPr>
            <p:cNvPr id="17" name="弧形 16">
              <a:extLst>
                <a:ext uri="{FF2B5EF4-FFF2-40B4-BE49-F238E27FC236}">
                  <a16:creationId xmlns:a16="http://schemas.microsoft.com/office/drawing/2014/main" id="{6A46DF59-02DD-478D-9C9F-6B4E48C17A1D}"/>
                </a:ext>
              </a:extLst>
            </p:cNvPr>
            <p:cNvSpPr/>
            <p:nvPr/>
          </p:nvSpPr>
          <p:spPr>
            <a:xfrm>
              <a:off x="2920131" y="1942535"/>
              <a:ext cx="3379329" cy="3379329"/>
            </a:xfrm>
            <a:prstGeom prst="arc">
              <a:avLst>
                <a:gd name="adj1" fmla="val 6818986"/>
                <a:gd name="adj2" fmla="val 14708076"/>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3" name="组合 22">
              <a:extLst>
                <a:ext uri="{FF2B5EF4-FFF2-40B4-BE49-F238E27FC236}">
                  <a16:creationId xmlns:a16="http://schemas.microsoft.com/office/drawing/2014/main" id="{4F785928-85F7-44EF-9799-57F746BE7D9A}"/>
                </a:ext>
              </a:extLst>
            </p:cNvPr>
            <p:cNvGrpSpPr/>
            <p:nvPr/>
          </p:nvGrpSpPr>
          <p:grpSpPr>
            <a:xfrm>
              <a:off x="1152124" y="2095409"/>
              <a:ext cx="1599063" cy="2704247"/>
              <a:chOff x="985582" y="2280357"/>
              <a:chExt cx="1599063" cy="2704247"/>
            </a:xfrm>
          </p:grpSpPr>
          <p:sp>
            <p:nvSpPr>
              <p:cNvPr id="20" name="文本框 19">
                <a:extLst>
                  <a:ext uri="{FF2B5EF4-FFF2-40B4-BE49-F238E27FC236}">
                    <a16:creationId xmlns:a16="http://schemas.microsoft.com/office/drawing/2014/main" id="{6B714FA7-58B3-4EB5-ABEF-F5BBB95D60E1}"/>
                  </a:ext>
                </a:extLst>
              </p:cNvPr>
              <p:cNvSpPr txBox="1"/>
              <p:nvPr/>
            </p:nvSpPr>
            <p:spPr>
              <a:xfrm>
                <a:off x="1366363" y="2280357"/>
                <a:ext cx="1218282" cy="246221"/>
              </a:xfrm>
              <a:prstGeom prst="rect">
                <a:avLst/>
              </a:prstGeom>
              <a:noFill/>
            </p:spPr>
            <p:txBody>
              <a:bodyPr wrap="none" lIns="0" tIns="0" rIns="0" bIns="0" rtlCol="0">
                <a:spAutoFit/>
              </a:bodyPr>
              <a:lstStyle/>
              <a:p>
                <a:pPr algn="l"/>
                <a:r>
                  <a:rPr lang="zh-CN" altLang="en-US" sz="1600" spc="300" dirty="0">
                    <a:solidFill>
                      <a:schemeClr val="tx1">
                        <a:lumMod val="85000"/>
                        <a:lumOff val="15000"/>
                      </a:schemeClr>
                    </a:solidFill>
                    <a:latin typeface="+mn-ea"/>
                  </a:rPr>
                  <a:t>输入小内容</a:t>
                </a:r>
              </a:p>
            </p:txBody>
          </p:sp>
          <p:sp>
            <p:nvSpPr>
              <p:cNvPr id="21" name="文本框 20">
                <a:extLst>
                  <a:ext uri="{FF2B5EF4-FFF2-40B4-BE49-F238E27FC236}">
                    <a16:creationId xmlns:a16="http://schemas.microsoft.com/office/drawing/2014/main" id="{338311E0-B54F-4185-AFE4-DB8744948189}"/>
                  </a:ext>
                </a:extLst>
              </p:cNvPr>
              <p:cNvSpPr txBox="1"/>
              <p:nvPr/>
            </p:nvSpPr>
            <p:spPr>
              <a:xfrm>
                <a:off x="985582" y="3509370"/>
                <a:ext cx="1218282" cy="246221"/>
              </a:xfrm>
              <a:prstGeom prst="rect">
                <a:avLst/>
              </a:prstGeom>
              <a:noFill/>
            </p:spPr>
            <p:txBody>
              <a:bodyPr wrap="none" lIns="0" tIns="0" rIns="0" bIns="0" rtlCol="0">
                <a:spAutoFit/>
              </a:bodyPr>
              <a:lstStyle/>
              <a:p>
                <a:pPr algn="l"/>
                <a:r>
                  <a:rPr lang="zh-CN" altLang="en-US" sz="1600" spc="300" dirty="0">
                    <a:solidFill>
                      <a:schemeClr val="tx1">
                        <a:lumMod val="85000"/>
                        <a:lumOff val="15000"/>
                      </a:schemeClr>
                    </a:solidFill>
                    <a:latin typeface="+mn-ea"/>
                  </a:rPr>
                  <a:t>输入小内容</a:t>
                </a:r>
              </a:p>
            </p:txBody>
          </p:sp>
          <p:sp>
            <p:nvSpPr>
              <p:cNvPr id="22" name="文本框 21">
                <a:extLst>
                  <a:ext uri="{FF2B5EF4-FFF2-40B4-BE49-F238E27FC236}">
                    <a16:creationId xmlns:a16="http://schemas.microsoft.com/office/drawing/2014/main" id="{33AD097A-07F4-46A3-9939-0D430653A3F5}"/>
                  </a:ext>
                </a:extLst>
              </p:cNvPr>
              <p:cNvSpPr txBox="1"/>
              <p:nvPr/>
            </p:nvSpPr>
            <p:spPr>
              <a:xfrm>
                <a:off x="1366363" y="4738383"/>
                <a:ext cx="1218282" cy="246221"/>
              </a:xfrm>
              <a:prstGeom prst="rect">
                <a:avLst/>
              </a:prstGeom>
              <a:noFill/>
            </p:spPr>
            <p:txBody>
              <a:bodyPr wrap="none" lIns="0" tIns="0" rIns="0" bIns="0" rtlCol="0">
                <a:spAutoFit/>
              </a:bodyPr>
              <a:lstStyle/>
              <a:p>
                <a:pPr algn="l"/>
                <a:r>
                  <a:rPr lang="zh-CN" altLang="en-US" sz="1600" spc="300" dirty="0">
                    <a:solidFill>
                      <a:schemeClr val="tx1">
                        <a:lumMod val="85000"/>
                        <a:lumOff val="15000"/>
                      </a:schemeClr>
                    </a:solidFill>
                    <a:latin typeface="+mn-ea"/>
                  </a:rPr>
                  <a:t>输入小内容</a:t>
                </a:r>
              </a:p>
            </p:txBody>
          </p:sp>
        </p:grpSp>
        <p:sp>
          <p:nvSpPr>
            <p:cNvPr id="29" name="椭圆 28">
              <a:extLst>
                <a:ext uri="{FF2B5EF4-FFF2-40B4-BE49-F238E27FC236}">
                  <a16:creationId xmlns:a16="http://schemas.microsoft.com/office/drawing/2014/main" id="{F788A2D7-EE8E-41CF-91B7-05C4802A60B6}"/>
                </a:ext>
              </a:extLst>
            </p:cNvPr>
            <p:cNvSpPr/>
            <p:nvPr/>
          </p:nvSpPr>
          <p:spPr>
            <a:xfrm>
              <a:off x="3417756" y="2329877"/>
              <a:ext cx="133622" cy="133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01BE533C-5F7C-42F4-AD78-998EB0BFF6E6}"/>
                </a:ext>
              </a:extLst>
            </p:cNvPr>
            <p:cNvSpPr/>
            <p:nvPr/>
          </p:nvSpPr>
          <p:spPr>
            <a:xfrm>
              <a:off x="3417756" y="4814222"/>
              <a:ext cx="133622" cy="133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23087276-C413-4448-94AB-73425F09D189}"/>
                </a:ext>
              </a:extLst>
            </p:cNvPr>
            <p:cNvSpPr/>
            <p:nvPr/>
          </p:nvSpPr>
          <p:spPr>
            <a:xfrm>
              <a:off x="2862902" y="3566936"/>
              <a:ext cx="133622" cy="133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7DBC5CB0-A755-4250-BEB4-FBD134AD2C51}"/>
                </a:ext>
              </a:extLst>
            </p:cNvPr>
            <p:cNvCxnSpPr>
              <a:stCxn id="29" idx="2"/>
            </p:cNvCxnSpPr>
            <p:nvPr/>
          </p:nvCxnSpPr>
          <p:spPr>
            <a:xfrm flipH="1" flipV="1">
              <a:off x="1152124" y="2381976"/>
              <a:ext cx="2265632" cy="147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596BB298-972F-45BA-B2EB-AF80EB738D73}"/>
                </a:ext>
              </a:extLst>
            </p:cNvPr>
            <p:cNvCxnSpPr>
              <a:stCxn id="31" idx="2"/>
            </p:cNvCxnSpPr>
            <p:nvPr/>
          </p:nvCxnSpPr>
          <p:spPr>
            <a:xfrm flipH="1" flipV="1">
              <a:off x="1140082" y="3632200"/>
              <a:ext cx="1722820" cy="1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B88CB6E2-44DB-44E3-AEE9-5356237D2D85}"/>
                </a:ext>
              </a:extLst>
            </p:cNvPr>
            <p:cNvCxnSpPr>
              <a:stCxn id="30" idx="2"/>
            </p:cNvCxnSpPr>
            <p:nvPr/>
          </p:nvCxnSpPr>
          <p:spPr>
            <a:xfrm flipH="1">
              <a:off x="1152124" y="4881033"/>
              <a:ext cx="226563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7" name="businessman_57134">
            <a:extLst>
              <a:ext uri="{FF2B5EF4-FFF2-40B4-BE49-F238E27FC236}">
                <a16:creationId xmlns:a16="http://schemas.microsoft.com/office/drawing/2014/main" id="{0BC223AD-02F9-491C-8939-B05503B21787}"/>
              </a:ext>
            </a:extLst>
          </p:cNvPr>
          <p:cNvSpPr>
            <a:spLocks noChangeAspect="1"/>
          </p:cNvSpPr>
          <p:nvPr/>
        </p:nvSpPr>
        <p:spPr bwMode="auto">
          <a:xfrm>
            <a:off x="3225287" y="4682888"/>
            <a:ext cx="256510" cy="279968"/>
          </a:xfrm>
          <a:custGeom>
            <a:avLst/>
            <a:gdLst>
              <a:gd name="connsiteX0" fmla="*/ 243589 w 557114"/>
              <a:gd name="connsiteY0" fmla="*/ 355438 h 608062"/>
              <a:gd name="connsiteX1" fmla="*/ 277656 w 557114"/>
              <a:gd name="connsiteY1" fmla="*/ 355438 h 608062"/>
              <a:gd name="connsiteX2" fmla="*/ 277940 w 557114"/>
              <a:gd name="connsiteY2" fmla="*/ 355438 h 608062"/>
              <a:gd name="connsiteX3" fmla="*/ 278604 w 557114"/>
              <a:gd name="connsiteY3" fmla="*/ 355438 h 608062"/>
              <a:gd name="connsiteX4" fmla="*/ 279174 w 557114"/>
              <a:gd name="connsiteY4" fmla="*/ 355438 h 608062"/>
              <a:gd name="connsiteX5" fmla="*/ 279458 w 557114"/>
              <a:gd name="connsiteY5" fmla="*/ 355438 h 608062"/>
              <a:gd name="connsiteX6" fmla="*/ 279553 w 557114"/>
              <a:gd name="connsiteY6" fmla="*/ 355438 h 608062"/>
              <a:gd name="connsiteX7" fmla="*/ 313620 w 557114"/>
              <a:gd name="connsiteY7" fmla="*/ 355438 h 608062"/>
              <a:gd name="connsiteX8" fmla="*/ 324438 w 557114"/>
              <a:gd name="connsiteY8" fmla="*/ 375432 h 608062"/>
              <a:gd name="connsiteX9" fmla="*/ 298152 w 557114"/>
              <a:gd name="connsiteY9" fmla="*/ 430202 h 608062"/>
              <a:gd name="connsiteX10" fmla="*/ 301948 w 557114"/>
              <a:gd name="connsiteY10" fmla="*/ 510272 h 608062"/>
              <a:gd name="connsiteX11" fmla="*/ 356891 w 557114"/>
              <a:gd name="connsiteY11" fmla="*/ 389172 h 608062"/>
              <a:gd name="connsiteX12" fmla="*/ 356986 w 557114"/>
              <a:gd name="connsiteY12" fmla="*/ 389172 h 608062"/>
              <a:gd name="connsiteX13" fmla="*/ 376628 w 557114"/>
              <a:gd name="connsiteY13" fmla="*/ 375337 h 608062"/>
              <a:gd name="connsiteX14" fmla="*/ 383556 w 557114"/>
              <a:gd name="connsiteY14" fmla="*/ 376474 h 608062"/>
              <a:gd name="connsiteX15" fmla="*/ 383745 w 557114"/>
              <a:gd name="connsiteY15" fmla="*/ 376569 h 608062"/>
              <a:gd name="connsiteX16" fmla="*/ 518588 w 557114"/>
              <a:gd name="connsiteY16" fmla="*/ 438920 h 608062"/>
              <a:gd name="connsiteX17" fmla="*/ 557114 w 557114"/>
              <a:gd name="connsiteY17" fmla="*/ 482224 h 608062"/>
              <a:gd name="connsiteX18" fmla="*/ 557114 w 557114"/>
              <a:gd name="connsiteY18" fmla="*/ 608062 h 608062"/>
              <a:gd name="connsiteX19" fmla="*/ 279743 w 557114"/>
              <a:gd name="connsiteY19" fmla="*/ 608062 h 608062"/>
              <a:gd name="connsiteX20" fmla="*/ 279458 w 557114"/>
              <a:gd name="connsiteY20" fmla="*/ 608062 h 608062"/>
              <a:gd name="connsiteX21" fmla="*/ 279364 w 557114"/>
              <a:gd name="connsiteY21" fmla="*/ 608062 h 608062"/>
              <a:gd name="connsiteX22" fmla="*/ 279174 w 557114"/>
              <a:gd name="connsiteY22" fmla="*/ 608062 h 608062"/>
              <a:gd name="connsiteX23" fmla="*/ 278984 w 557114"/>
              <a:gd name="connsiteY23" fmla="*/ 608062 h 608062"/>
              <a:gd name="connsiteX24" fmla="*/ 278604 w 557114"/>
              <a:gd name="connsiteY24" fmla="*/ 608062 h 608062"/>
              <a:gd name="connsiteX25" fmla="*/ 278130 w 557114"/>
              <a:gd name="connsiteY25" fmla="*/ 608062 h 608062"/>
              <a:gd name="connsiteX26" fmla="*/ 277940 w 557114"/>
              <a:gd name="connsiteY26" fmla="*/ 608062 h 608062"/>
              <a:gd name="connsiteX27" fmla="*/ 277845 w 557114"/>
              <a:gd name="connsiteY27" fmla="*/ 608062 h 608062"/>
              <a:gd name="connsiteX28" fmla="*/ 277750 w 557114"/>
              <a:gd name="connsiteY28" fmla="*/ 608062 h 608062"/>
              <a:gd name="connsiteX29" fmla="*/ 277656 w 557114"/>
              <a:gd name="connsiteY29" fmla="*/ 608062 h 608062"/>
              <a:gd name="connsiteX30" fmla="*/ 277371 w 557114"/>
              <a:gd name="connsiteY30" fmla="*/ 608062 h 608062"/>
              <a:gd name="connsiteX31" fmla="*/ 0 w 557114"/>
              <a:gd name="connsiteY31" fmla="*/ 608062 h 608062"/>
              <a:gd name="connsiteX32" fmla="*/ 0 w 557114"/>
              <a:gd name="connsiteY32" fmla="*/ 482224 h 608062"/>
              <a:gd name="connsiteX33" fmla="*/ 38621 w 557114"/>
              <a:gd name="connsiteY33" fmla="*/ 438920 h 608062"/>
              <a:gd name="connsiteX34" fmla="*/ 173464 w 557114"/>
              <a:gd name="connsiteY34" fmla="*/ 376569 h 608062"/>
              <a:gd name="connsiteX35" fmla="*/ 173558 w 557114"/>
              <a:gd name="connsiteY35" fmla="*/ 376474 h 608062"/>
              <a:gd name="connsiteX36" fmla="*/ 180486 w 557114"/>
              <a:gd name="connsiteY36" fmla="*/ 375337 h 608062"/>
              <a:gd name="connsiteX37" fmla="*/ 200223 w 557114"/>
              <a:gd name="connsiteY37" fmla="*/ 389172 h 608062"/>
              <a:gd name="connsiteX38" fmla="*/ 255166 w 557114"/>
              <a:gd name="connsiteY38" fmla="*/ 510272 h 608062"/>
              <a:gd name="connsiteX39" fmla="*/ 258962 w 557114"/>
              <a:gd name="connsiteY39" fmla="*/ 430202 h 608062"/>
              <a:gd name="connsiteX40" fmla="*/ 232676 w 557114"/>
              <a:gd name="connsiteY40" fmla="*/ 375432 h 608062"/>
              <a:gd name="connsiteX41" fmla="*/ 243589 w 557114"/>
              <a:gd name="connsiteY41" fmla="*/ 355438 h 608062"/>
              <a:gd name="connsiteX42" fmla="*/ 276250 w 557114"/>
              <a:gd name="connsiteY42" fmla="*/ 0 h 608062"/>
              <a:gd name="connsiteX43" fmla="*/ 277674 w 557114"/>
              <a:gd name="connsiteY43" fmla="*/ 0 h 608062"/>
              <a:gd name="connsiteX44" fmla="*/ 277863 w 557114"/>
              <a:gd name="connsiteY44" fmla="*/ 0 h 608062"/>
              <a:gd name="connsiteX45" fmla="*/ 277958 w 557114"/>
              <a:gd name="connsiteY45" fmla="*/ 0 h 608062"/>
              <a:gd name="connsiteX46" fmla="*/ 279382 w 557114"/>
              <a:gd name="connsiteY46" fmla="*/ 0 h 608062"/>
              <a:gd name="connsiteX47" fmla="*/ 402570 w 557114"/>
              <a:gd name="connsiteY47" fmla="*/ 104895 h 608062"/>
              <a:gd name="connsiteX48" fmla="*/ 394693 w 557114"/>
              <a:gd name="connsiteY48" fmla="*/ 159001 h 608062"/>
              <a:gd name="connsiteX49" fmla="*/ 405892 w 557114"/>
              <a:gd name="connsiteY49" fmla="*/ 184774 h 608062"/>
              <a:gd name="connsiteX50" fmla="*/ 377040 w 557114"/>
              <a:gd name="connsiteY50" fmla="*/ 236890 h 608062"/>
              <a:gd name="connsiteX51" fmla="*/ 315731 w 557114"/>
              <a:gd name="connsiteY51" fmla="*/ 311274 h 608062"/>
              <a:gd name="connsiteX52" fmla="*/ 277958 w 557114"/>
              <a:gd name="connsiteY52" fmla="*/ 319707 h 608062"/>
              <a:gd name="connsiteX53" fmla="*/ 277958 w 557114"/>
              <a:gd name="connsiteY53" fmla="*/ 319802 h 608062"/>
              <a:gd name="connsiteX54" fmla="*/ 277863 w 557114"/>
              <a:gd name="connsiteY54" fmla="*/ 319802 h 608062"/>
              <a:gd name="connsiteX55" fmla="*/ 277674 w 557114"/>
              <a:gd name="connsiteY55" fmla="*/ 319802 h 608062"/>
              <a:gd name="connsiteX56" fmla="*/ 277674 w 557114"/>
              <a:gd name="connsiteY56" fmla="*/ 319707 h 608062"/>
              <a:gd name="connsiteX57" fmla="*/ 239901 w 557114"/>
              <a:gd name="connsiteY57" fmla="*/ 311274 h 608062"/>
              <a:gd name="connsiteX58" fmla="*/ 178592 w 557114"/>
              <a:gd name="connsiteY58" fmla="*/ 236890 h 608062"/>
              <a:gd name="connsiteX59" fmla="*/ 149740 w 557114"/>
              <a:gd name="connsiteY59" fmla="*/ 184774 h 608062"/>
              <a:gd name="connsiteX60" fmla="*/ 161034 w 557114"/>
              <a:gd name="connsiteY60" fmla="*/ 159001 h 608062"/>
              <a:gd name="connsiteX61" fmla="*/ 153062 w 557114"/>
              <a:gd name="connsiteY61" fmla="*/ 104895 h 608062"/>
              <a:gd name="connsiteX62" fmla="*/ 276250 w 557114"/>
              <a:gd name="connsiteY62" fmla="*/ 0 h 6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57114" h="608062">
                <a:moveTo>
                  <a:pt x="243589" y="355438"/>
                </a:moveTo>
                <a:lnTo>
                  <a:pt x="277656" y="355438"/>
                </a:lnTo>
                <a:lnTo>
                  <a:pt x="277940" y="355438"/>
                </a:lnTo>
                <a:lnTo>
                  <a:pt x="278604" y="355438"/>
                </a:lnTo>
                <a:lnTo>
                  <a:pt x="279174" y="355438"/>
                </a:lnTo>
                <a:lnTo>
                  <a:pt x="279458" y="355438"/>
                </a:lnTo>
                <a:lnTo>
                  <a:pt x="279553" y="355438"/>
                </a:lnTo>
                <a:lnTo>
                  <a:pt x="313620" y="355438"/>
                </a:lnTo>
                <a:cubicBezTo>
                  <a:pt x="325007" y="355438"/>
                  <a:pt x="330511" y="364630"/>
                  <a:pt x="324438" y="375432"/>
                </a:cubicBezTo>
                <a:cubicBezTo>
                  <a:pt x="321781" y="379980"/>
                  <a:pt x="298152" y="430202"/>
                  <a:pt x="298152" y="430202"/>
                </a:cubicBezTo>
                <a:lnTo>
                  <a:pt x="301948" y="510272"/>
                </a:lnTo>
                <a:cubicBezTo>
                  <a:pt x="317700" y="481655"/>
                  <a:pt x="343131" y="422432"/>
                  <a:pt x="356891" y="389172"/>
                </a:cubicBezTo>
                <a:cubicBezTo>
                  <a:pt x="356891" y="389172"/>
                  <a:pt x="356891" y="389172"/>
                  <a:pt x="356986" y="389172"/>
                </a:cubicBezTo>
                <a:cubicBezTo>
                  <a:pt x="359832" y="381117"/>
                  <a:pt x="367519" y="375337"/>
                  <a:pt x="376628" y="375337"/>
                </a:cubicBezTo>
                <a:cubicBezTo>
                  <a:pt x="379096" y="375337"/>
                  <a:pt x="381373" y="375716"/>
                  <a:pt x="383556" y="376474"/>
                </a:cubicBezTo>
                <a:cubicBezTo>
                  <a:pt x="383650" y="376474"/>
                  <a:pt x="383650" y="376474"/>
                  <a:pt x="383745" y="376569"/>
                </a:cubicBezTo>
                <a:cubicBezTo>
                  <a:pt x="387446" y="377706"/>
                  <a:pt x="464973" y="411724"/>
                  <a:pt x="518588" y="438920"/>
                </a:cubicBezTo>
                <a:cubicBezTo>
                  <a:pt x="542595" y="451049"/>
                  <a:pt x="557114" y="466305"/>
                  <a:pt x="557114" y="482224"/>
                </a:cubicBezTo>
                <a:lnTo>
                  <a:pt x="557114" y="608062"/>
                </a:lnTo>
                <a:lnTo>
                  <a:pt x="279743" y="608062"/>
                </a:lnTo>
                <a:lnTo>
                  <a:pt x="279458" y="608062"/>
                </a:lnTo>
                <a:lnTo>
                  <a:pt x="279364" y="608062"/>
                </a:lnTo>
                <a:lnTo>
                  <a:pt x="279174" y="608062"/>
                </a:lnTo>
                <a:lnTo>
                  <a:pt x="278984" y="608062"/>
                </a:lnTo>
                <a:lnTo>
                  <a:pt x="278604" y="608062"/>
                </a:lnTo>
                <a:lnTo>
                  <a:pt x="278130" y="608062"/>
                </a:lnTo>
                <a:lnTo>
                  <a:pt x="277940" y="608062"/>
                </a:lnTo>
                <a:lnTo>
                  <a:pt x="277845" y="608062"/>
                </a:lnTo>
                <a:lnTo>
                  <a:pt x="277750" y="608062"/>
                </a:lnTo>
                <a:lnTo>
                  <a:pt x="277656" y="608062"/>
                </a:lnTo>
                <a:lnTo>
                  <a:pt x="277371" y="608062"/>
                </a:lnTo>
                <a:lnTo>
                  <a:pt x="0" y="608062"/>
                </a:lnTo>
                <a:lnTo>
                  <a:pt x="0" y="482224"/>
                </a:lnTo>
                <a:cubicBezTo>
                  <a:pt x="0" y="466305"/>
                  <a:pt x="14519" y="451049"/>
                  <a:pt x="38621" y="438920"/>
                </a:cubicBezTo>
                <a:cubicBezTo>
                  <a:pt x="92141" y="411724"/>
                  <a:pt x="169668" y="377706"/>
                  <a:pt x="173464" y="376569"/>
                </a:cubicBezTo>
                <a:cubicBezTo>
                  <a:pt x="173464" y="376474"/>
                  <a:pt x="173464" y="376474"/>
                  <a:pt x="173558" y="376474"/>
                </a:cubicBezTo>
                <a:cubicBezTo>
                  <a:pt x="175741" y="375716"/>
                  <a:pt x="178018" y="375337"/>
                  <a:pt x="180486" y="375337"/>
                </a:cubicBezTo>
                <a:cubicBezTo>
                  <a:pt x="189595" y="375337"/>
                  <a:pt x="197282" y="381117"/>
                  <a:pt x="200223" y="389172"/>
                </a:cubicBezTo>
                <a:cubicBezTo>
                  <a:pt x="214078" y="422432"/>
                  <a:pt x="239414" y="481655"/>
                  <a:pt x="255166" y="510272"/>
                </a:cubicBezTo>
                <a:lnTo>
                  <a:pt x="258962" y="430202"/>
                </a:lnTo>
                <a:cubicBezTo>
                  <a:pt x="258962" y="430202"/>
                  <a:pt x="235333" y="379980"/>
                  <a:pt x="232676" y="375432"/>
                </a:cubicBezTo>
                <a:cubicBezTo>
                  <a:pt x="226603" y="364630"/>
                  <a:pt x="232107" y="355438"/>
                  <a:pt x="243589" y="355438"/>
                </a:cubicBezTo>
                <a:close/>
                <a:moveTo>
                  <a:pt x="276250" y="0"/>
                </a:moveTo>
                <a:cubicBezTo>
                  <a:pt x="276725" y="0"/>
                  <a:pt x="277199" y="0"/>
                  <a:pt x="277674" y="0"/>
                </a:cubicBezTo>
                <a:cubicBezTo>
                  <a:pt x="277769" y="0"/>
                  <a:pt x="277769" y="0"/>
                  <a:pt x="277863" y="0"/>
                </a:cubicBezTo>
                <a:cubicBezTo>
                  <a:pt x="277863" y="0"/>
                  <a:pt x="277863" y="0"/>
                  <a:pt x="277958" y="0"/>
                </a:cubicBezTo>
                <a:cubicBezTo>
                  <a:pt x="278433" y="0"/>
                  <a:pt x="278907" y="0"/>
                  <a:pt x="279382" y="0"/>
                </a:cubicBezTo>
                <a:cubicBezTo>
                  <a:pt x="385487" y="0"/>
                  <a:pt x="405417" y="75615"/>
                  <a:pt x="402570" y="104895"/>
                </a:cubicBezTo>
                <a:cubicBezTo>
                  <a:pt x="400387" y="128395"/>
                  <a:pt x="394693" y="159001"/>
                  <a:pt x="394693" y="159001"/>
                </a:cubicBezTo>
                <a:cubicBezTo>
                  <a:pt x="394693" y="159001"/>
                  <a:pt x="405892" y="164118"/>
                  <a:pt x="405892" y="184774"/>
                </a:cubicBezTo>
                <a:cubicBezTo>
                  <a:pt x="402001" y="236511"/>
                  <a:pt x="381311" y="214149"/>
                  <a:pt x="377040" y="236890"/>
                </a:cubicBezTo>
                <a:cubicBezTo>
                  <a:pt x="370017" y="274603"/>
                  <a:pt x="336610" y="301893"/>
                  <a:pt x="315731" y="311274"/>
                </a:cubicBezTo>
                <a:cubicBezTo>
                  <a:pt x="303583" y="316770"/>
                  <a:pt x="291055" y="319518"/>
                  <a:pt x="277958" y="319707"/>
                </a:cubicBezTo>
                <a:lnTo>
                  <a:pt x="277958" y="319802"/>
                </a:lnTo>
                <a:cubicBezTo>
                  <a:pt x="277863" y="319802"/>
                  <a:pt x="277863" y="319802"/>
                  <a:pt x="277863" y="319802"/>
                </a:cubicBezTo>
                <a:cubicBezTo>
                  <a:pt x="277769" y="319802"/>
                  <a:pt x="277769" y="319802"/>
                  <a:pt x="277674" y="319802"/>
                </a:cubicBezTo>
                <a:lnTo>
                  <a:pt x="277674" y="319707"/>
                </a:lnTo>
                <a:cubicBezTo>
                  <a:pt x="264577" y="319518"/>
                  <a:pt x="252049" y="316770"/>
                  <a:pt x="239901" y="311274"/>
                </a:cubicBezTo>
                <a:cubicBezTo>
                  <a:pt x="219022" y="301893"/>
                  <a:pt x="185615" y="274603"/>
                  <a:pt x="178592" y="236890"/>
                </a:cubicBezTo>
                <a:cubicBezTo>
                  <a:pt x="174321" y="214149"/>
                  <a:pt x="153631" y="236511"/>
                  <a:pt x="149740" y="184774"/>
                </a:cubicBezTo>
                <a:cubicBezTo>
                  <a:pt x="149740" y="164118"/>
                  <a:pt x="161034" y="159001"/>
                  <a:pt x="161034" y="159001"/>
                </a:cubicBezTo>
                <a:cubicBezTo>
                  <a:pt x="161034" y="159001"/>
                  <a:pt x="155245" y="128395"/>
                  <a:pt x="153062" y="104895"/>
                </a:cubicBezTo>
                <a:cubicBezTo>
                  <a:pt x="150215" y="75615"/>
                  <a:pt x="170145" y="0"/>
                  <a:pt x="276250" y="0"/>
                </a:cubicBezTo>
                <a:close/>
              </a:path>
            </a:pathLst>
          </a:custGeom>
          <a:solidFill>
            <a:schemeClr val="accent3">
              <a:lumMod val="60000"/>
              <a:lumOff val="40000"/>
            </a:schemeClr>
          </a:solidFill>
          <a:ln>
            <a:noFill/>
          </a:ln>
        </p:spPr>
      </p:sp>
      <p:sp>
        <p:nvSpPr>
          <p:cNvPr id="41" name="media-signal-tower_21558">
            <a:extLst>
              <a:ext uri="{FF2B5EF4-FFF2-40B4-BE49-F238E27FC236}">
                <a16:creationId xmlns:a16="http://schemas.microsoft.com/office/drawing/2014/main" id="{649E4340-3B45-4550-B886-4868CC2829AA}"/>
              </a:ext>
            </a:extLst>
          </p:cNvPr>
          <p:cNvSpPr>
            <a:spLocks noChangeAspect="1"/>
          </p:cNvSpPr>
          <p:nvPr/>
        </p:nvSpPr>
        <p:spPr bwMode="auto">
          <a:xfrm>
            <a:off x="3266765" y="2266373"/>
            <a:ext cx="228146" cy="279967"/>
          </a:xfrm>
          <a:custGeom>
            <a:avLst/>
            <a:gdLst>
              <a:gd name="T0" fmla="*/ 437 w 725"/>
              <a:gd name="T1" fmla="*/ 362 h 891"/>
              <a:gd name="T2" fmla="*/ 363 w 725"/>
              <a:gd name="T3" fmla="*/ 287 h 891"/>
              <a:gd name="T4" fmla="*/ 288 w 725"/>
              <a:gd name="T5" fmla="*/ 362 h 891"/>
              <a:gd name="T6" fmla="*/ 317 w 725"/>
              <a:gd name="T7" fmla="*/ 421 h 891"/>
              <a:gd name="T8" fmla="*/ 207 w 725"/>
              <a:gd name="T9" fmla="*/ 891 h 891"/>
              <a:gd name="T10" fmla="*/ 519 w 725"/>
              <a:gd name="T11" fmla="*/ 891 h 891"/>
              <a:gd name="T12" fmla="*/ 408 w 725"/>
              <a:gd name="T13" fmla="*/ 421 h 891"/>
              <a:gd name="T14" fmla="*/ 437 w 725"/>
              <a:gd name="T15" fmla="*/ 362 h 891"/>
              <a:gd name="T16" fmla="*/ 408 w 725"/>
              <a:gd name="T17" fmla="*/ 692 h 891"/>
              <a:gd name="T18" fmla="*/ 333 w 725"/>
              <a:gd name="T19" fmla="*/ 692 h 891"/>
              <a:gd name="T20" fmla="*/ 394 w 725"/>
              <a:gd name="T21" fmla="*/ 631 h 891"/>
              <a:gd name="T22" fmla="*/ 408 w 725"/>
              <a:gd name="T23" fmla="*/ 692 h 891"/>
              <a:gd name="T24" fmla="*/ 363 w 725"/>
              <a:gd name="T25" fmla="*/ 499 h 891"/>
              <a:gd name="T26" fmla="*/ 382 w 725"/>
              <a:gd name="T27" fmla="*/ 580 h 891"/>
              <a:gd name="T28" fmla="*/ 343 w 725"/>
              <a:gd name="T29" fmla="*/ 580 h 891"/>
              <a:gd name="T30" fmla="*/ 363 w 725"/>
              <a:gd name="T31" fmla="*/ 499 h 891"/>
              <a:gd name="T32" fmla="*/ 336 w 725"/>
              <a:gd name="T33" fmla="*/ 612 h 891"/>
              <a:gd name="T34" fmla="*/ 370 w 725"/>
              <a:gd name="T35" fmla="*/ 612 h 891"/>
              <a:gd name="T36" fmla="*/ 325 w 725"/>
              <a:gd name="T37" fmla="*/ 658 h 891"/>
              <a:gd name="T38" fmla="*/ 336 w 725"/>
              <a:gd name="T39" fmla="*/ 612 h 891"/>
              <a:gd name="T40" fmla="*/ 285 w 725"/>
              <a:gd name="T41" fmla="*/ 829 h 891"/>
              <a:gd name="T42" fmla="*/ 310 w 725"/>
              <a:gd name="T43" fmla="*/ 723 h 891"/>
              <a:gd name="T44" fmla="*/ 392 w 725"/>
              <a:gd name="T45" fmla="*/ 723 h 891"/>
              <a:gd name="T46" fmla="*/ 289 w 725"/>
              <a:gd name="T47" fmla="*/ 829 h 891"/>
              <a:gd name="T48" fmla="*/ 285 w 725"/>
              <a:gd name="T49" fmla="*/ 829 h 891"/>
              <a:gd name="T50" fmla="*/ 419 w 725"/>
              <a:gd name="T51" fmla="*/ 738 h 891"/>
              <a:gd name="T52" fmla="*/ 440 w 725"/>
              <a:gd name="T53" fmla="*/ 829 h 891"/>
              <a:gd name="T54" fmla="*/ 331 w 725"/>
              <a:gd name="T55" fmla="*/ 829 h 891"/>
              <a:gd name="T56" fmla="*/ 419 w 725"/>
              <a:gd name="T57" fmla="*/ 738 h 891"/>
              <a:gd name="T58" fmla="*/ 725 w 725"/>
              <a:gd name="T59" fmla="*/ 362 h 891"/>
              <a:gd name="T60" fmla="*/ 619 w 725"/>
              <a:gd name="T61" fmla="*/ 618 h 891"/>
              <a:gd name="T62" fmla="*/ 597 w 725"/>
              <a:gd name="T63" fmla="*/ 628 h 891"/>
              <a:gd name="T64" fmla="*/ 575 w 725"/>
              <a:gd name="T65" fmla="*/ 618 h 891"/>
              <a:gd name="T66" fmla="*/ 575 w 725"/>
              <a:gd name="T67" fmla="*/ 574 h 891"/>
              <a:gd name="T68" fmla="*/ 663 w 725"/>
              <a:gd name="T69" fmla="*/ 362 h 891"/>
              <a:gd name="T70" fmla="*/ 363 w 725"/>
              <a:gd name="T71" fmla="*/ 62 h 891"/>
              <a:gd name="T72" fmla="*/ 63 w 725"/>
              <a:gd name="T73" fmla="*/ 362 h 891"/>
              <a:gd name="T74" fmla="*/ 150 w 725"/>
              <a:gd name="T75" fmla="*/ 574 h 891"/>
              <a:gd name="T76" fmla="*/ 150 w 725"/>
              <a:gd name="T77" fmla="*/ 618 h 891"/>
              <a:gd name="T78" fmla="*/ 106 w 725"/>
              <a:gd name="T79" fmla="*/ 618 h 891"/>
              <a:gd name="T80" fmla="*/ 0 w 725"/>
              <a:gd name="T81" fmla="*/ 362 h 891"/>
              <a:gd name="T82" fmla="*/ 363 w 725"/>
              <a:gd name="T83" fmla="*/ 0 h 891"/>
              <a:gd name="T84" fmla="*/ 725 w 725"/>
              <a:gd name="T85" fmla="*/ 362 h 891"/>
              <a:gd name="T86" fmla="*/ 469 w 725"/>
              <a:gd name="T87" fmla="*/ 469 h 891"/>
              <a:gd name="T88" fmla="*/ 513 w 725"/>
              <a:gd name="T89" fmla="*/ 362 h 891"/>
              <a:gd name="T90" fmla="*/ 363 w 725"/>
              <a:gd name="T91" fmla="*/ 212 h 891"/>
              <a:gd name="T92" fmla="*/ 212 w 725"/>
              <a:gd name="T93" fmla="*/ 362 h 891"/>
              <a:gd name="T94" fmla="*/ 256 w 725"/>
              <a:gd name="T95" fmla="*/ 469 h 891"/>
              <a:gd name="T96" fmla="*/ 256 w 725"/>
              <a:gd name="T97" fmla="*/ 513 h 891"/>
              <a:gd name="T98" fmla="*/ 212 w 725"/>
              <a:gd name="T99" fmla="*/ 513 h 891"/>
              <a:gd name="T100" fmla="*/ 150 w 725"/>
              <a:gd name="T101" fmla="*/ 362 h 891"/>
              <a:gd name="T102" fmla="*/ 363 w 725"/>
              <a:gd name="T103" fmla="*/ 150 h 891"/>
              <a:gd name="T104" fmla="*/ 575 w 725"/>
              <a:gd name="T105" fmla="*/ 362 h 891"/>
              <a:gd name="T106" fmla="*/ 513 w 725"/>
              <a:gd name="T107" fmla="*/ 513 h 891"/>
              <a:gd name="T108" fmla="*/ 491 w 725"/>
              <a:gd name="T109" fmla="*/ 522 h 891"/>
              <a:gd name="T110" fmla="*/ 469 w 725"/>
              <a:gd name="T111" fmla="*/ 513 h 891"/>
              <a:gd name="T112" fmla="*/ 469 w 725"/>
              <a:gd name="T113" fmla="*/ 469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5" h="891">
                <a:moveTo>
                  <a:pt x="437" y="362"/>
                </a:moveTo>
                <a:cubicBezTo>
                  <a:pt x="437" y="321"/>
                  <a:pt x="404" y="287"/>
                  <a:pt x="363" y="287"/>
                </a:cubicBezTo>
                <a:cubicBezTo>
                  <a:pt x="321" y="287"/>
                  <a:pt x="288" y="321"/>
                  <a:pt x="288" y="362"/>
                </a:cubicBezTo>
                <a:cubicBezTo>
                  <a:pt x="288" y="386"/>
                  <a:pt x="299" y="407"/>
                  <a:pt x="317" y="421"/>
                </a:cubicBezTo>
                <a:lnTo>
                  <a:pt x="207" y="891"/>
                </a:lnTo>
                <a:lnTo>
                  <a:pt x="519" y="891"/>
                </a:lnTo>
                <a:lnTo>
                  <a:pt x="408" y="421"/>
                </a:lnTo>
                <a:cubicBezTo>
                  <a:pt x="426" y="407"/>
                  <a:pt x="437" y="386"/>
                  <a:pt x="437" y="362"/>
                </a:cubicBezTo>
                <a:close/>
                <a:moveTo>
                  <a:pt x="408" y="692"/>
                </a:moveTo>
                <a:lnTo>
                  <a:pt x="333" y="692"/>
                </a:lnTo>
                <a:lnTo>
                  <a:pt x="394" y="631"/>
                </a:lnTo>
                <a:lnTo>
                  <a:pt x="408" y="692"/>
                </a:lnTo>
                <a:close/>
                <a:moveTo>
                  <a:pt x="363" y="499"/>
                </a:moveTo>
                <a:lnTo>
                  <a:pt x="382" y="580"/>
                </a:lnTo>
                <a:lnTo>
                  <a:pt x="343" y="580"/>
                </a:lnTo>
                <a:lnTo>
                  <a:pt x="363" y="499"/>
                </a:lnTo>
                <a:close/>
                <a:moveTo>
                  <a:pt x="336" y="612"/>
                </a:moveTo>
                <a:lnTo>
                  <a:pt x="370" y="612"/>
                </a:lnTo>
                <a:lnTo>
                  <a:pt x="325" y="658"/>
                </a:lnTo>
                <a:lnTo>
                  <a:pt x="336" y="612"/>
                </a:lnTo>
                <a:close/>
                <a:moveTo>
                  <a:pt x="285" y="829"/>
                </a:moveTo>
                <a:lnTo>
                  <a:pt x="310" y="723"/>
                </a:lnTo>
                <a:lnTo>
                  <a:pt x="392" y="723"/>
                </a:lnTo>
                <a:lnTo>
                  <a:pt x="289" y="829"/>
                </a:lnTo>
                <a:lnTo>
                  <a:pt x="285" y="829"/>
                </a:lnTo>
                <a:close/>
                <a:moveTo>
                  <a:pt x="419" y="738"/>
                </a:moveTo>
                <a:lnTo>
                  <a:pt x="440" y="829"/>
                </a:lnTo>
                <a:lnTo>
                  <a:pt x="331" y="829"/>
                </a:lnTo>
                <a:lnTo>
                  <a:pt x="419" y="738"/>
                </a:lnTo>
                <a:close/>
                <a:moveTo>
                  <a:pt x="725" y="362"/>
                </a:moveTo>
                <a:cubicBezTo>
                  <a:pt x="725" y="459"/>
                  <a:pt x="687" y="550"/>
                  <a:pt x="619" y="618"/>
                </a:cubicBezTo>
                <a:cubicBezTo>
                  <a:pt x="613" y="625"/>
                  <a:pt x="605" y="628"/>
                  <a:pt x="597" y="628"/>
                </a:cubicBezTo>
                <a:cubicBezTo>
                  <a:pt x="589" y="628"/>
                  <a:pt x="581" y="625"/>
                  <a:pt x="575" y="618"/>
                </a:cubicBezTo>
                <a:cubicBezTo>
                  <a:pt x="563" y="606"/>
                  <a:pt x="563" y="587"/>
                  <a:pt x="575" y="574"/>
                </a:cubicBezTo>
                <a:cubicBezTo>
                  <a:pt x="631" y="518"/>
                  <a:pt x="663" y="442"/>
                  <a:pt x="663" y="362"/>
                </a:cubicBezTo>
                <a:cubicBezTo>
                  <a:pt x="663" y="197"/>
                  <a:pt x="528" y="62"/>
                  <a:pt x="363" y="62"/>
                </a:cubicBezTo>
                <a:cubicBezTo>
                  <a:pt x="197" y="62"/>
                  <a:pt x="63" y="197"/>
                  <a:pt x="63" y="362"/>
                </a:cubicBezTo>
                <a:cubicBezTo>
                  <a:pt x="63" y="442"/>
                  <a:pt x="94" y="518"/>
                  <a:pt x="150" y="574"/>
                </a:cubicBezTo>
                <a:cubicBezTo>
                  <a:pt x="163" y="587"/>
                  <a:pt x="163" y="606"/>
                  <a:pt x="150" y="618"/>
                </a:cubicBezTo>
                <a:cubicBezTo>
                  <a:pt x="138" y="631"/>
                  <a:pt x="119" y="631"/>
                  <a:pt x="106" y="618"/>
                </a:cubicBezTo>
                <a:cubicBezTo>
                  <a:pt x="38" y="550"/>
                  <a:pt x="0" y="459"/>
                  <a:pt x="0" y="362"/>
                </a:cubicBezTo>
                <a:cubicBezTo>
                  <a:pt x="0" y="163"/>
                  <a:pt x="163" y="0"/>
                  <a:pt x="363" y="0"/>
                </a:cubicBezTo>
                <a:cubicBezTo>
                  <a:pt x="562" y="0"/>
                  <a:pt x="725" y="162"/>
                  <a:pt x="725" y="362"/>
                </a:cubicBezTo>
                <a:close/>
                <a:moveTo>
                  <a:pt x="469" y="469"/>
                </a:moveTo>
                <a:cubicBezTo>
                  <a:pt x="497" y="440"/>
                  <a:pt x="513" y="402"/>
                  <a:pt x="513" y="362"/>
                </a:cubicBezTo>
                <a:cubicBezTo>
                  <a:pt x="513" y="279"/>
                  <a:pt x="446" y="212"/>
                  <a:pt x="363" y="212"/>
                </a:cubicBezTo>
                <a:cubicBezTo>
                  <a:pt x="280" y="212"/>
                  <a:pt x="212" y="279"/>
                  <a:pt x="212" y="362"/>
                </a:cubicBezTo>
                <a:cubicBezTo>
                  <a:pt x="212" y="402"/>
                  <a:pt x="228" y="440"/>
                  <a:pt x="256" y="469"/>
                </a:cubicBezTo>
                <a:cubicBezTo>
                  <a:pt x="268" y="481"/>
                  <a:pt x="268" y="500"/>
                  <a:pt x="256" y="513"/>
                </a:cubicBezTo>
                <a:cubicBezTo>
                  <a:pt x="244" y="525"/>
                  <a:pt x="224" y="525"/>
                  <a:pt x="212" y="513"/>
                </a:cubicBezTo>
                <a:cubicBezTo>
                  <a:pt x="172" y="473"/>
                  <a:pt x="150" y="419"/>
                  <a:pt x="150" y="362"/>
                </a:cubicBezTo>
                <a:cubicBezTo>
                  <a:pt x="150" y="245"/>
                  <a:pt x="245" y="150"/>
                  <a:pt x="363" y="150"/>
                </a:cubicBezTo>
                <a:cubicBezTo>
                  <a:pt x="480" y="150"/>
                  <a:pt x="575" y="245"/>
                  <a:pt x="575" y="362"/>
                </a:cubicBezTo>
                <a:cubicBezTo>
                  <a:pt x="575" y="419"/>
                  <a:pt x="553" y="473"/>
                  <a:pt x="513" y="513"/>
                </a:cubicBezTo>
                <a:cubicBezTo>
                  <a:pt x="507" y="519"/>
                  <a:pt x="499" y="522"/>
                  <a:pt x="491" y="522"/>
                </a:cubicBezTo>
                <a:cubicBezTo>
                  <a:pt x="483" y="522"/>
                  <a:pt x="475" y="519"/>
                  <a:pt x="469" y="513"/>
                </a:cubicBezTo>
                <a:cubicBezTo>
                  <a:pt x="457" y="500"/>
                  <a:pt x="457" y="481"/>
                  <a:pt x="469" y="469"/>
                </a:cubicBezTo>
                <a:close/>
              </a:path>
            </a:pathLst>
          </a:custGeom>
          <a:solidFill>
            <a:schemeClr val="accent3">
              <a:lumMod val="60000"/>
              <a:lumOff val="40000"/>
            </a:schemeClr>
          </a:solidFill>
          <a:ln>
            <a:noFill/>
          </a:ln>
        </p:spPr>
      </p:sp>
      <p:sp>
        <p:nvSpPr>
          <p:cNvPr id="44" name="stamp-filled-silhouette_57474">
            <a:extLst>
              <a:ext uri="{FF2B5EF4-FFF2-40B4-BE49-F238E27FC236}">
                <a16:creationId xmlns:a16="http://schemas.microsoft.com/office/drawing/2014/main" id="{27416643-90F4-42E2-88D6-AC5C0D196554}"/>
              </a:ext>
            </a:extLst>
          </p:cNvPr>
          <p:cNvSpPr>
            <a:spLocks noChangeAspect="1"/>
          </p:cNvSpPr>
          <p:nvPr/>
        </p:nvSpPr>
        <p:spPr bwMode="auto">
          <a:xfrm>
            <a:off x="8655259" y="4738964"/>
            <a:ext cx="237779" cy="279968"/>
          </a:xfrm>
          <a:custGeom>
            <a:avLst/>
            <a:gdLst>
              <a:gd name="T0" fmla="*/ 5337 w 5516"/>
              <a:gd name="T1" fmla="*/ 3408 h 6504"/>
              <a:gd name="T2" fmla="*/ 4288 w 5516"/>
              <a:gd name="T3" fmla="*/ 3408 h 6504"/>
              <a:gd name="T4" fmla="*/ 3072 w 5516"/>
              <a:gd name="T5" fmla="*/ 1769 h 6504"/>
              <a:gd name="T6" fmla="*/ 3681 w 5516"/>
              <a:gd name="T7" fmla="*/ 910 h 6504"/>
              <a:gd name="T8" fmla="*/ 2771 w 5516"/>
              <a:gd name="T9" fmla="*/ 0 h 6504"/>
              <a:gd name="T10" fmla="*/ 2758 w 5516"/>
              <a:gd name="T11" fmla="*/ 0 h 6504"/>
              <a:gd name="T12" fmla="*/ 2745 w 5516"/>
              <a:gd name="T13" fmla="*/ 0 h 6504"/>
              <a:gd name="T14" fmla="*/ 1835 w 5516"/>
              <a:gd name="T15" fmla="*/ 910 h 6504"/>
              <a:gd name="T16" fmla="*/ 2444 w 5516"/>
              <a:gd name="T17" fmla="*/ 1769 h 6504"/>
              <a:gd name="T18" fmla="*/ 1227 w 5516"/>
              <a:gd name="T19" fmla="*/ 3408 h 6504"/>
              <a:gd name="T20" fmla="*/ 178 w 5516"/>
              <a:gd name="T21" fmla="*/ 3408 h 6504"/>
              <a:gd name="T22" fmla="*/ 0 w 5516"/>
              <a:gd name="T23" fmla="*/ 3586 h 6504"/>
              <a:gd name="T24" fmla="*/ 0 w 5516"/>
              <a:gd name="T25" fmla="*/ 4325 h 6504"/>
              <a:gd name="T26" fmla="*/ 178 w 5516"/>
              <a:gd name="T27" fmla="*/ 4508 h 6504"/>
              <a:gd name="T28" fmla="*/ 1788 w 5516"/>
              <a:gd name="T29" fmla="*/ 4509 h 6504"/>
              <a:gd name="T30" fmla="*/ 1931 w 5516"/>
              <a:gd name="T31" fmla="*/ 4653 h 6504"/>
              <a:gd name="T32" fmla="*/ 1788 w 5516"/>
              <a:gd name="T33" fmla="*/ 4796 h 6504"/>
              <a:gd name="T34" fmla="*/ 492 w 5516"/>
              <a:gd name="T35" fmla="*/ 4796 h 6504"/>
              <a:gd name="T36" fmla="*/ 492 w 5516"/>
              <a:gd name="T37" fmla="*/ 6325 h 6504"/>
              <a:gd name="T38" fmla="*/ 671 w 5516"/>
              <a:gd name="T39" fmla="*/ 6504 h 6504"/>
              <a:gd name="T40" fmla="*/ 4845 w 5516"/>
              <a:gd name="T41" fmla="*/ 6504 h 6504"/>
              <a:gd name="T42" fmla="*/ 5024 w 5516"/>
              <a:gd name="T43" fmla="*/ 6325 h 6504"/>
              <a:gd name="T44" fmla="*/ 5024 w 5516"/>
              <a:gd name="T45" fmla="*/ 4796 h 6504"/>
              <a:gd name="T46" fmla="*/ 3728 w 5516"/>
              <a:gd name="T47" fmla="*/ 4796 h 6504"/>
              <a:gd name="T48" fmla="*/ 3584 w 5516"/>
              <a:gd name="T49" fmla="*/ 4653 h 6504"/>
              <a:gd name="T50" fmla="*/ 3728 w 5516"/>
              <a:gd name="T51" fmla="*/ 4509 h 6504"/>
              <a:gd name="T52" fmla="*/ 5337 w 5516"/>
              <a:gd name="T53" fmla="*/ 4508 h 6504"/>
              <a:gd name="T54" fmla="*/ 5516 w 5516"/>
              <a:gd name="T55" fmla="*/ 4325 h 6504"/>
              <a:gd name="T56" fmla="*/ 5516 w 5516"/>
              <a:gd name="T57" fmla="*/ 3586 h 6504"/>
              <a:gd name="T58" fmla="*/ 5337 w 5516"/>
              <a:gd name="T59" fmla="*/ 3408 h 6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516" h="6504">
                <a:moveTo>
                  <a:pt x="5337" y="3408"/>
                </a:moveTo>
                <a:lnTo>
                  <a:pt x="4288" y="3408"/>
                </a:lnTo>
                <a:cubicBezTo>
                  <a:pt x="4217" y="2589"/>
                  <a:pt x="3718" y="1928"/>
                  <a:pt x="3072" y="1769"/>
                </a:cubicBezTo>
                <a:cubicBezTo>
                  <a:pt x="3427" y="1645"/>
                  <a:pt x="3681" y="1307"/>
                  <a:pt x="3681" y="910"/>
                </a:cubicBezTo>
                <a:cubicBezTo>
                  <a:pt x="3681" y="408"/>
                  <a:pt x="3273" y="0"/>
                  <a:pt x="2771" y="0"/>
                </a:cubicBezTo>
                <a:cubicBezTo>
                  <a:pt x="2766" y="0"/>
                  <a:pt x="2762" y="0"/>
                  <a:pt x="2758" y="0"/>
                </a:cubicBezTo>
                <a:cubicBezTo>
                  <a:pt x="2754" y="0"/>
                  <a:pt x="2749" y="0"/>
                  <a:pt x="2745" y="0"/>
                </a:cubicBezTo>
                <a:cubicBezTo>
                  <a:pt x="2243" y="0"/>
                  <a:pt x="1835" y="408"/>
                  <a:pt x="1835" y="910"/>
                </a:cubicBezTo>
                <a:cubicBezTo>
                  <a:pt x="1835" y="1307"/>
                  <a:pt x="2089" y="1645"/>
                  <a:pt x="2444" y="1769"/>
                </a:cubicBezTo>
                <a:cubicBezTo>
                  <a:pt x="1798" y="1928"/>
                  <a:pt x="1299" y="2589"/>
                  <a:pt x="1227" y="3408"/>
                </a:cubicBezTo>
                <a:lnTo>
                  <a:pt x="178" y="3408"/>
                </a:lnTo>
                <a:cubicBezTo>
                  <a:pt x="80" y="3408"/>
                  <a:pt x="0" y="3488"/>
                  <a:pt x="0" y="3586"/>
                </a:cubicBezTo>
                <a:lnTo>
                  <a:pt x="0" y="4325"/>
                </a:lnTo>
                <a:cubicBezTo>
                  <a:pt x="0" y="4423"/>
                  <a:pt x="80" y="4508"/>
                  <a:pt x="178" y="4508"/>
                </a:cubicBezTo>
                <a:lnTo>
                  <a:pt x="1788" y="4509"/>
                </a:lnTo>
                <a:cubicBezTo>
                  <a:pt x="1867" y="4509"/>
                  <a:pt x="1931" y="4573"/>
                  <a:pt x="1931" y="4653"/>
                </a:cubicBezTo>
                <a:cubicBezTo>
                  <a:pt x="1931" y="4732"/>
                  <a:pt x="1867" y="4796"/>
                  <a:pt x="1788" y="4796"/>
                </a:cubicBezTo>
                <a:lnTo>
                  <a:pt x="492" y="4796"/>
                </a:lnTo>
                <a:lnTo>
                  <a:pt x="492" y="6325"/>
                </a:lnTo>
                <a:cubicBezTo>
                  <a:pt x="492" y="6424"/>
                  <a:pt x="572" y="6504"/>
                  <a:pt x="671" y="6504"/>
                </a:cubicBezTo>
                <a:lnTo>
                  <a:pt x="4845" y="6504"/>
                </a:lnTo>
                <a:cubicBezTo>
                  <a:pt x="4944" y="6504"/>
                  <a:pt x="5024" y="6424"/>
                  <a:pt x="5024" y="6325"/>
                </a:cubicBezTo>
                <a:lnTo>
                  <a:pt x="5024" y="4796"/>
                </a:lnTo>
                <a:lnTo>
                  <a:pt x="3728" y="4796"/>
                </a:lnTo>
                <a:cubicBezTo>
                  <a:pt x="3649" y="4796"/>
                  <a:pt x="3584" y="4732"/>
                  <a:pt x="3584" y="4653"/>
                </a:cubicBezTo>
                <a:cubicBezTo>
                  <a:pt x="3584" y="4573"/>
                  <a:pt x="3649" y="4509"/>
                  <a:pt x="3728" y="4509"/>
                </a:cubicBezTo>
                <a:lnTo>
                  <a:pt x="5337" y="4508"/>
                </a:lnTo>
                <a:cubicBezTo>
                  <a:pt x="5436" y="4508"/>
                  <a:pt x="5516" y="4423"/>
                  <a:pt x="5516" y="4325"/>
                </a:cubicBezTo>
                <a:lnTo>
                  <a:pt x="5516" y="3586"/>
                </a:lnTo>
                <a:cubicBezTo>
                  <a:pt x="5516" y="3488"/>
                  <a:pt x="5436" y="3408"/>
                  <a:pt x="5337" y="3408"/>
                </a:cubicBezTo>
                <a:close/>
              </a:path>
            </a:pathLst>
          </a:custGeom>
          <a:solidFill>
            <a:schemeClr val="accent3">
              <a:lumMod val="60000"/>
              <a:lumOff val="40000"/>
            </a:schemeClr>
          </a:solidFill>
          <a:ln>
            <a:noFill/>
          </a:ln>
        </p:spPr>
      </p:sp>
      <p:sp>
        <p:nvSpPr>
          <p:cNvPr id="46" name="server_31043">
            <a:extLst>
              <a:ext uri="{FF2B5EF4-FFF2-40B4-BE49-F238E27FC236}">
                <a16:creationId xmlns:a16="http://schemas.microsoft.com/office/drawing/2014/main" id="{337393A1-FCA2-4871-BE07-F76ADD6C665F}"/>
              </a:ext>
            </a:extLst>
          </p:cNvPr>
          <p:cNvSpPr>
            <a:spLocks noChangeAspect="1"/>
          </p:cNvSpPr>
          <p:nvPr/>
        </p:nvSpPr>
        <p:spPr bwMode="auto">
          <a:xfrm>
            <a:off x="9254293" y="3546196"/>
            <a:ext cx="199735" cy="279967"/>
          </a:xfrm>
          <a:custGeom>
            <a:avLst/>
            <a:gdLst>
              <a:gd name="T0" fmla="*/ 554 w 3561"/>
              <a:gd name="T1" fmla="*/ 3877 h 4999"/>
              <a:gd name="T2" fmla="*/ 3045 w 3561"/>
              <a:gd name="T3" fmla="*/ 4300 h 4999"/>
              <a:gd name="T4" fmla="*/ 2875 w 3561"/>
              <a:gd name="T5" fmla="*/ 4148 h 4999"/>
              <a:gd name="T6" fmla="*/ 2534 w 3561"/>
              <a:gd name="T7" fmla="*/ 4029 h 4999"/>
              <a:gd name="T8" fmla="*/ 2875 w 3561"/>
              <a:gd name="T9" fmla="*/ 4148 h 4999"/>
              <a:gd name="T10" fmla="*/ 1849 w 3561"/>
              <a:gd name="T11" fmla="*/ 590 h 4999"/>
              <a:gd name="T12" fmla="*/ 1849 w 3561"/>
              <a:gd name="T13" fmla="*/ 864 h 4999"/>
              <a:gd name="T14" fmla="*/ 2601 w 3561"/>
              <a:gd name="T15" fmla="*/ 727 h 4999"/>
              <a:gd name="T16" fmla="*/ 2875 w 3561"/>
              <a:gd name="T17" fmla="*/ 727 h 4999"/>
              <a:gd name="T18" fmla="*/ 2601 w 3561"/>
              <a:gd name="T19" fmla="*/ 727 h 4999"/>
              <a:gd name="T20" fmla="*/ 554 w 3561"/>
              <a:gd name="T21" fmla="*/ 2764 h 4999"/>
              <a:gd name="T22" fmla="*/ 3045 w 3561"/>
              <a:gd name="T23" fmla="*/ 3187 h 4999"/>
              <a:gd name="T24" fmla="*/ 2875 w 3561"/>
              <a:gd name="T25" fmla="*/ 3035 h 4999"/>
              <a:gd name="T26" fmla="*/ 2534 w 3561"/>
              <a:gd name="T27" fmla="*/ 2916 h 4999"/>
              <a:gd name="T28" fmla="*/ 2875 w 3561"/>
              <a:gd name="T29" fmla="*/ 3035 h 4999"/>
              <a:gd name="T30" fmla="*/ 0 w 3561"/>
              <a:gd name="T31" fmla="*/ 4999 h 4999"/>
              <a:gd name="T32" fmla="*/ 3561 w 3561"/>
              <a:gd name="T33" fmla="*/ 0 h 4999"/>
              <a:gd name="T34" fmla="*/ 2738 w 3561"/>
              <a:gd name="T35" fmla="*/ 365 h 4999"/>
              <a:gd name="T36" fmla="*/ 2738 w 3561"/>
              <a:gd name="T37" fmla="*/ 1088 h 4999"/>
              <a:gd name="T38" fmla="*/ 2738 w 3561"/>
              <a:gd name="T39" fmla="*/ 365 h 4999"/>
              <a:gd name="T40" fmla="*/ 2210 w 3561"/>
              <a:gd name="T41" fmla="*/ 727 h 4999"/>
              <a:gd name="T42" fmla="*/ 1488 w 3561"/>
              <a:gd name="T43" fmla="*/ 727 h 4999"/>
              <a:gd name="T44" fmla="*/ 3269 w 3561"/>
              <a:gd name="T45" fmla="*/ 4524 h 4999"/>
              <a:gd name="T46" fmla="*/ 330 w 3561"/>
              <a:gd name="T47" fmla="*/ 3653 h 4999"/>
              <a:gd name="T48" fmla="*/ 3269 w 3561"/>
              <a:gd name="T49" fmla="*/ 4524 h 4999"/>
              <a:gd name="T50" fmla="*/ 330 w 3561"/>
              <a:gd name="T51" fmla="*/ 3411 h 4999"/>
              <a:gd name="T52" fmla="*/ 3269 w 3561"/>
              <a:gd name="T53" fmla="*/ 2540 h 4999"/>
              <a:gd name="T54" fmla="*/ 3269 w 3561"/>
              <a:gd name="T55" fmla="*/ 2283 h 4999"/>
              <a:gd name="T56" fmla="*/ 330 w 3561"/>
              <a:gd name="T57" fmla="*/ 1411 h 4999"/>
              <a:gd name="T58" fmla="*/ 3269 w 3561"/>
              <a:gd name="T59" fmla="*/ 2283 h 4999"/>
              <a:gd name="T60" fmla="*/ 554 w 3561"/>
              <a:gd name="T61" fmla="*/ 1636 h 4999"/>
              <a:gd name="T62" fmla="*/ 3045 w 3561"/>
              <a:gd name="T63" fmla="*/ 2059 h 4999"/>
              <a:gd name="T64" fmla="*/ 2875 w 3561"/>
              <a:gd name="T65" fmla="*/ 1891 h 4999"/>
              <a:gd name="T66" fmla="*/ 2534 w 3561"/>
              <a:gd name="T67" fmla="*/ 1773 h 4999"/>
              <a:gd name="T68" fmla="*/ 2875 w 3561"/>
              <a:gd name="T69" fmla="*/ 1891 h 4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61" h="4999">
                <a:moveTo>
                  <a:pt x="3045" y="3877"/>
                </a:moveTo>
                <a:lnTo>
                  <a:pt x="554" y="3877"/>
                </a:lnTo>
                <a:lnTo>
                  <a:pt x="554" y="4300"/>
                </a:lnTo>
                <a:lnTo>
                  <a:pt x="3045" y="4300"/>
                </a:lnTo>
                <a:lnTo>
                  <a:pt x="3045" y="3877"/>
                </a:lnTo>
                <a:close/>
                <a:moveTo>
                  <a:pt x="2875" y="4148"/>
                </a:moveTo>
                <a:lnTo>
                  <a:pt x="2534" y="4148"/>
                </a:lnTo>
                <a:lnTo>
                  <a:pt x="2534" y="4029"/>
                </a:lnTo>
                <a:lnTo>
                  <a:pt x="2875" y="4029"/>
                </a:lnTo>
                <a:lnTo>
                  <a:pt x="2875" y="4148"/>
                </a:lnTo>
                <a:close/>
                <a:moveTo>
                  <a:pt x="1712" y="727"/>
                </a:moveTo>
                <a:cubicBezTo>
                  <a:pt x="1712" y="651"/>
                  <a:pt x="1774" y="590"/>
                  <a:pt x="1849" y="590"/>
                </a:cubicBezTo>
                <a:cubicBezTo>
                  <a:pt x="1925" y="590"/>
                  <a:pt x="1986" y="651"/>
                  <a:pt x="1986" y="727"/>
                </a:cubicBezTo>
                <a:cubicBezTo>
                  <a:pt x="1986" y="802"/>
                  <a:pt x="1925" y="864"/>
                  <a:pt x="1849" y="864"/>
                </a:cubicBezTo>
                <a:cubicBezTo>
                  <a:pt x="1774" y="864"/>
                  <a:pt x="1712" y="802"/>
                  <a:pt x="1712" y="727"/>
                </a:cubicBezTo>
                <a:close/>
                <a:moveTo>
                  <a:pt x="2601" y="727"/>
                </a:moveTo>
                <a:cubicBezTo>
                  <a:pt x="2601" y="651"/>
                  <a:pt x="2662" y="590"/>
                  <a:pt x="2738" y="590"/>
                </a:cubicBezTo>
                <a:cubicBezTo>
                  <a:pt x="2813" y="590"/>
                  <a:pt x="2875" y="651"/>
                  <a:pt x="2875" y="727"/>
                </a:cubicBezTo>
                <a:cubicBezTo>
                  <a:pt x="2875" y="802"/>
                  <a:pt x="2813" y="864"/>
                  <a:pt x="2738" y="864"/>
                </a:cubicBezTo>
                <a:cubicBezTo>
                  <a:pt x="2662" y="864"/>
                  <a:pt x="2601" y="802"/>
                  <a:pt x="2601" y="727"/>
                </a:cubicBezTo>
                <a:close/>
                <a:moveTo>
                  <a:pt x="3045" y="2764"/>
                </a:moveTo>
                <a:lnTo>
                  <a:pt x="554" y="2764"/>
                </a:lnTo>
                <a:lnTo>
                  <a:pt x="554" y="3187"/>
                </a:lnTo>
                <a:lnTo>
                  <a:pt x="3045" y="3187"/>
                </a:lnTo>
                <a:lnTo>
                  <a:pt x="3045" y="2764"/>
                </a:lnTo>
                <a:close/>
                <a:moveTo>
                  <a:pt x="2875" y="3035"/>
                </a:moveTo>
                <a:lnTo>
                  <a:pt x="2534" y="3035"/>
                </a:lnTo>
                <a:lnTo>
                  <a:pt x="2534" y="2916"/>
                </a:lnTo>
                <a:lnTo>
                  <a:pt x="2875" y="2916"/>
                </a:lnTo>
                <a:lnTo>
                  <a:pt x="2875" y="3035"/>
                </a:lnTo>
                <a:close/>
                <a:moveTo>
                  <a:pt x="0" y="0"/>
                </a:moveTo>
                <a:lnTo>
                  <a:pt x="0" y="4999"/>
                </a:lnTo>
                <a:lnTo>
                  <a:pt x="3561" y="4999"/>
                </a:lnTo>
                <a:lnTo>
                  <a:pt x="3561" y="0"/>
                </a:lnTo>
                <a:lnTo>
                  <a:pt x="0" y="0"/>
                </a:lnTo>
                <a:close/>
                <a:moveTo>
                  <a:pt x="2738" y="365"/>
                </a:moveTo>
                <a:cubicBezTo>
                  <a:pt x="2937" y="365"/>
                  <a:pt x="3099" y="527"/>
                  <a:pt x="3099" y="727"/>
                </a:cubicBezTo>
                <a:cubicBezTo>
                  <a:pt x="3099" y="926"/>
                  <a:pt x="2937" y="1088"/>
                  <a:pt x="2738" y="1088"/>
                </a:cubicBezTo>
                <a:cubicBezTo>
                  <a:pt x="2539" y="1088"/>
                  <a:pt x="2377" y="926"/>
                  <a:pt x="2377" y="727"/>
                </a:cubicBezTo>
                <a:cubicBezTo>
                  <a:pt x="2377" y="527"/>
                  <a:pt x="2539" y="365"/>
                  <a:pt x="2738" y="365"/>
                </a:cubicBezTo>
                <a:close/>
                <a:moveTo>
                  <a:pt x="1849" y="365"/>
                </a:moveTo>
                <a:cubicBezTo>
                  <a:pt x="2048" y="365"/>
                  <a:pt x="2210" y="527"/>
                  <a:pt x="2210" y="727"/>
                </a:cubicBezTo>
                <a:cubicBezTo>
                  <a:pt x="2210" y="926"/>
                  <a:pt x="2048" y="1088"/>
                  <a:pt x="1849" y="1088"/>
                </a:cubicBezTo>
                <a:cubicBezTo>
                  <a:pt x="1650" y="1088"/>
                  <a:pt x="1488" y="926"/>
                  <a:pt x="1488" y="727"/>
                </a:cubicBezTo>
                <a:cubicBezTo>
                  <a:pt x="1488" y="527"/>
                  <a:pt x="1650" y="365"/>
                  <a:pt x="1849" y="365"/>
                </a:cubicBezTo>
                <a:close/>
                <a:moveTo>
                  <a:pt x="3269" y="4524"/>
                </a:moveTo>
                <a:lnTo>
                  <a:pt x="330" y="4524"/>
                </a:lnTo>
                <a:lnTo>
                  <a:pt x="330" y="3653"/>
                </a:lnTo>
                <a:lnTo>
                  <a:pt x="3269" y="3653"/>
                </a:lnTo>
                <a:lnTo>
                  <a:pt x="3269" y="4524"/>
                </a:lnTo>
                <a:close/>
                <a:moveTo>
                  <a:pt x="3269" y="3411"/>
                </a:moveTo>
                <a:lnTo>
                  <a:pt x="330" y="3411"/>
                </a:lnTo>
                <a:lnTo>
                  <a:pt x="330" y="2540"/>
                </a:lnTo>
                <a:lnTo>
                  <a:pt x="3269" y="2540"/>
                </a:lnTo>
                <a:lnTo>
                  <a:pt x="3269" y="3411"/>
                </a:lnTo>
                <a:close/>
                <a:moveTo>
                  <a:pt x="3269" y="2283"/>
                </a:moveTo>
                <a:lnTo>
                  <a:pt x="330" y="2283"/>
                </a:lnTo>
                <a:lnTo>
                  <a:pt x="330" y="1411"/>
                </a:lnTo>
                <a:lnTo>
                  <a:pt x="3269" y="1411"/>
                </a:lnTo>
                <a:lnTo>
                  <a:pt x="3269" y="2283"/>
                </a:lnTo>
                <a:close/>
                <a:moveTo>
                  <a:pt x="3045" y="1636"/>
                </a:moveTo>
                <a:lnTo>
                  <a:pt x="554" y="1636"/>
                </a:lnTo>
                <a:lnTo>
                  <a:pt x="554" y="2059"/>
                </a:lnTo>
                <a:lnTo>
                  <a:pt x="3045" y="2059"/>
                </a:lnTo>
                <a:lnTo>
                  <a:pt x="3045" y="1636"/>
                </a:lnTo>
                <a:close/>
                <a:moveTo>
                  <a:pt x="2875" y="1891"/>
                </a:moveTo>
                <a:lnTo>
                  <a:pt x="2534" y="1891"/>
                </a:lnTo>
                <a:lnTo>
                  <a:pt x="2534" y="1773"/>
                </a:lnTo>
                <a:lnTo>
                  <a:pt x="2875" y="1773"/>
                </a:lnTo>
                <a:lnTo>
                  <a:pt x="2875" y="1891"/>
                </a:lnTo>
                <a:close/>
              </a:path>
            </a:pathLst>
          </a:custGeom>
          <a:solidFill>
            <a:schemeClr val="accent3">
              <a:lumMod val="60000"/>
              <a:lumOff val="40000"/>
            </a:schemeClr>
          </a:solidFill>
          <a:ln>
            <a:noFill/>
          </a:ln>
        </p:spPr>
        <p:txBody>
          <a:bodyPr/>
          <a:lstStyle/>
          <a:p>
            <a:endParaRPr lang="zh-CN" altLang="en-US"/>
          </a:p>
        </p:txBody>
      </p:sp>
      <p:sp>
        <p:nvSpPr>
          <p:cNvPr id="47" name="money-bag-of-dollars_44282">
            <a:extLst>
              <a:ext uri="{FF2B5EF4-FFF2-40B4-BE49-F238E27FC236}">
                <a16:creationId xmlns:a16="http://schemas.microsoft.com/office/drawing/2014/main" id="{1291C0FD-A4AA-4F7A-96A6-F55C27C59047}"/>
              </a:ext>
            </a:extLst>
          </p:cNvPr>
          <p:cNvSpPr>
            <a:spLocks noChangeAspect="1"/>
          </p:cNvSpPr>
          <p:nvPr/>
        </p:nvSpPr>
        <p:spPr bwMode="auto">
          <a:xfrm>
            <a:off x="8660362" y="2266372"/>
            <a:ext cx="234289" cy="279968"/>
          </a:xfrm>
          <a:custGeom>
            <a:avLst/>
            <a:gdLst>
              <a:gd name="T0" fmla="*/ 282 w 427"/>
              <a:gd name="T1" fmla="*/ 126 h 511"/>
              <a:gd name="T2" fmla="*/ 332 w 427"/>
              <a:gd name="T3" fmla="*/ 126 h 511"/>
              <a:gd name="T4" fmla="*/ 331 w 427"/>
              <a:gd name="T5" fmla="*/ 96 h 511"/>
              <a:gd name="T6" fmla="*/ 289 w 427"/>
              <a:gd name="T7" fmla="*/ 96 h 511"/>
              <a:gd name="T8" fmla="*/ 329 w 427"/>
              <a:gd name="T9" fmla="*/ 13 h 511"/>
              <a:gd name="T10" fmla="*/ 283 w 427"/>
              <a:gd name="T11" fmla="*/ 9 h 511"/>
              <a:gd name="T12" fmla="*/ 244 w 427"/>
              <a:gd name="T13" fmla="*/ 40 h 511"/>
              <a:gd name="T14" fmla="*/ 257 w 427"/>
              <a:gd name="T15" fmla="*/ 5 h 511"/>
              <a:gd name="T16" fmla="*/ 211 w 427"/>
              <a:gd name="T17" fmla="*/ 0 h 511"/>
              <a:gd name="T18" fmla="*/ 195 w 427"/>
              <a:gd name="T19" fmla="*/ 43 h 511"/>
              <a:gd name="T20" fmla="*/ 170 w 427"/>
              <a:gd name="T21" fmla="*/ 10 h 511"/>
              <a:gd name="T22" fmla="*/ 102 w 427"/>
              <a:gd name="T23" fmla="*/ 7 h 511"/>
              <a:gd name="T24" fmla="*/ 147 w 427"/>
              <a:gd name="T25" fmla="*/ 96 h 511"/>
              <a:gd name="T26" fmla="*/ 106 w 427"/>
              <a:gd name="T27" fmla="*/ 94 h 511"/>
              <a:gd name="T28" fmla="*/ 106 w 427"/>
              <a:gd name="T29" fmla="*/ 126 h 511"/>
              <a:gd name="T30" fmla="*/ 146 w 427"/>
              <a:gd name="T31" fmla="*/ 126 h 511"/>
              <a:gd name="T32" fmla="*/ 0 w 427"/>
              <a:gd name="T33" fmla="*/ 375 h 511"/>
              <a:gd name="T34" fmla="*/ 214 w 427"/>
              <a:gd name="T35" fmla="*/ 511 h 511"/>
              <a:gd name="T36" fmla="*/ 427 w 427"/>
              <a:gd name="T37" fmla="*/ 375 h 511"/>
              <a:gd name="T38" fmla="*/ 282 w 427"/>
              <a:gd name="T39" fmla="*/ 126 h 511"/>
              <a:gd name="T40" fmla="*/ 232 w 427"/>
              <a:gd name="T41" fmla="*/ 417 h 511"/>
              <a:gd name="T42" fmla="*/ 232 w 427"/>
              <a:gd name="T43" fmla="*/ 447 h 511"/>
              <a:gd name="T44" fmla="*/ 202 w 427"/>
              <a:gd name="T45" fmla="*/ 447 h 511"/>
              <a:gd name="T46" fmla="*/ 202 w 427"/>
              <a:gd name="T47" fmla="*/ 419 h 511"/>
              <a:gd name="T48" fmla="*/ 152 w 427"/>
              <a:gd name="T49" fmla="*/ 406 h 511"/>
              <a:gd name="T50" fmla="*/ 161 w 427"/>
              <a:gd name="T51" fmla="*/ 371 h 511"/>
              <a:gd name="T52" fmla="*/ 210 w 427"/>
              <a:gd name="T53" fmla="*/ 384 h 511"/>
              <a:gd name="T54" fmla="*/ 239 w 427"/>
              <a:gd name="T55" fmla="*/ 366 h 511"/>
              <a:gd name="T56" fmla="*/ 207 w 427"/>
              <a:gd name="T57" fmla="*/ 340 h 511"/>
              <a:gd name="T58" fmla="*/ 154 w 427"/>
              <a:gd name="T59" fmla="*/ 286 h 511"/>
              <a:gd name="T60" fmla="*/ 204 w 427"/>
              <a:gd name="T61" fmla="*/ 233 h 511"/>
              <a:gd name="T62" fmla="*/ 204 w 427"/>
              <a:gd name="T63" fmla="*/ 205 h 511"/>
              <a:gd name="T64" fmla="*/ 233 w 427"/>
              <a:gd name="T65" fmla="*/ 205 h 511"/>
              <a:gd name="T66" fmla="*/ 233 w 427"/>
              <a:gd name="T67" fmla="*/ 231 h 511"/>
              <a:gd name="T68" fmla="*/ 276 w 427"/>
              <a:gd name="T69" fmla="*/ 241 h 511"/>
              <a:gd name="T70" fmla="*/ 267 w 427"/>
              <a:gd name="T71" fmla="*/ 274 h 511"/>
              <a:gd name="T72" fmla="*/ 225 w 427"/>
              <a:gd name="T73" fmla="*/ 264 h 511"/>
              <a:gd name="T74" fmla="*/ 199 w 427"/>
              <a:gd name="T75" fmla="*/ 281 h 511"/>
              <a:gd name="T76" fmla="*/ 235 w 427"/>
              <a:gd name="T77" fmla="*/ 306 h 511"/>
              <a:gd name="T78" fmla="*/ 284 w 427"/>
              <a:gd name="T79" fmla="*/ 362 h 511"/>
              <a:gd name="T80" fmla="*/ 232 w 427"/>
              <a:gd name="T81" fmla="*/ 41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511">
                <a:moveTo>
                  <a:pt x="282" y="126"/>
                </a:moveTo>
                <a:lnTo>
                  <a:pt x="332" y="126"/>
                </a:lnTo>
                <a:lnTo>
                  <a:pt x="331" y="96"/>
                </a:lnTo>
                <a:lnTo>
                  <a:pt x="289" y="96"/>
                </a:lnTo>
                <a:lnTo>
                  <a:pt x="329" y="13"/>
                </a:lnTo>
                <a:lnTo>
                  <a:pt x="283" y="9"/>
                </a:lnTo>
                <a:lnTo>
                  <a:pt x="244" y="40"/>
                </a:lnTo>
                <a:lnTo>
                  <a:pt x="257" y="5"/>
                </a:lnTo>
                <a:lnTo>
                  <a:pt x="211" y="0"/>
                </a:lnTo>
                <a:lnTo>
                  <a:pt x="195" y="43"/>
                </a:lnTo>
                <a:lnTo>
                  <a:pt x="170" y="10"/>
                </a:lnTo>
                <a:lnTo>
                  <a:pt x="102" y="7"/>
                </a:lnTo>
                <a:lnTo>
                  <a:pt x="147" y="96"/>
                </a:lnTo>
                <a:lnTo>
                  <a:pt x="106" y="94"/>
                </a:lnTo>
                <a:lnTo>
                  <a:pt x="106" y="126"/>
                </a:lnTo>
                <a:lnTo>
                  <a:pt x="146" y="126"/>
                </a:lnTo>
                <a:cubicBezTo>
                  <a:pt x="61" y="176"/>
                  <a:pt x="0" y="305"/>
                  <a:pt x="0" y="375"/>
                </a:cubicBezTo>
                <a:cubicBezTo>
                  <a:pt x="0" y="462"/>
                  <a:pt x="96" y="511"/>
                  <a:pt x="214" y="511"/>
                </a:cubicBezTo>
                <a:cubicBezTo>
                  <a:pt x="332" y="511"/>
                  <a:pt x="427" y="462"/>
                  <a:pt x="427" y="375"/>
                </a:cubicBezTo>
                <a:cubicBezTo>
                  <a:pt x="427" y="305"/>
                  <a:pt x="366" y="176"/>
                  <a:pt x="282" y="126"/>
                </a:cubicBezTo>
                <a:close/>
                <a:moveTo>
                  <a:pt x="232" y="417"/>
                </a:moveTo>
                <a:lnTo>
                  <a:pt x="232" y="447"/>
                </a:lnTo>
                <a:lnTo>
                  <a:pt x="202" y="447"/>
                </a:lnTo>
                <a:lnTo>
                  <a:pt x="202" y="419"/>
                </a:lnTo>
                <a:cubicBezTo>
                  <a:pt x="183" y="418"/>
                  <a:pt x="163" y="413"/>
                  <a:pt x="152" y="406"/>
                </a:cubicBezTo>
                <a:lnTo>
                  <a:pt x="161" y="371"/>
                </a:lnTo>
                <a:cubicBezTo>
                  <a:pt x="173" y="378"/>
                  <a:pt x="191" y="384"/>
                  <a:pt x="210" y="384"/>
                </a:cubicBezTo>
                <a:cubicBezTo>
                  <a:pt x="227" y="384"/>
                  <a:pt x="239" y="378"/>
                  <a:pt x="239" y="366"/>
                </a:cubicBezTo>
                <a:cubicBezTo>
                  <a:pt x="239" y="355"/>
                  <a:pt x="229" y="347"/>
                  <a:pt x="207" y="340"/>
                </a:cubicBezTo>
                <a:cubicBezTo>
                  <a:pt x="175" y="329"/>
                  <a:pt x="154" y="315"/>
                  <a:pt x="154" y="286"/>
                </a:cubicBezTo>
                <a:cubicBezTo>
                  <a:pt x="154" y="260"/>
                  <a:pt x="172" y="239"/>
                  <a:pt x="204" y="233"/>
                </a:cubicBezTo>
                <a:lnTo>
                  <a:pt x="204" y="205"/>
                </a:lnTo>
                <a:lnTo>
                  <a:pt x="233" y="205"/>
                </a:lnTo>
                <a:lnTo>
                  <a:pt x="233" y="231"/>
                </a:lnTo>
                <a:cubicBezTo>
                  <a:pt x="253" y="232"/>
                  <a:pt x="266" y="236"/>
                  <a:pt x="276" y="241"/>
                </a:cubicBezTo>
                <a:lnTo>
                  <a:pt x="267" y="274"/>
                </a:lnTo>
                <a:cubicBezTo>
                  <a:pt x="260" y="271"/>
                  <a:pt x="246" y="264"/>
                  <a:pt x="225" y="264"/>
                </a:cubicBezTo>
                <a:cubicBezTo>
                  <a:pt x="205" y="264"/>
                  <a:pt x="199" y="272"/>
                  <a:pt x="199" y="281"/>
                </a:cubicBezTo>
                <a:cubicBezTo>
                  <a:pt x="199" y="291"/>
                  <a:pt x="210" y="297"/>
                  <a:pt x="235" y="306"/>
                </a:cubicBezTo>
                <a:cubicBezTo>
                  <a:pt x="270" y="319"/>
                  <a:pt x="284" y="335"/>
                  <a:pt x="284" y="362"/>
                </a:cubicBezTo>
                <a:cubicBezTo>
                  <a:pt x="284" y="388"/>
                  <a:pt x="266" y="411"/>
                  <a:pt x="232" y="417"/>
                </a:cubicBezTo>
                <a:close/>
              </a:path>
            </a:pathLst>
          </a:custGeom>
          <a:solidFill>
            <a:schemeClr val="accent3">
              <a:lumMod val="60000"/>
              <a:lumOff val="40000"/>
            </a:schemeClr>
          </a:solidFill>
          <a:ln>
            <a:noFill/>
          </a:ln>
        </p:spPr>
      </p:sp>
      <p:sp>
        <p:nvSpPr>
          <p:cNvPr id="48" name="female-geek_53750">
            <a:extLst>
              <a:ext uri="{FF2B5EF4-FFF2-40B4-BE49-F238E27FC236}">
                <a16:creationId xmlns:a16="http://schemas.microsoft.com/office/drawing/2014/main" id="{C5CDDFB2-AB41-4D2B-B5F0-F478C6B9F3AE}"/>
              </a:ext>
            </a:extLst>
          </p:cNvPr>
          <p:cNvSpPr>
            <a:spLocks noChangeAspect="1"/>
          </p:cNvSpPr>
          <p:nvPr/>
        </p:nvSpPr>
        <p:spPr bwMode="auto">
          <a:xfrm>
            <a:off x="2685930" y="3558453"/>
            <a:ext cx="198392" cy="279968"/>
          </a:xfrm>
          <a:custGeom>
            <a:avLst/>
            <a:gdLst>
              <a:gd name="T0" fmla="*/ 861 w 922"/>
              <a:gd name="T1" fmla="*/ 682 h 1303"/>
              <a:gd name="T2" fmla="*/ 861 w 922"/>
              <a:gd name="T3" fmla="*/ 569 h 1303"/>
              <a:gd name="T4" fmla="*/ 790 w 922"/>
              <a:gd name="T5" fmla="*/ 379 h 1303"/>
              <a:gd name="T6" fmla="*/ 461 w 922"/>
              <a:gd name="T7" fmla="*/ 0 h 1303"/>
              <a:gd name="T8" fmla="*/ 184 w 922"/>
              <a:gd name="T9" fmla="*/ 274 h 1303"/>
              <a:gd name="T10" fmla="*/ 133 w 922"/>
              <a:gd name="T11" fmla="*/ 379 h 1303"/>
              <a:gd name="T12" fmla="*/ 62 w 922"/>
              <a:gd name="T13" fmla="*/ 569 h 1303"/>
              <a:gd name="T14" fmla="*/ 62 w 922"/>
              <a:gd name="T15" fmla="*/ 682 h 1303"/>
              <a:gd name="T16" fmla="*/ 3 w 922"/>
              <a:gd name="T17" fmla="*/ 1112 h 1303"/>
              <a:gd name="T18" fmla="*/ 171 w 922"/>
              <a:gd name="T19" fmla="*/ 1217 h 1303"/>
              <a:gd name="T20" fmla="*/ 752 w 922"/>
              <a:gd name="T21" fmla="*/ 1217 h 1303"/>
              <a:gd name="T22" fmla="*/ 921 w 922"/>
              <a:gd name="T23" fmla="*/ 1112 h 1303"/>
              <a:gd name="T24" fmla="*/ 338 w 922"/>
              <a:gd name="T25" fmla="*/ 359 h 1303"/>
              <a:gd name="T26" fmla="*/ 387 w 922"/>
              <a:gd name="T27" fmla="*/ 340 h 1303"/>
              <a:gd name="T28" fmla="*/ 387 w 922"/>
              <a:gd name="T29" fmla="*/ 414 h 1303"/>
              <a:gd name="T30" fmla="*/ 334 w 922"/>
              <a:gd name="T31" fmla="*/ 377 h 1303"/>
              <a:gd name="T32" fmla="*/ 308 w 922"/>
              <a:gd name="T33" fmla="*/ 368 h 1303"/>
              <a:gd name="T34" fmla="*/ 370 w 922"/>
              <a:gd name="T35" fmla="*/ 440 h 1303"/>
              <a:gd name="T36" fmla="*/ 450 w 922"/>
              <a:gd name="T37" fmla="*/ 377 h 1303"/>
              <a:gd name="T38" fmla="*/ 474 w 922"/>
              <a:gd name="T39" fmla="*/ 367 h 1303"/>
              <a:gd name="T40" fmla="*/ 537 w 922"/>
              <a:gd name="T41" fmla="*/ 440 h 1303"/>
              <a:gd name="T42" fmla="*/ 617 w 922"/>
              <a:gd name="T43" fmla="*/ 377 h 1303"/>
              <a:gd name="T44" fmla="*/ 537 w 922"/>
              <a:gd name="T45" fmla="*/ 313 h 1303"/>
              <a:gd name="T46" fmla="*/ 438 w 922"/>
              <a:gd name="T47" fmla="*/ 340 h 1303"/>
              <a:gd name="T48" fmla="*/ 511 w 922"/>
              <a:gd name="T49" fmla="*/ 232 h 1303"/>
              <a:gd name="T50" fmla="*/ 458 w 922"/>
              <a:gd name="T51" fmla="*/ 607 h 1303"/>
              <a:gd name="T52" fmla="*/ 308 w 922"/>
              <a:gd name="T53" fmla="*/ 368 h 1303"/>
              <a:gd name="T54" fmla="*/ 537 w 922"/>
              <a:gd name="T55" fmla="*/ 340 h 1303"/>
              <a:gd name="T56" fmla="*/ 590 w 922"/>
              <a:gd name="T57" fmla="*/ 377 h 1303"/>
              <a:gd name="T58" fmla="*/ 537 w 922"/>
              <a:gd name="T59" fmla="*/ 414 h 1303"/>
              <a:gd name="T60" fmla="*/ 506 w 922"/>
              <a:gd name="T61" fmla="*/ 1084 h 1303"/>
              <a:gd name="T62" fmla="*/ 417 w 922"/>
              <a:gd name="T63" fmla="*/ 784 h 1303"/>
              <a:gd name="T64" fmla="*/ 280 w 922"/>
              <a:gd name="T65" fmla="*/ 676 h 1303"/>
              <a:gd name="T66" fmla="*/ 461 w 922"/>
              <a:gd name="T67" fmla="*/ 685 h 1303"/>
              <a:gd name="T68" fmla="*/ 641 w 922"/>
              <a:gd name="T69" fmla="*/ 673 h 1303"/>
              <a:gd name="T70" fmla="*/ 506 w 922"/>
              <a:gd name="T71" fmla="*/ 783 h 1303"/>
              <a:gd name="T72" fmla="*/ 506 w 922"/>
              <a:gd name="T73" fmla="*/ 1084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2" h="1303">
                <a:moveTo>
                  <a:pt x="795" y="705"/>
                </a:moveTo>
                <a:cubicBezTo>
                  <a:pt x="836" y="700"/>
                  <a:pt x="861" y="682"/>
                  <a:pt x="861" y="682"/>
                </a:cubicBezTo>
                <a:cubicBezTo>
                  <a:pt x="790" y="666"/>
                  <a:pt x="762" y="587"/>
                  <a:pt x="762" y="587"/>
                </a:cubicBezTo>
                <a:cubicBezTo>
                  <a:pt x="825" y="602"/>
                  <a:pt x="861" y="569"/>
                  <a:pt x="861" y="569"/>
                </a:cubicBezTo>
                <a:cubicBezTo>
                  <a:pt x="816" y="558"/>
                  <a:pt x="767" y="497"/>
                  <a:pt x="746" y="469"/>
                </a:cubicBezTo>
                <a:cubicBezTo>
                  <a:pt x="770" y="450"/>
                  <a:pt x="784" y="417"/>
                  <a:pt x="790" y="379"/>
                </a:cubicBezTo>
                <a:cubicBezTo>
                  <a:pt x="801" y="314"/>
                  <a:pt x="778" y="282"/>
                  <a:pt x="736" y="275"/>
                </a:cubicBezTo>
                <a:cubicBezTo>
                  <a:pt x="722" y="120"/>
                  <a:pt x="678" y="0"/>
                  <a:pt x="461" y="0"/>
                </a:cubicBezTo>
                <a:cubicBezTo>
                  <a:pt x="249" y="0"/>
                  <a:pt x="201" y="117"/>
                  <a:pt x="187" y="275"/>
                </a:cubicBezTo>
                <a:lnTo>
                  <a:pt x="184" y="274"/>
                </a:lnTo>
                <a:lnTo>
                  <a:pt x="184" y="275"/>
                </a:lnTo>
                <a:cubicBezTo>
                  <a:pt x="143" y="282"/>
                  <a:pt x="123" y="314"/>
                  <a:pt x="133" y="379"/>
                </a:cubicBezTo>
                <a:cubicBezTo>
                  <a:pt x="140" y="420"/>
                  <a:pt x="154" y="451"/>
                  <a:pt x="177" y="469"/>
                </a:cubicBezTo>
                <a:cubicBezTo>
                  <a:pt x="157" y="497"/>
                  <a:pt x="108" y="558"/>
                  <a:pt x="62" y="569"/>
                </a:cubicBezTo>
                <a:cubicBezTo>
                  <a:pt x="62" y="569"/>
                  <a:pt x="99" y="602"/>
                  <a:pt x="162" y="587"/>
                </a:cubicBezTo>
                <a:cubicBezTo>
                  <a:pt x="162" y="587"/>
                  <a:pt x="134" y="666"/>
                  <a:pt x="62" y="682"/>
                </a:cubicBezTo>
                <a:cubicBezTo>
                  <a:pt x="62" y="682"/>
                  <a:pt x="87" y="700"/>
                  <a:pt x="129" y="705"/>
                </a:cubicBezTo>
                <a:cubicBezTo>
                  <a:pt x="26" y="840"/>
                  <a:pt x="8" y="1013"/>
                  <a:pt x="3" y="1112"/>
                </a:cubicBezTo>
                <a:cubicBezTo>
                  <a:pt x="0" y="1164"/>
                  <a:pt x="35" y="1209"/>
                  <a:pt x="81" y="1212"/>
                </a:cubicBezTo>
                <a:cubicBezTo>
                  <a:pt x="83" y="1212"/>
                  <a:pt x="171" y="1217"/>
                  <a:pt x="171" y="1217"/>
                </a:cubicBezTo>
                <a:cubicBezTo>
                  <a:pt x="226" y="1279"/>
                  <a:pt x="339" y="1303"/>
                  <a:pt x="464" y="1303"/>
                </a:cubicBezTo>
                <a:cubicBezTo>
                  <a:pt x="596" y="1303"/>
                  <a:pt x="700" y="1274"/>
                  <a:pt x="752" y="1217"/>
                </a:cubicBezTo>
                <a:cubicBezTo>
                  <a:pt x="752" y="1217"/>
                  <a:pt x="841" y="1212"/>
                  <a:pt x="842" y="1212"/>
                </a:cubicBezTo>
                <a:cubicBezTo>
                  <a:pt x="888" y="1209"/>
                  <a:pt x="922" y="1165"/>
                  <a:pt x="921" y="1112"/>
                </a:cubicBezTo>
                <a:cubicBezTo>
                  <a:pt x="916" y="973"/>
                  <a:pt x="879" y="815"/>
                  <a:pt x="795" y="705"/>
                </a:cubicBezTo>
                <a:close/>
                <a:moveTo>
                  <a:pt x="338" y="359"/>
                </a:moveTo>
                <a:cubicBezTo>
                  <a:pt x="354" y="353"/>
                  <a:pt x="368" y="347"/>
                  <a:pt x="382" y="340"/>
                </a:cubicBezTo>
                <a:lnTo>
                  <a:pt x="387" y="340"/>
                </a:lnTo>
                <a:cubicBezTo>
                  <a:pt x="407" y="340"/>
                  <a:pt x="424" y="356"/>
                  <a:pt x="424" y="377"/>
                </a:cubicBezTo>
                <a:cubicBezTo>
                  <a:pt x="424" y="397"/>
                  <a:pt x="407" y="414"/>
                  <a:pt x="387" y="414"/>
                </a:cubicBezTo>
                <a:lnTo>
                  <a:pt x="370" y="414"/>
                </a:lnTo>
                <a:cubicBezTo>
                  <a:pt x="350" y="414"/>
                  <a:pt x="334" y="397"/>
                  <a:pt x="334" y="377"/>
                </a:cubicBezTo>
                <a:cubicBezTo>
                  <a:pt x="334" y="370"/>
                  <a:pt x="335" y="364"/>
                  <a:pt x="338" y="359"/>
                </a:cubicBezTo>
                <a:close/>
                <a:moveTo>
                  <a:pt x="308" y="368"/>
                </a:moveTo>
                <a:cubicBezTo>
                  <a:pt x="307" y="371"/>
                  <a:pt x="307" y="374"/>
                  <a:pt x="307" y="377"/>
                </a:cubicBezTo>
                <a:cubicBezTo>
                  <a:pt x="307" y="412"/>
                  <a:pt x="335" y="440"/>
                  <a:pt x="370" y="440"/>
                </a:cubicBezTo>
                <a:lnTo>
                  <a:pt x="387" y="440"/>
                </a:lnTo>
                <a:cubicBezTo>
                  <a:pt x="422" y="440"/>
                  <a:pt x="450" y="412"/>
                  <a:pt x="450" y="377"/>
                </a:cubicBezTo>
                <a:cubicBezTo>
                  <a:pt x="450" y="373"/>
                  <a:pt x="450" y="370"/>
                  <a:pt x="449" y="367"/>
                </a:cubicBezTo>
                <a:lnTo>
                  <a:pt x="474" y="367"/>
                </a:lnTo>
                <a:cubicBezTo>
                  <a:pt x="474" y="370"/>
                  <a:pt x="473" y="373"/>
                  <a:pt x="473" y="377"/>
                </a:cubicBezTo>
                <a:cubicBezTo>
                  <a:pt x="473" y="412"/>
                  <a:pt x="502" y="440"/>
                  <a:pt x="537" y="440"/>
                </a:cubicBezTo>
                <a:lnTo>
                  <a:pt x="553" y="440"/>
                </a:lnTo>
                <a:cubicBezTo>
                  <a:pt x="588" y="440"/>
                  <a:pt x="617" y="412"/>
                  <a:pt x="617" y="377"/>
                </a:cubicBezTo>
                <a:cubicBezTo>
                  <a:pt x="617" y="342"/>
                  <a:pt x="588" y="313"/>
                  <a:pt x="553" y="313"/>
                </a:cubicBezTo>
                <a:lnTo>
                  <a:pt x="537" y="313"/>
                </a:lnTo>
                <a:cubicBezTo>
                  <a:pt x="516" y="313"/>
                  <a:pt x="497" y="324"/>
                  <a:pt x="485" y="340"/>
                </a:cubicBezTo>
                <a:lnTo>
                  <a:pt x="438" y="340"/>
                </a:lnTo>
                <a:cubicBezTo>
                  <a:pt x="432" y="332"/>
                  <a:pt x="424" y="325"/>
                  <a:pt x="415" y="320"/>
                </a:cubicBezTo>
                <a:cubicBezTo>
                  <a:pt x="470" y="284"/>
                  <a:pt x="503" y="242"/>
                  <a:pt x="511" y="232"/>
                </a:cubicBezTo>
                <a:cubicBezTo>
                  <a:pt x="525" y="259"/>
                  <a:pt x="564" y="312"/>
                  <a:pt x="666" y="336"/>
                </a:cubicBezTo>
                <a:cubicBezTo>
                  <a:pt x="656" y="495"/>
                  <a:pt x="571" y="607"/>
                  <a:pt x="458" y="607"/>
                </a:cubicBezTo>
                <a:cubicBezTo>
                  <a:pt x="359" y="607"/>
                  <a:pt x="281" y="509"/>
                  <a:pt x="260" y="375"/>
                </a:cubicBezTo>
                <a:cubicBezTo>
                  <a:pt x="277" y="374"/>
                  <a:pt x="293" y="371"/>
                  <a:pt x="308" y="368"/>
                </a:cubicBezTo>
                <a:close/>
                <a:moveTo>
                  <a:pt x="500" y="377"/>
                </a:moveTo>
                <a:cubicBezTo>
                  <a:pt x="500" y="356"/>
                  <a:pt x="516" y="340"/>
                  <a:pt x="537" y="340"/>
                </a:cubicBezTo>
                <a:lnTo>
                  <a:pt x="553" y="340"/>
                </a:lnTo>
                <a:cubicBezTo>
                  <a:pt x="573" y="340"/>
                  <a:pt x="590" y="356"/>
                  <a:pt x="590" y="377"/>
                </a:cubicBezTo>
                <a:cubicBezTo>
                  <a:pt x="590" y="397"/>
                  <a:pt x="573" y="414"/>
                  <a:pt x="553" y="414"/>
                </a:cubicBezTo>
                <a:lnTo>
                  <a:pt x="537" y="414"/>
                </a:lnTo>
                <a:cubicBezTo>
                  <a:pt x="516" y="414"/>
                  <a:pt x="500" y="397"/>
                  <a:pt x="500" y="377"/>
                </a:cubicBezTo>
                <a:close/>
                <a:moveTo>
                  <a:pt x="506" y="1084"/>
                </a:moveTo>
                <a:lnTo>
                  <a:pt x="417" y="1084"/>
                </a:lnTo>
                <a:lnTo>
                  <a:pt x="417" y="784"/>
                </a:lnTo>
                <a:cubicBezTo>
                  <a:pt x="344" y="778"/>
                  <a:pt x="276" y="757"/>
                  <a:pt x="219" y="726"/>
                </a:cubicBezTo>
                <a:cubicBezTo>
                  <a:pt x="237" y="706"/>
                  <a:pt x="258" y="689"/>
                  <a:pt x="280" y="676"/>
                </a:cubicBezTo>
                <a:cubicBezTo>
                  <a:pt x="299" y="664"/>
                  <a:pt x="316" y="652"/>
                  <a:pt x="331" y="642"/>
                </a:cubicBezTo>
                <a:cubicBezTo>
                  <a:pt x="370" y="669"/>
                  <a:pt x="414" y="685"/>
                  <a:pt x="461" y="685"/>
                </a:cubicBezTo>
                <a:cubicBezTo>
                  <a:pt x="509" y="685"/>
                  <a:pt x="554" y="669"/>
                  <a:pt x="593" y="641"/>
                </a:cubicBezTo>
                <a:cubicBezTo>
                  <a:pt x="607" y="652"/>
                  <a:pt x="623" y="662"/>
                  <a:pt x="641" y="673"/>
                </a:cubicBezTo>
                <a:cubicBezTo>
                  <a:pt x="663" y="687"/>
                  <a:pt x="684" y="704"/>
                  <a:pt x="703" y="725"/>
                </a:cubicBezTo>
                <a:cubicBezTo>
                  <a:pt x="646" y="756"/>
                  <a:pt x="579" y="777"/>
                  <a:pt x="506" y="783"/>
                </a:cubicBezTo>
                <a:lnTo>
                  <a:pt x="506" y="1084"/>
                </a:lnTo>
                <a:lnTo>
                  <a:pt x="506" y="1084"/>
                </a:lnTo>
                <a:close/>
              </a:path>
            </a:pathLst>
          </a:custGeom>
          <a:solidFill>
            <a:schemeClr val="accent3">
              <a:lumMod val="60000"/>
              <a:lumOff val="40000"/>
            </a:schemeClr>
          </a:solidFill>
          <a:ln>
            <a:noFill/>
          </a:ln>
        </p:spPr>
      </p:sp>
    </p:spTree>
    <p:extLst>
      <p:ext uri="{BB962C8B-B14F-4D97-AF65-F5344CB8AC3E}">
        <p14:creationId xmlns:p14="http://schemas.microsoft.com/office/powerpoint/2010/main" val="341557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51213593-F5CA-4167-B25F-F53D4F35FEF4}"/>
              </a:ext>
            </a:extLst>
          </p:cNvPr>
          <p:cNvSpPr>
            <a:spLocks noGrp="1"/>
          </p:cNvSpPr>
          <p:nvPr>
            <p:ph type="title"/>
          </p:nvPr>
        </p:nvSpPr>
        <p:spPr/>
        <p:txBody>
          <a:bodyPr/>
          <a:lstStyle/>
          <a:p>
            <a:r>
              <a:rPr lang="zh-CN" altLang="en-US" dirty="0"/>
              <a:t>这是带有重点数据的两段文字页</a:t>
            </a:r>
          </a:p>
        </p:txBody>
      </p:sp>
      <p:pic>
        <p:nvPicPr>
          <p:cNvPr id="12" name="图片占位符 11">
            <a:extLst>
              <a:ext uri="{FF2B5EF4-FFF2-40B4-BE49-F238E27FC236}">
                <a16:creationId xmlns:a16="http://schemas.microsoft.com/office/drawing/2014/main" id="{D6C90FBA-EF43-421E-AAAF-9BAB0EA00D4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l="1163" t="57443" r="-1243" b="3935"/>
          <a:stretch/>
        </p:blipFill>
        <p:spPr>
          <a:xfrm>
            <a:off x="660400" y="3775591"/>
            <a:ext cx="10862469" cy="2358500"/>
          </a:xfrm>
        </p:spPr>
      </p:pic>
      <p:sp>
        <p:nvSpPr>
          <p:cNvPr id="14" name="矩形 13">
            <a:extLst>
              <a:ext uri="{FF2B5EF4-FFF2-40B4-BE49-F238E27FC236}">
                <a16:creationId xmlns:a16="http://schemas.microsoft.com/office/drawing/2014/main" id="{13E12DEB-E48F-4809-A08B-55E40E7B56F3}"/>
              </a:ext>
            </a:extLst>
          </p:cNvPr>
          <p:cNvSpPr/>
          <p:nvPr/>
        </p:nvSpPr>
        <p:spPr>
          <a:xfrm>
            <a:off x="4475163" y="1196975"/>
            <a:ext cx="3244771" cy="30002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DC46A1D2-8E54-4864-8670-0D4220261C5E}"/>
              </a:ext>
            </a:extLst>
          </p:cNvPr>
          <p:cNvSpPr txBox="1"/>
          <p:nvPr/>
        </p:nvSpPr>
        <p:spPr>
          <a:xfrm>
            <a:off x="5134761" y="1598906"/>
            <a:ext cx="1952458" cy="553998"/>
          </a:xfrm>
          <a:prstGeom prst="rect">
            <a:avLst/>
          </a:prstGeom>
          <a:noFill/>
        </p:spPr>
        <p:txBody>
          <a:bodyPr wrap="none" lIns="0" tIns="0" rIns="0" bIns="0" rtlCol="0">
            <a:spAutoFit/>
          </a:bodyPr>
          <a:lstStyle/>
          <a:p>
            <a:pPr algn="l"/>
            <a:r>
              <a:rPr lang="en-US" altLang="zh-CN" sz="3600" spc="300" dirty="0">
                <a:solidFill>
                  <a:schemeClr val="bg1"/>
                </a:solidFill>
                <a:latin typeface="Impact" panose="020B0806030902050204" pitchFamily="34" charset="0"/>
                <a:ea typeface="+mj-ea"/>
              </a:rPr>
              <a:t>¥300020</a:t>
            </a:r>
            <a:endParaRPr lang="zh-CN" altLang="en-US" sz="3600" spc="300" dirty="0">
              <a:solidFill>
                <a:schemeClr val="bg1"/>
              </a:solidFill>
              <a:latin typeface="Impact" panose="020B0806030902050204" pitchFamily="34" charset="0"/>
              <a:ea typeface="+mj-ea"/>
            </a:endParaRPr>
          </a:p>
        </p:txBody>
      </p:sp>
      <p:sp>
        <p:nvSpPr>
          <p:cNvPr id="17" name="文本框 16">
            <a:extLst>
              <a:ext uri="{FF2B5EF4-FFF2-40B4-BE49-F238E27FC236}">
                <a16:creationId xmlns:a16="http://schemas.microsoft.com/office/drawing/2014/main" id="{ECF6ABA7-D734-4273-81A4-BC0D02647881}"/>
              </a:ext>
            </a:extLst>
          </p:cNvPr>
          <p:cNvSpPr txBox="1"/>
          <p:nvPr/>
        </p:nvSpPr>
        <p:spPr>
          <a:xfrm>
            <a:off x="5628725" y="2722958"/>
            <a:ext cx="934551" cy="553998"/>
          </a:xfrm>
          <a:prstGeom prst="rect">
            <a:avLst/>
          </a:prstGeom>
          <a:noFill/>
        </p:spPr>
        <p:txBody>
          <a:bodyPr wrap="none" lIns="0" tIns="0" rIns="0" bIns="0" rtlCol="0">
            <a:spAutoFit/>
          </a:bodyPr>
          <a:lstStyle/>
          <a:p>
            <a:pPr algn="l"/>
            <a:r>
              <a:rPr lang="en-US" altLang="zh-CN" sz="3600" spc="300" dirty="0">
                <a:solidFill>
                  <a:schemeClr val="bg1"/>
                </a:solidFill>
                <a:latin typeface="Impact" panose="020B0806030902050204" pitchFamily="34" charset="0"/>
                <a:ea typeface="+mj-ea"/>
              </a:rPr>
              <a:t>56%</a:t>
            </a:r>
            <a:endParaRPr lang="zh-CN" altLang="en-US" sz="3600" spc="300" dirty="0">
              <a:solidFill>
                <a:schemeClr val="bg1"/>
              </a:solidFill>
              <a:latin typeface="Impact" panose="020B0806030902050204" pitchFamily="34" charset="0"/>
              <a:ea typeface="+mj-ea"/>
            </a:endParaRPr>
          </a:p>
        </p:txBody>
      </p:sp>
      <p:sp>
        <p:nvSpPr>
          <p:cNvPr id="18" name="文本框 17">
            <a:extLst>
              <a:ext uri="{FF2B5EF4-FFF2-40B4-BE49-F238E27FC236}">
                <a16:creationId xmlns:a16="http://schemas.microsoft.com/office/drawing/2014/main" id="{FA4127C5-306D-427E-BAEA-CFAA93F6D211}"/>
              </a:ext>
            </a:extLst>
          </p:cNvPr>
          <p:cNvSpPr txBox="1"/>
          <p:nvPr/>
        </p:nvSpPr>
        <p:spPr>
          <a:xfrm>
            <a:off x="5380020" y="2156000"/>
            <a:ext cx="1461939" cy="246221"/>
          </a:xfrm>
          <a:prstGeom prst="rect">
            <a:avLst/>
          </a:prstGeom>
          <a:noFill/>
        </p:spPr>
        <p:txBody>
          <a:bodyPr wrap="none" lIns="0" tIns="0" rIns="0" bIns="0" rtlCol="0">
            <a:spAutoFit/>
          </a:bodyPr>
          <a:lstStyle/>
          <a:p>
            <a:pPr algn="l"/>
            <a:r>
              <a:rPr lang="zh-CN" altLang="en-US" sz="1600" spc="300" dirty="0">
                <a:solidFill>
                  <a:schemeClr val="bg1"/>
                </a:solidFill>
                <a:latin typeface="+mn-ea"/>
              </a:rPr>
              <a:t>添加数据摘要</a:t>
            </a:r>
          </a:p>
        </p:txBody>
      </p:sp>
      <p:sp>
        <p:nvSpPr>
          <p:cNvPr id="19" name="文本框 18">
            <a:extLst>
              <a:ext uri="{FF2B5EF4-FFF2-40B4-BE49-F238E27FC236}">
                <a16:creationId xmlns:a16="http://schemas.microsoft.com/office/drawing/2014/main" id="{4D6454E8-763C-4666-A3A0-F7B636C93B58}"/>
              </a:ext>
            </a:extLst>
          </p:cNvPr>
          <p:cNvSpPr txBox="1"/>
          <p:nvPr/>
        </p:nvSpPr>
        <p:spPr>
          <a:xfrm>
            <a:off x="5380020" y="3280053"/>
            <a:ext cx="1461939" cy="246221"/>
          </a:xfrm>
          <a:prstGeom prst="rect">
            <a:avLst/>
          </a:prstGeom>
          <a:noFill/>
        </p:spPr>
        <p:txBody>
          <a:bodyPr wrap="none" lIns="0" tIns="0" rIns="0" bIns="0" rtlCol="0">
            <a:spAutoFit/>
          </a:bodyPr>
          <a:lstStyle/>
          <a:p>
            <a:pPr algn="l"/>
            <a:r>
              <a:rPr lang="zh-CN" altLang="en-US" sz="1600" spc="300" dirty="0">
                <a:solidFill>
                  <a:schemeClr val="bg1"/>
                </a:solidFill>
                <a:latin typeface="+mn-ea"/>
              </a:rPr>
              <a:t>添加数据摘要</a:t>
            </a:r>
          </a:p>
        </p:txBody>
      </p:sp>
      <p:sp>
        <p:nvSpPr>
          <p:cNvPr id="21" name="文本框 20">
            <a:extLst>
              <a:ext uri="{FF2B5EF4-FFF2-40B4-BE49-F238E27FC236}">
                <a16:creationId xmlns:a16="http://schemas.microsoft.com/office/drawing/2014/main" id="{4291600D-993B-4B38-B47E-E3252C4EC33E}"/>
              </a:ext>
            </a:extLst>
          </p:cNvPr>
          <p:cNvSpPr txBox="1"/>
          <p:nvPr/>
        </p:nvSpPr>
        <p:spPr>
          <a:xfrm>
            <a:off x="1665240" y="1843741"/>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22" name="文本框 21">
            <a:extLst>
              <a:ext uri="{FF2B5EF4-FFF2-40B4-BE49-F238E27FC236}">
                <a16:creationId xmlns:a16="http://schemas.microsoft.com/office/drawing/2014/main" id="{4902C46B-D13D-4C71-A2D8-30EE5F02BCB3}"/>
              </a:ext>
            </a:extLst>
          </p:cNvPr>
          <p:cNvSpPr txBox="1"/>
          <p:nvPr/>
        </p:nvSpPr>
        <p:spPr>
          <a:xfrm>
            <a:off x="1376637" y="2263906"/>
            <a:ext cx="2049284" cy="696794"/>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添加您需要的内容</a:t>
            </a:r>
            <a:endParaRPr lang="en-US" altLang="zh-CN" sz="1600" spc="300" dirty="0">
              <a:solidFill>
                <a:schemeClr val="tx1">
                  <a:lumMod val="85000"/>
                  <a:lumOff val="15000"/>
                </a:schemeClr>
              </a:solidFill>
              <a:latin typeface="+mn-ea"/>
            </a:endParaRPr>
          </a:p>
          <a:p>
            <a:pPr>
              <a:lnSpc>
                <a:spcPct val="150000"/>
              </a:lnSpc>
            </a:pPr>
            <a:r>
              <a:rPr lang="zh-CN" altLang="en-US" sz="1600" spc="300" dirty="0">
                <a:solidFill>
                  <a:schemeClr val="tx1">
                    <a:lumMod val="85000"/>
                    <a:lumOff val="15000"/>
                  </a:schemeClr>
                </a:solidFill>
                <a:latin typeface="+mn-ea"/>
              </a:rPr>
              <a:t>添加您需要的内容</a:t>
            </a:r>
          </a:p>
        </p:txBody>
      </p:sp>
      <p:sp>
        <p:nvSpPr>
          <p:cNvPr id="24" name="文本框 23">
            <a:extLst>
              <a:ext uri="{FF2B5EF4-FFF2-40B4-BE49-F238E27FC236}">
                <a16:creationId xmlns:a16="http://schemas.microsoft.com/office/drawing/2014/main" id="{AA6343B1-6021-4E81-B3C4-D20C83B9806B}"/>
              </a:ext>
            </a:extLst>
          </p:cNvPr>
          <p:cNvSpPr txBox="1"/>
          <p:nvPr/>
        </p:nvSpPr>
        <p:spPr>
          <a:xfrm>
            <a:off x="9054682" y="1843741"/>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25" name="文本框 24">
            <a:extLst>
              <a:ext uri="{FF2B5EF4-FFF2-40B4-BE49-F238E27FC236}">
                <a16:creationId xmlns:a16="http://schemas.microsoft.com/office/drawing/2014/main" id="{4B67A9E9-41FA-4804-80E3-F1B3D734EF29}"/>
              </a:ext>
            </a:extLst>
          </p:cNvPr>
          <p:cNvSpPr txBox="1"/>
          <p:nvPr/>
        </p:nvSpPr>
        <p:spPr>
          <a:xfrm>
            <a:off x="8766079" y="2263906"/>
            <a:ext cx="2049284" cy="696794"/>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添加您需要的内容</a:t>
            </a:r>
            <a:endParaRPr lang="en-US" altLang="zh-CN" sz="1600" spc="300" dirty="0">
              <a:solidFill>
                <a:schemeClr val="tx1">
                  <a:lumMod val="85000"/>
                  <a:lumOff val="15000"/>
                </a:schemeClr>
              </a:solidFill>
              <a:latin typeface="+mn-ea"/>
            </a:endParaRPr>
          </a:p>
          <a:p>
            <a:pPr>
              <a:lnSpc>
                <a:spcPct val="150000"/>
              </a:lnSpc>
            </a:pPr>
            <a:r>
              <a:rPr lang="zh-CN" altLang="en-US" sz="1600" spc="300" dirty="0">
                <a:solidFill>
                  <a:schemeClr val="tx1">
                    <a:lumMod val="85000"/>
                    <a:lumOff val="15000"/>
                  </a:schemeClr>
                </a:solidFill>
                <a:latin typeface="+mn-ea"/>
              </a:rPr>
              <a:t>添加您需要的内容</a:t>
            </a:r>
          </a:p>
        </p:txBody>
      </p:sp>
    </p:spTree>
    <p:extLst>
      <p:ext uri="{BB962C8B-B14F-4D97-AF65-F5344CB8AC3E}">
        <p14:creationId xmlns:p14="http://schemas.microsoft.com/office/powerpoint/2010/main" val="1071604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16DE6B-B7DF-47C6-96A8-2066E903E21B}"/>
              </a:ext>
            </a:extLst>
          </p:cNvPr>
          <p:cNvSpPr>
            <a:spLocks noGrp="1"/>
          </p:cNvSpPr>
          <p:nvPr>
            <p:ph type="title"/>
          </p:nvPr>
        </p:nvSpPr>
        <p:spPr/>
        <p:txBody>
          <a:bodyPr/>
          <a:lstStyle/>
          <a:p>
            <a:r>
              <a:rPr lang="zh-CN" altLang="en-US" dirty="0"/>
              <a:t>这是并列关系的三段文字页</a:t>
            </a:r>
          </a:p>
        </p:txBody>
      </p:sp>
      <p:sp>
        <p:nvSpPr>
          <p:cNvPr id="6" name="文本框 5">
            <a:extLst>
              <a:ext uri="{FF2B5EF4-FFF2-40B4-BE49-F238E27FC236}">
                <a16:creationId xmlns:a16="http://schemas.microsoft.com/office/drawing/2014/main" id="{A7627423-402D-419C-AC9D-9265E581C121}"/>
              </a:ext>
            </a:extLst>
          </p:cNvPr>
          <p:cNvSpPr txBox="1"/>
          <p:nvPr/>
        </p:nvSpPr>
        <p:spPr>
          <a:xfrm>
            <a:off x="660401" y="2685863"/>
            <a:ext cx="2802328" cy="2912785"/>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安徽理工大学位于安徽省淮南市，是安徽省高等教育振兴计划‘地方特色高水平大学建设’项目立项建设高校，安徽省和应急管理部共建高校国家中西部高校基础能力建设工程支持建设高校</a:t>
            </a:r>
          </a:p>
        </p:txBody>
      </p:sp>
      <p:sp>
        <p:nvSpPr>
          <p:cNvPr id="19" name="文本框 18">
            <a:extLst>
              <a:ext uri="{FF2B5EF4-FFF2-40B4-BE49-F238E27FC236}">
                <a16:creationId xmlns:a16="http://schemas.microsoft.com/office/drawing/2014/main" id="{47E79E20-6152-483E-BBA4-9C5D1333C796}"/>
              </a:ext>
            </a:extLst>
          </p:cNvPr>
          <p:cNvSpPr txBox="1"/>
          <p:nvPr/>
        </p:nvSpPr>
        <p:spPr>
          <a:xfrm>
            <a:off x="4701096" y="2685863"/>
            <a:ext cx="2802328" cy="2912785"/>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安徽理工大学位于安徽省淮南市，是安徽省高等教育振兴计划‘地方特色高水平大学建设’项目立项建设高校，安徽省和应急管理部共建高校国家中西部高校基础能力建设工程支持建设高校</a:t>
            </a:r>
          </a:p>
        </p:txBody>
      </p:sp>
      <p:sp>
        <p:nvSpPr>
          <p:cNvPr id="23" name="文本框 22">
            <a:extLst>
              <a:ext uri="{FF2B5EF4-FFF2-40B4-BE49-F238E27FC236}">
                <a16:creationId xmlns:a16="http://schemas.microsoft.com/office/drawing/2014/main" id="{60228692-5000-4D99-ADA9-480213CE5143}"/>
              </a:ext>
            </a:extLst>
          </p:cNvPr>
          <p:cNvSpPr txBox="1"/>
          <p:nvPr/>
        </p:nvSpPr>
        <p:spPr>
          <a:xfrm>
            <a:off x="8741790" y="2685863"/>
            <a:ext cx="2802328" cy="2912785"/>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安徽理工大学位于安徽省淮南市，是安徽省高等教育振兴计划‘地方特色高水平大学建设’项目立项建设高校，安徽省和应急管理部共建高校国家中西部高校基础能力建设工程支持建设高校</a:t>
            </a:r>
          </a:p>
        </p:txBody>
      </p:sp>
      <p:sp>
        <p:nvSpPr>
          <p:cNvPr id="5" name="矩形 4">
            <a:extLst>
              <a:ext uri="{FF2B5EF4-FFF2-40B4-BE49-F238E27FC236}">
                <a16:creationId xmlns:a16="http://schemas.microsoft.com/office/drawing/2014/main" id="{924AC717-0699-4C88-9A87-9751E33B4FE8}"/>
              </a:ext>
            </a:extLst>
          </p:cNvPr>
          <p:cNvSpPr/>
          <p:nvPr/>
        </p:nvSpPr>
        <p:spPr>
          <a:xfrm>
            <a:off x="4686104" y="2158584"/>
            <a:ext cx="2135574" cy="1898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FCB7659-03C1-4535-B5D2-87A8F197D082}"/>
              </a:ext>
            </a:extLst>
          </p:cNvPr>
          <p:cNvSpPr/>
          <p:nvPr/>
        </p:nvSpPr>
        <p:spPr>
          <a:xfrm>
            <a:off x="660400" y="2158584"/>
            <a:ext cx="2135574" cy="1898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32549628-7887-4486-8DAD-E14153FC7E49}"/>
              </a:ext>
            </a:extLst>
          </p:cNvPr>
          <p:cNvSpPr/>
          <p:nvPr/>
        </p:nvSpPr>
        <p:spPr>
          <a:xfrm>
            <a:off x="8732733" y="2158584"/>
            <a:ext cx="2135574" cy="1898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8C33A6DA-28D1-4D7F-88F0-A8617C15D116}"/>
              </a:ext>
            </a:extLst>
          </p:cNvPr>
          <p:cNvSpPr txBox="1"/>
          <p:nvPr/>
        </p:nvSpPr>
        <p:spPr>
          <a:xfrm>
            <a:off x="645410" y="1638908"/>
            <a:ext cx="641201" cy="738664"/>
          </a:xfrm>
          <a:prstGeom prst="rect">
            <a:avLst/>
          </a:prstGeom>
          <a:noFill/>
        </p:spPr>
        <p:txBody>
          <a:bodyPr wrap="none" lIns="0" tIns="0" rIns="0" bIns="0" rtlCol="0">
            <a:spAutoFit/>
          </a:bodyPr>
          <a:lstStyle/>
          <a:p>
            <a:pPr algn="l"/>
            <a:r>
              <a:rPr lang="en-US" altLang="zh-CN" sz="4800" b="1" spc="300" dirty="0">
                <a:solidFill>
                  <a:schemeClr val="accent1">
                    <a:alpha val="64000"/>
                  </a:schemeClr>
                </a:solidFill>
                <a:latin typeface="Impact" panose="020B0806030902050204" pitchFamily="34" charset="0"/>
                <a:ea typeface="+mj-ea"/>
              </a:rPr>
              <a:t>01</a:t>
            </a:r>
            <a:endParaRPr lang="zh-CN" altLang="en-US" sz="4800" b="1" spc="300" dirty="0">
              <a:solidFill>
                <a:schemeClr val="accent1">
                  <a:alpha val="64000"/>
                </a:schemeClr>
              </a:solidFill>
              <a:latin typeface="Impact" panose="020B0806030902050204" pitchFamily="34" charset="0"/>
              <a:ea typeface="+mj-ea"/>
            </a:endParaRPr>
          </a:p>
        </p:txBody>
      </p:sp>
      <p:sp>
        <p:nvSpPr>
          <p:cNvPr id="4" name="文本框 3">
            <a:extLst>
              <a:ext uri="{FF2B5EF4-FFF2-40B4-BE49-F238E27FC236}">
                <a16:creationId xmlns:a16="http://schemas.microsoft.com/office/drawing/2014/main" id="{D0D843F1-BAD7-4064-96C2-A7ABBBC0B673}"/>
              </a:ext>
            </a:extLst>
          </p:cNvPr>
          <p:cNvSpPr txBox="1"/>
          <p:nvPr/>
        </p:nvSpPr>
        <p:spPr>
          <a:xfrm>
            <a:off x="1410979" y="1900024"/>
            <a:ext cx="1384995" cy="369332"/>
          </a:xfrm>
          <a:prstGeom prst="rect">
            <a:avLst/>
          </a:prstGeom>
          <a:noFill/>
        </p:spPr>
        <p:txBody>
          <a:bodyPr wrap="none" lIns="0" tIns="0" rIns="0" bIns="0" rtlCol="0">
            <a:spAutoFit/>
          </a:bodyPr>
          <a:lstStyle/>
          <a:p>
            <a:pPr algn="l"/>
            <a:r>
              <a:rPr lang="zh-CN" altLang="en-US" sz="2400" b="1" spc="300" dirty="0">
                <a:solidFill>
                  <a:schemeClr val="tx1">
                    <a:lumMod val="85000"/>
                    <a:lumOff val="15000"/>
                  </a:schemeClr>
                </a:solidFill>
                <a:latin typeface="+mj-ea"/>
                <a:ea typeface="+mj-ea"/>
              </a:rPr>
              <a:t>添加标题</a:t>
            </a:r>
          </a:p>
        </p:txBody>
      </p:sp>
      <p:sp>
        <p:nvSpPr>
          <p:cNvPr id="17" name="文本框 16">
            <a:extLst>
              <a:ext uri="{FF2B5EF4-FFF2-40B4-BE49-F238E27FC236}">
                <a16:creationId xmlns:a16="http://schemas.microsoft.com/office/drawing/2014/main" id="{DC1EF7E5-28B2-491B-8A62-C8C767DC7398}"/>
              </a:ext>
            </a:extLst>
          </p:cNvPr>
          <p:cNvSpPr txBox="1"/>
          <p:nvPr/>
        </p:nvSpPr>
        <p:spPr>
          <a:xfrm>
            <a:off x="4686105" y="1638908"/>
            <a:ext cx="716543" cy="738664"/>
          </a:xfrm>
          <a:prstGeom prst="rect">
            <a:avLst/>
          </a:prstGeom>
          <a:noFill/>
        </p:spPr>
        <p:txBody>
          <a:bodyPr wrap="none" lIns="0" tIns="0" rIns="0" bIns="0" rtlCol="0">
            <a:spAutoFit/>
          </a:bodyPr>
          <a:lstStyle/>
          <a:p>
            <a:pPr algn="l"/>
            <a:r>
              <a:rPr lang="en-US" altLang="zh-CN" sz="4800" b="1" spc="300" dirty="0">
                <a:solidFill>
                  <a:schemeClr val="accent1">
                    <a:alpha val="64000"/>
                  </a:schemeClr>
                </a:solidFill>
                <a:latin typeface="Impact" panose="020B0806030902050204" pitchFamily="34" charset="0"/>
                <a:ea typeface="+mj-ea"/>
              </a:rPr>
              <a:t>02</a:t>
            </a:r>
            <a:endParaRPr lang="zh-CN" altLang="en-US" sz="4800" b="1" spc="300" dirty="0">
              <a:solidFill>
                <a:schemeClr val="accent1">
                  <a:alpha val="64000"/>
                </a:schemeClr>
              </a:solidFill>
              <a:latin typeface="Impact" panose="020B0806030902050204" pitchFamily="34" charset="0"/>
              <a:ea typeface="+mj-ea"/>
            </a:endParaRPr>
          </a:p>
        </p:txBody>
      </p:sp>
      <p:sp>
        <p:nvSpPr>
          <p:cNvPr id="18" name="文本框 17">
            <a:extLst>
              <a:ext uri="{FF2B5EF4-FFF2-40B4-BE49-F238E27FC236}">
                <a16:creationId xmlns:a16="http://schemas.microsoft.com/office/drawing/2014/main" id="{D21EE46E-577A-4FCA-AE18-8CD90C4C5A1D}"/>
              </a:ext>
            </a:extLst>
          </p:cNvPr>
          <p:cNvSpPr txBox="1"/>
          <p:nvPr/>
        </p:nvSpPr>
        <p:spPr>
          <a:xfrm>
            <a:off x="5451674" y="1900024"/>
            <a:ext cx="1384995" cy="369332"/>
          </a:xfrm>
          <a:prstGeom prst="rect">
            <a:avLst/>
          </a:prstGeom>
          <a:noFill/>
        </p:spPr>
        <p:txBody>
          <a:bodyPr wrap="none" lIns="0" tIns="0" rIns="0" bIns="0" rtlCol="0">
            <a:spAutoFit/>
          </a:bodyPr>
          <a:lstStyle/>
          <a:p>
            <a:pPr algn="l"/>
            <a:r>
              <a:rPr lang="zh-CN" altLang="en-US" sz="2400" b="1" spc="300" dirty="0">
                <a:solidFill>
                  <a:schemeClr val="tx1">
                    <a:lumMod val="85000"/>
                    <a:lumOff val="15000"/>
                  </a:schemeClr>
                </a:solidFill>
                <a:latin typeface="+mj-ea"/>
                <a:ea typeface="+mj-ea"/>
              </a:rPr>
              <a:t>添加标题</a:t>
            </a:r>
          </a:p>
        </p:txBody>
      </p:sp>
      <p:sp>
        <p:nvSpPr>
          <p:cNvPr id="21" name="文本框 20">
            <a:extLst>
              <a:ext uri="{FF2B5EF4-FFF2-40B4-BE49-F238E27FC236}">
                <a16:creationId xmlns:a16="http://schemas.microsoft.com/office/drawing/2014/main" id="{243782B7-A01E-44E4-B682-9908E6F5BDEE}"/>
              </a:ext>
            </a:extLst>
          </p:cNvPr>
          <p:cNvSpPr txBox="1"/>
          <p:nvPr/>
        </p:nvSpPr>
        <p:spPr>
          <a:xfrm>
            <a:off x="8726799" y="1638908"/>
            <a:ext cx="734175" cy="738664"/>
          </a:xfrm>
          <a:prstGeom prst="rect">
            <a:avLst/>
          </a:prstGeom>
          <a:noFill/>
        </p:spPr>
        <p:txBody>
          <a:bodyPr wrap="none" lIns="0" tIns="0" rIns="0" bIns="0" rtlCol="0">
            <a:spAutoFit/>
          </a:bodyPr>
          <a:lstStyle/>
          <a:p>
            <a:pPr algn="l"/>
            <a:r>
              <a:rPr lang="en-US" altLang="zh-CN" sz="4800" b="1" spc="300" dirty="0">
                <a:solidFill>
                  <a:schemeClr val="accent1">
                    <a:alpha val="64000"/>
                  </a:schemeClr>
                </a:solidFill>
                <a:latin typeface="Impact" panose="020B0806030902050204" pitchFamily="34" charset="0"/>
                <a:ea typeface="+mj-ea"/>
              </a:rPr>
              <a:t>03</a:t>
            </a:r>
            <a:endParaRPr lang="zh-CN" altLang="en-US" sz="4800" b="1" spc="300" dirty="0">
              <a:solidFill>
                <a:schemeClr val="accent1">
                  <a:alpha val="64000"/>
                </a:schemeClr>
              </a:solidFill>
              <a:latin typeface="Impact" panose="020B0806030902050204" pitchFamily="34" charset="0"/>
              <a:ea typeface="+mj-ea"/>
            </a:endParaRPr>
          </a:p>
        </p:txBody>
      </p:sp>
      <p:sp>
        <p:nvSpPr>
          <p:cNvPr id="22" name="文本框 21">
            <a:extLst>
              <a:ext uri="{FF2B5EF4-FFF2-40B4-BE49-F238E27FC236}">
                <a16:creationId xmlns:a16="http://schemas.microsoft.com/office/drawing/2014/main" id="{B6942216-C99F-4222-B9B4-1AF5FBB504A2}"/>
              </a:ext>
            </a:extLst>
          </p:cNvPr>
          <p:cNvSpPr txBox="1"/>
          <p:nvPr/>
        </p:nvSpPr>
        <p:spPr>
          <a:xfrm>
            <a:off x="9492368" y="1900024"/>
            <a:ext cx="1384995" cy="369332"/>
          </a:xfrm>
          <a:prstGeom prst="rect">
            <a:avLst/>
          </a:prstGeom>
          <a:noFill/>
        </p:spPr>
        <p:txBody>
          <a:bodyPr wrap="none" lIns="0" tIns="0" rIns="0" bIns="0" rtlCol="0">
            <a:spAutoFit/>
          </a:bodyPr>
          <a:lstStyle/>
          <a:p>
            <a:pPr algn="l"/>
            <a:r>
              <a:rPr lang="zh-CN" altLang="en-US" sz="2400" b="1" spc="300" dirty="0">
                <a:solidFill>
                  <a:schemeClr val="tx1">
                    <a:lumMod val="85000"/>
                    <a:lumOff val="15000"/>
                  </a:schemeClr>
                </a:solidFill>
                <a:latin typeface="+mj-ea"/>
                <a:ea typeface="+mj-ea"/>
              </a:rPr>
              <a:t>添加标题</a:t>
            </a:r>
          </a:p>
        </p:txBody>
      </p:sp>
      <p:cxnSp>
        <p:nvCxnSpPr>
          <p:cNvPr id="15" name="直接连接符 14">
            <a:extLst>
              <a:ext uri="{FF2B5EF4-FFF2-40B4-BE49-F238E27FC236}">
                <a16:creationId xmlns:a16="http://schemas.microsoft.com/office/drawing/2014/main" id="{0EE2A28B-58C0-4DF0-A23C-828EB8AFB0C7}"/>
              </a:ext>
            </a:extLst>
          </p:cNvPr>
          <p:cNvCxnSpPr/>
          <p:nvPr/>
        </p:nvCxnSpPr>
        <p:spPr>
          <a:xfrm>
            <a:off x="4020457" y="2500442"/>
            <a:ext cx="0" cy="2263515"/>
          </a:xfrm>
          <a:prstGeom prst="line">
            <a:avLst/>
          </a:prstGeom>
          <a:ln>
            <a:gradFill>
              <a:gsLst>
                <a:gs pos="0">
                  <a:schemeClr val="accent3">
                    <a:alpha val="0"/>
                  </a:schemeClr>
                </a:gs>
                <a:gs pos="50000">
                  <a:schemeClr val="accent3">
                    <a:lumMod val="60000"/>
                    <a:lumOff val="40000"/>
                  </a:schemeClr>
                </a:gs>
                <a:gs pos="100000">
                  <a:schemeClr val="accent3">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3081756-7A3A-4C11-AAAF-3FAE75E85C11}"/>
              </a:ext>
            </a:extLst>
          </p:cNvPr>
          <p:cNvCxnSpPr/>
          <p:nvPr/>
        </p:nvCxnSpPr>
        <p:spPr>
          <a:xfrm>
            <a:off x="8069944" y="2500442"/>
            <a:ext cx="0" cy="2263515"/>
          </a:xfrm>
          <a:prstGeom prst="line">
            <a:avLst/>
          </a:prstGeom>
          <a:ln>
            <a:gradFill>
              <a:gsLst>
                <a:gs pos="0">
                  <a:schemeClr val="accent3">
                    <a:alpha val="0"/>
                  </a:schemeClr>
                </a:gs>
                <a:gs pos="50000">
                  <a:schemeClr val="accent3">
                    <a:lumMod val="60000"/>
                    <a:lumOff val="40000"/>
                  </a:schemeClr>
                </a:gs>
                <a:gs pos="100000">
                  <a:schemeClr val="accent3">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946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A5FB5B2B-B715-4CF6-BC9E-207A1A3625B6}"/>
              </a:ext>
            </a:extLst>
          </p:cNvPr>
          <p:cNvSpPr>
            <a:spLocks noGrp="1"/>
          </p:cNvSpPr>
          <p:nvPr>
            <p:ph type="title"/>
          </p:nvPr>
        </p:nvSpPr>
        <p:spPr/>
        <p:txBody>
          <a:bodyPr/>
          <a:lstStyle/>
          <a:p>
            <a:r>
              <a:rPr lang="zh-CN" altLang="en-US" dirty="0"/>
              <a:t>这是三张图和三段文字页</a:t>
            </a:r>
          </a:p>
        </p:txBody>
      </p:sp>
      <p:pic>
        <p:nvPicPr>
          <p:cNvPr id="14" name="图片占位符 13">
            <a:extLst>
              <a:ext uri="{FF2B5EF4-FFF2-40B4-BE49-F238E27FC236}">
                <a16:creationId xmlns:a16="http://schemas.microsoft.com/office/drawing/2014/main" id="{5B47A67F-1F65-4C58-AE50-F071557CC00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329" b="2329"/>
          <a:stretch>
            <a:fillRect/>
          </a:stretch>
        </p:blipFill>
        <p:spPr/>
      </p:pic>
      <p:pic>
        <p:nvPicPr>
          <p:cNvPr id="18" name="图片占位符 17">
            <a:extLst>
              <a:ext uri="{FF2B5EF4-FFF2-40B4-BE49-F238E27FC236}">
                <a16:creationId xmlns:a16="http://schemas.microsoft.com/office/drawing/2014/main" id="{961881B8-1346-447B-9E37-A56031575B2B}"/>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2329" b="2329"/>
          <a:stretch>
            <a:fillRect/>
          </a:stretch>
        </p:blipFill>
        <p:spPr/>
      </p:pic>
      <p:sp>
        <p:nvSpPr>
          <p:cNvPr id="22" name="文本框 21">
            <a:extLst>
              <a:ext uri="{FF2B5EF4-FFF2-40B4-BE49-F238E27FC236}">
                <a16:creationId xmlns:a16="http://schemas.microsoft.com/office/drawing/2014/main" id="{966A532A-EC2E-4F2B-B88A-0E9571EBD358}"/>
              </a:ext>
            </a:extLst>
          </p:cNvPr>
          <p:cNvSpPr txBox="1"/>
          <p:nvPr/>
        </p:nvSpPr>
        <p:spPr>
          <a:xfrm>
            <a:off x="661745" y="3716338"/>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24" name="文本框 23">
            <a:extLst>
              <a:ext uri="{FF2B5EF4-FFF2-40B4-BE49-F238E27FC236}">
                <a16:creationId xmlns:a16="http://schemas.microsoft.com/office/drawing/2014/main" id="{6C8673A1-32C5-47AC-B6A4-CBD5A017A64F}"/>
              </a:ext>
            </a:extLst>
          </p:cNvPr>
          <p:cNvSpPr txBox="1"/>
          <p:nvPr/>
        </p:nvSpPr>
        <p:spPr>
          <a:xfrm>
            <a:off x="661744" y="4443763"/>
            <a:ext cx="3213343" cy="1435458"/>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如果您要换图片的同时也想保留蓝色的框，记得更换图片后点击图片右键置于底层，更换图片的办法前面页面有介绍哦</a:t>
            </a:r>
          </a:p>
        </p:txBody>
      </p:sp>
      <p:sp>
        <p:nvSpPr>
          <p:cNvPr id="25" name="矩形 24">
            <a:extLst>
              <a:ext uri="{FF2B5EF4-FFF2-40B4-BE49-F238E27FC236}">
                <a16:creationId xmlns:a16="http://schemas.microsoft.com/office/drawing/2014/main" id="{E6DC1CEF-1AA2-4127-AFD6-9AA0C3A08EE8}"/>
              </a:ext>
            </a:extLst>
          </p:cNvPr>
          <p:cNvSpPr/>
          <p:nvPr/>
        </p:nvSpPr>
        <p:spPr>
          <a:xfrm>
            <a:off x="661745" y="4205010"/>
            <a:ext cx="537029" cy="822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0B662F42-B310-4D4A-8A9E-5AEC5BB20985}"/>
              </a:ext>
            </a:extLst>
          </p:cNvPr>
          <p:cNvSpPr txBox="1"/>
          <p:nvPr/>
        </p:nvSpPr>
        <p:spPr>
          <a:xfrm>
            <a:off x="4475163" y="3716338"/>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28" name="矩形 27">
            <a:extLst>
              <a:ext uri="{FF2B5EF4-FFF2-40B4-BE49-F238E27FC236}">
                <a16:creationId xmlns:a16="http://schemas.microsoft.com/office/drawing/2014/main" id="{4B5FF3A1-23C3-46FE-A76F-A3D4A590E4F1}"/>
              </a:ext>
            </a:extLst>
          </p:cNvPr>
          <p:cNvSpPr/>
          <p:nvPr/>
        </p:nvSpPr>
        <p:spPr>
          <a:xfrm>
            <a:off x="4475163" y="4205010"/>
            <a:ext cx="537029" cy="822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0AC4C84C-5873-41AC-BA58-272A01E5AA7B}"/>
              </a:ext>
            </a:extLst>
          </p:cNvPr>
          <p:cNvSpPr txBox="1"/>
          <p:nvPr/>
        </p:nvSpPr>
        <p:spPr>
          <a:xfrm>
            <a:off x="8299450" y="3714751"/>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31" name="矩形 30">
            <a:extLst>
              <a:ext uri="{FF2B5EF4-FFF2-40B4-BE49-F238E27FC236}">
                <a16:creationId xmlns:a16="http://schemas.microsoft.com/office/drawing/2014/main" id="{5EA64859-51FD-4AEE-B4DE-44BD9987B53C}"/>
              </a:ext>
            </a:extLst>
          </p:cNvPr>
          <p:cNvSpPr/>
          <p:nvPr/>
        </p:nvSpPr>
        <p:spPr>
          <a:xfrm>
            <a:off x="8299450" y="4203423"/>
            <a:ext cx="537029" cy="822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C7DB2E76-8305-4F5E-AB75-8EA62368473C}"/>
              </a:ext>
            </a:extLst>
          </p:cNvPr>
          <p:cNvGrpSpPr/>
          <p:nvPr/>
        </p:nvGrpSpPr>
        <p:grpSpPr>
          <a:xfrm flipV="1">
            <a:off x="661745" y="6154686"/>
            <a:ext cx="295171" cy="74664"/>
            <a:chOff x="2705100" y="4084083"/>
            <a:chExt cx="4214773" cy="1066126"/>
          </a:xfrm>
        </p:grpSpPr>
        <p:sp>
          <p:nvSpPr>
            <p:cNvPr id="38" name="椭圆 37">
              <a:extLst>
                <a:ext uri="{FF2B5EF4-FFF2-40B4-BE49-F238E27FC236}">
                  <a16:creationId xmlns:a16="http://schemas.microsoft.com/office/drawing/2014/main" id="{E673D266-00EF-4DBB-8D02-F30B6452EC2F}"/>
                </a:ext>
              </a:extLst>
            </p:cNvPr>
            <p:cNvSpPr/>
            <p:nvPr/>
          </p:nvSpPr>
          <p:spPr>
            <a:xfrm>
              <a:off x="2705100" y="4084083"/>
              <a:ext cx="1066126" cy="10661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18A88F1A-4986-4D31-B8B5-A61E027160C8}"/>
                </a:ext>
              </a:extLst>
            </p:cNvPr>
            <p:cNvSpPr/>
            <p:nvPr/>
          </p:nvSpPr>
          <p:spPr>
            <a:xfrm>
              <a:off x="4279424" y="4084083"/>
              <a:ext cx="1066126" cy="10661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AB3A0361-3140-449A-98E4-BD37C1F90C05}"/>
                </a:ext>
              </a:extLst>
            </p:cNvPr>
            <p:cNvSpPr/>
            <p:nvPr/>
          </p:nvSpPr>
          <p:spPr>
            <a:xfrm>
              <a:off x="5853747" y="4084083"/>
              <a:ext cx="1066126" cy="10661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a:extLst>
              <a:ext uri="{FF2B5EF4-FFF2-40B4-BE49-F238E27FC236}">
                <a16:creationId xmlns:a16="http://schemas.microsoft.com/office/drawing/2014/main" id="{686D49A2-405D-42EA-A8D6-665A7365E0D2}"/>
              </a:ext>
            </a:extLst>
          </p:cNvPr>
          <p:cNvGrpSpPr/>
          <p:nvPr/>
        </p:nvGrpSpPr>
        <p:grpSpPr>
          <a:xfrm flipV="1">
            <a:off x="4482306" y="6154686"/>
            <a:ext cx="295171" cy="74664"/>
            <a:chOff x="2705100" y="4084083"/>
            <a:chExt cx="4214773" cy="1066126"/>
          </a:xfrm>
        </p:grpSpPr>
        <p:sp>
          <p:nvSpPr>
            <p:cNvPr id="43" name="椭圆 42">
              <a:extLst>
                <a:ext uri="{FF2B5EF4-FFF2-40B4-BE49-F238E27FC236}">
                  <a16:creationId xmlns:a16="http://schemas.microsoft.com/office/drawing/2014/main" id="{F1333D19-8628-447E-8A0B-528C44657419}"/>
                </a:ext>
              </a:extLst>
            </p:cNvPr>
            <p:cNvSpPr/>
            <p:nvPr/>
          </p:nvSpPr>
          <p:spPr>
            <a:xfrm>
              <a:off x="2705100" y="4084083"/>
              <a:ext cx="1066126" cy="10661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F87AF5E4-4DCA-4BB5-B4E3-B1923F4CEDE8}"/>
                </a:ext>
              </a:extLst>
            </p:cNvPr>
            <p:cNvSpPr/>
            <p:nvPr/>
          </p:nvSpPr>
          <p:spPr>
            <a:xfrm>
              <a:off x="4279424" y="4084083"/>
              <a:ext cx="1066126" cy="10661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15724C63-FC2D-4685-93FC-2783E4AED03C}"/>
                </a:ext>
              </a:extLst>
            </p:cNvPr>
            <p:cNvSpPr/>
            <p:nvPr/>
          </p:nvSpPr>
          <p:spPr>
            <a:xfrm>
              <a:off x="5853747" y="4084083"/>
              <a:ext cx="1066126" cy="10661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B6CE4A94-6699-4E6E-958E-5678B0580D2A}"/>
              </a:ext>
            </a:extLst>
          </p:cNvPr>
          <p:cNvGrpSpPr/>
          <p:nvPr/>
        </p:nvGrpSpPr>
        <p:grpSpPr>
          <a:xfrm flipV="1">
            <a:off x="8294687" y="6154686"/>
            <a:ext cx="295171" cy="74664"/>
            <a:chOff x="2705100" y="4084083"/>
            <a:chExt cx="4214773" cy="1066126"/>
          </a:xfrm>
        </p:grpSpPr>
        <p:sp>
          <p:nvSpPr>
            <p:cNvPr id="47" name="椭圆 46">
              <a:extLst>
                <a:ext uri="{FF2B5EF4-FFF2-40B4-BE49-F238E27FC236}">
                  <a16:creationId xmlns:a16="http://schemas.microsoft.com/office/drawing/2014/main" id="{C46E681D-BD61-4C41-ACFA-AD8000C9CD2F}"/>
                </a:ext>
              </a:extLst>
            </p:cNvPr>
            <p:cNvSpPr/>
            <p:nvPr/>
          </p:nvSpPr>
          <p:spPr>
            <a:xfrm>
              <a:off x="2705100" y="4084083"/>
              <a:ext cx="1066126" cy="10661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8A527D6-103C-4A64-8720-B20975492C17}"/>
                </a:ext>
              </a:extLst>
            </p:cNvPr>
            <p:cNvSpPr/>
            <p:nvPr/>
          </p:nvSpPr>
          <p:spPr>
            <a:xfrm>
              <a:off x="4279424" y="4084083"/>
              <a:ext cx="1066126" cy="10661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D5902423-1414-4573-84AE-006EFEEC5BBA}"/>
                </a:ext>
              </a:extLst>
            </p:cNvPr>
            <p:cNvSpPr/>
            <p:nvPr/>
          </p:nvSpPr>
          <p:spPr>
            <a:xfrm>
              <a:off x="5853747" y="4084083"/>
              <a:ext cx="1066126" cy="10661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文本框 49">
            <a:extLst>
              <a:ext uri="{FF2B5EF4-FFF2-40B4-BE49-F238E27FC236}">
                <a16:creationId xmlns:a16="http://schemas.microsoft.com/office/drawing/2014/main" id="{93EEFF99-69EE-4F81-AA2C-FFF75A246568}"/>
              </a:ext>
            </a:extLst>
          </p:cNvPr>
          <p:cNvSpPr txBox="1"/>
          <p:nvPr/>
        </p:nvSpPr>
        <p:spPr>
          <a:xfrm>
            <a:off x="4475163" y="4443763"/>
            <a:ext cx="3213343" cy="1435458"/>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如果您要换图片的同时也想保留蓝色的框，记得更换图片后点击图片右键置于底层，更换图片的办法前面页面有介绍哦</a:t>
            </a:r>
          </a:p>
        </p:txBody>
      </p:sp>
      <p:sp>
        <p:nvSpPr>
          <p:cNvPr id="51" name="文本框 50">
            <a:extLst>
              <a:ext uri="{FF2B5EF4-FFF2-40B4-BE49-F238E27FC236}">
                <a16:creationId xmlns:a16="http://schemas.microsoft.com/office/drawing/2014/main" id="{228324A4-5DB6-46D1-82BC-D310C959F685}"/>
              </a:ext>
            </a:extLst>
          </p:cNvPr>
          <p:cNvSpPr txBox="1"/>
          <p:nvPr/>
        </p:nvSpPr>
        <p:spPr>
          <a:xfrm>
            <a:off x="8288582" y="4443763"/>
            <a:ext cx="3213343" cy="1435458"/>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如果您要换图片的同时也想保留蓝色的框，记得更换图片后点击图片右键置于底层，更换图片的办法前面页面有介绍哦</a:t>
            </a:r>
          </a:p>
        </p:txBody>
      </p:sp>
      <p:pic>
        <p:nvPicPr>
          <p:cNvPr id="55" name="图片占位符 54">
            <a:extLst>
              <a:ext uri="{FF2B5EF4-FFF2-40B4-BE49-F238E27FC236}">
                <a16:creationId xmlns:a16="http://schemas.microsoft.com/office/drawing/2014/main" id="{36DFCA58-25BC-4D52-B8D4-57D27949A777}"/>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2353" b="2353"/>
          <a:stretch>
            <a:fillRect/>
          </a:stretch>
        </p:blipFill>
        <p:spPr/>
      </p:pic>
      <p:sp>
        <p:nvSpPr>
          <p:cNvPr id="19" name="矩形 18">
            <a:extLst>
              <a:ext uri="{FF2B5EF4-FFF2-40B4-BE49-F238E27FC236}">
                <a16:creationId xmlns:a16="http://schemas.microsoft.com/office/drawing/2014/main" id="{2F6453B5-509D-4414-8927-CA1DADB0AF24}"/>
              </a:ext>
            </a:extLst>
          </p:cNvPr>
          <p:cNvSpPr/>
          <p:nvPr/>
        </p:nvSpPr>
        <p:spPr>
          <a:xfrm>
            <a:off x="660400" y="1130300"/>
            <a:ext cx="3214688" cy="229870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17B1AD83-0015-4B46-89F0-AD5FD7B9409A}"/>
              </a:ext>
            </a:extLst>
          </p:cNvPr>
          <p:cNvSpPr/>
          <p:nvPr/>
        </p:nvSpPr>
        <p:spPr>
          <a:xfrm>
            <a:off x="8299450" y="1130300"/>
            <a:ext cx="3214688" cy="229870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F906EBE3-95A9-4838-9D4B-5C2D5E529447}"/>
              </a:ext>
            </a:extLst>
          </p:cNvPr>
          <p:cNvSpPr/>
          <p:nvPr/>
        </p:nvSpPr>
        <p:spPr>
          <a:xfrm>
            <a:off x="4488656" y="1130300"/>
            <a:ext cx="3214688" cy="229870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9445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C22EF5-BF1E-4075-BD4A-E8E80330F4E1}"/>
              </a:ext>
            </a:extLst>
          </p:cNvPr>
          <p:cNvSpPr>
            <a:spLocks noGrp="1"/>
          </p:cNvSpPr>
          <p:nvPr>
            <p:ph type="title"/>
          </p:nvPr>
        </p:nvSpPr>
        <p:spPr/>
        <p:txBody>
          <a:bodyPr/>
          <a:lstStyle/>
          <a:p>
            <a:r>
              <a:rPr lang="zh-CN" altLang="en-US" dirty="0"/>
              <a:t>这是递进关系的三段文字页</a:t>
            </a:r>
          </a:p>
        </p:txBody>
      </p:sp>
      <p:grpSp>
        <p:nvGrpSpPr>
          <p:cNvPr id="51" name="组合 50">
            <a:extLst>
              <a:ext uri="{FF2B5EF4-FFF2-40B4-BE49-F238E27FC236}">
                <a16:creationId xmlns:a16="http://schemas.microsoft.com/office/drawing/2014/main" id="{A62EF287-3B23-427D-8659-0A269BE43096}"/>
              </a:ext>
            </a:extLst>
          </p:cNvPr>
          <p:cNvGrpSpPr/>
          <p:nvPr/>
        </p:nvGrpSpPr>
        <p:grpSpPr>
          <a:xfrm>
            <a:off x="679450" y="3557985"/>
            <a:ext cx="2922249" cy="1429921"/>
            <a:chOff x="7015568" y="1774638"/>
            <a:chExt cx="2922249" cy="1429921"/>
          </a:xfrm>
        </p:grpSpPr>
        <p:sp>
          <p:nvSpPr>
            <p:cNvPr id="52" name="文本框 51">
              <a:extLst>
                <a:ext uri="{FF2B5EF4-FFF2-40B4-BE49-F238E27FC236}">
                  <a16:creationId xmlns:a16="http://schemas.microsoft.com/office/drawing/2014/main" id="{072550EE-DB8E-4005-BD7D-735D952D7E2D}"/>
                </a:ext>
              </a:extLst>
            </p:cNvPr>
            <p:cNvSpPr txBox="1"/>
            <p:nvPr/>
          </p:nvSpPr>
          <p:spPr>
            <a:xfrm>
              <a:off x="7015568" y="1774638"/>
              <a:ext cx="1384995" cy="369332"/>
            </a:xfrm>
            <a:prstGeom prst="rect">
              <a:avLst/>
            </a:prstGeom>
            <a:noFill/>
          </p:spPr>
          <p:txBody>
            <a:bodyPr wrap="none" lIns="0" tIns="0" rIns="0" bIns="0" rtlCol="0">
              <a:spAutoFit/>
            </a:bodyPr>
            <a:lstStyle/>
            <a:p>
              <a:pPr algn="l"/>
              <a:r>
                <a:rPr lang="zh-CN" altLang="en-US" sz="2400" b="1" spc="300" dirty="0">
                  <a:solidFill>
                    <a:schemeClr val="accent2"/>
                  </a:solidFill>
                  <a:latin typeface="+mj-ea"/>
                  <a:ea typeface="+mj-ea"/>
                </a:rPr>
                <a:t>添加标题</a:t>
              </a:r>
            </a:p>
          </p:txBody>
        </p:sp>
        <p:sp>
          <p:nvSpPr>
            <p:cNvPr id="53" name="文本框 52">
              <a:extLst>
                <a:ext uri="{FF2B5EF4-FFF2-40B4-BE49-F238E27FC236}">
                  <a16:creationId xmlns:a16="http://schemas.microsoft.com/office/drawing/2014/main" id="{7134E39F-B7C8-4CFF-9BED-4485AB19EFBF}"/>
                </a:ext>
              </a:extLst>
            </p:cNvPr>
            <p:cNvSpPr txBox="1"/>
            <p:nvPr/>
          </p:nvSpPr>
          <p:spPr>
            <a:xfrm>
              <a:off x="7015568" y="2138433"/>
              <a:ext cx="2922249" cy="1066126"/>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安徽省和应急管理部共建高校国家中西部高校基础能力建设工程支持建设高校</a:t>
              </a:r>
            </a:p>
          </p:txBody>
        </p:sp>
      </p:grpSp>
      <p:sp>
        <p:nvSpPr>
          <p:cNvPr id="55" name="矩形 54">
            <a:extLst>
              <a:ext uri="{FF2B5EF4-FFF2-40B4-BE49-F238E27FC236}">
                <a16:creationId xmlns:a16="http://schemas.microsoft.com/office/drawing/2014/main" id="{C486EB5C-B682-4AE4-8D38-94122B85FABC}"/>
              </a:ext>
            </a:extLst>
          </p:cNvPr>
          <p:cNvSpPr/>
          <p:nvPr/>
        </p:nvSpPr>
        <p:spPr>
          <a:xfrm>
            <a:off x="8627479" y="3494334"/>
            <a:ext cx="2922249" cy="1544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a:extLst>
              <a:ext uri="{FF2B5EF4-FFF2-40B4-BE49-F238E27FC236}">
                <a16:creationId xmlns:a16="http://schemas.microsoft.com/office/drawing/2014/main" id="{188983CE-A986-46E9-AA43-F6CEBD6BB2E9}"/>
              </a:ext>
            </a:extLst>
          </p:cNvPr>
          <p:cNvGrpSpPr/>
          <p:nvPr/>
        </p:nvGrpSpPr>
        <p:grpSpPr>
          <a:xfrm>
            <a:off x="4716108" y="2665283"/>
            <a:ext cx="2922249" cy="1429921"/>
            <a:chOff x="7015568" y="1774638"/>
            <a:chExt cx="2922249" cy="1429921"/>
          </a:xfrm>
        </p:grpSpPr>
        <p:sp>
          <p:nvSpPr>
            <p:cNvPr id="57" name="文本框 56">
              <a:extLst>
                <a:ext uri="{FF2B5EF4-FFF2-40B4-BE49-F238E27FC236}">
                  <a16:creationId xmlns:a16="http://schemas.microsoft.com/office/drawing/2014/main" id="{371B4F9F-9513-475C-9017-E5924812AC2E}"/>
                </a:ext>
              </a:extLst>
            </p:cNvPr>
            <p:cNvSpPr txBox="1"/>
            <p:nvPr/>
          </p:nvSpPr>
          <p:spPr>
            <a:xfrm>
              <a:off x="7015568" y="1774638"/>
              <a:ext cx="1384995" cy="369332"/>
            </a:xfrm>
            <a:prstGeom prst="rect">
              <a:avLst/>
            </a:prstGeom>
            <a:noFill/>
          </p:spPr>
          <p:txBody>
            <a:bodyPr wrap="none" lIns="0" tIns="0" rIns="0" bIns="0" rtlCol="0">
              <a:spAutoFit/>
            </a:bodyPr>
            <a:lstStyle/>
            <a:p>
              <a:pPr algn="l"/>
              <a:r>
                <a:rPr lang="zh-CN" altLang="en-US" sz="2400" b="1" spc="300" dirty="0">
                  <a:solidFill>
                    <a:schemeClr val="accent2"/>
                  </a:solidFill>
                  <a:latin typeface="+mj-ea"/>
                  <a:ea typeface="+mj-ea"/>
                </a:rPr>
                <a:t>添加标题</a:t>
              </a:r>
            </a:p>
          </p:txBody>
        </p:sp>
        <p:sp>
          <p:nvSpPr>
            <p:cNvPr id="58" name="文本框 57">
              <a:extLst>
                <a:ext uri="{FF2B5EF4-FFF2-40B4-BE49-F238E27FC236}">
                  <a16:creationId xmlns:a16="http://schemas.microsoft.com/office/drawing/2014/main" id="{31870A9B-075D-489C-B5C5-ABCD38F20D33}"/>
                </a:ext>
              </a:extLst>
            </p:cNvPr>
            <p:cNvSpPr txBox="1"/>
            <p:nvPr/>
          </p:nvSpPr>
          <p:spPr>
            <a:xfrm>
              <a:off x="7015568" y="2138433"/>
              <a:ext cx="2922249" cy="1066126"/>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安徽省和应急管理部共建高校国家中西部高校基础能力建设工程支持建设高校</a:t>
              </a:r>
            </a:p>
          </p:txBody>
        </p:sp>
      </p:grpSp>
      <p:grpSp>
        <p:nvGrpSpPr>
          <p:cNvPr id="59" name="组合 58">
            <a:extLst>
              <a:ext uri="{FF2B5EF4-FFF2-40B4-BE49-F238E27FC236}">
                <a16:creationId xmlns:a16="http://schemas.microsoft.com/office/drawing/2014/main" id="{CE32A50B-D2A4-46AD-9BE9-5D2D4F841523}"/>
              </a:ext>
            </a:extLst>
          </p:cNvPr>
          <p:cNvGrpSpPr/>
          <p:nvPr/>
        </p:nvGrpSpPr>
        <p:grpSpPr>
          <a:xfrm>
            <a:off x="8627479" y="1759665"/>
            <a:ext cx="2922249" cy="1429921"/>
            <a:chOff x="7015568" y="1774638"/>
            <a:chExt cx="2922249" cy="1429921"/>
          </a:xfrm>
        </p:grpSpPr>
        <p:sp>
          <p:nvSpPr>
            <p:cNvPr id="60" name="文本框 59">
              <a:extLst>
                <a:ext uri="{FF2B5EF4-FFF2-40B4-BE49-F238E27FC236}">
                  <a16:creationId xmlns:a16="http://schemas.microsoft.com/office/drawing/2014/main" id="{DAD2C013-96DE-4DFA-BE94-0315E0285B9D}"/>
                </a:ext>
              </a:extLst>
            </p:cNvPr>
            <p:cNvSpPr txBox="1"/>
            <p:nvPr/>
          </p:nvSpPr>
          <p:spPr>
            <a:xfrm>
              <a:off x="7015568" y="1774638"/>
              <a:ext cx="1384995" cy="369332"/>
            </a:xfrm>
            <a:prstGeom prst="rect">
              <a:avLst/>
            </a:prstGeom>
            <a:noFill/>
          </p:spPr>
          <p:txBody>
            <a:bodyPr wrap="none" lIns="0" tIns="0" rIns="0" bIns="0" rtlCol="0">
              <a:spAutoFit/>
            </a:bodyPr>
            <a:lstStyle/>
            <a:p>
              <a:pPr algn="l"/>
              <a:r>
                <a:rPr lang="zh-CN" altLang="en-US" sz="2400" b="1" spc="300" dirty="0">
                  <a:solidFill>
                    <a:schemeClr val="accent2"/>
                  </a:solidFill>
                  <a:latin typeface="+mj-ea"/>
                  <a:ea typeface="+mj-ea"/>
                </a:rPr>
                <a:t>添加标题</a:t>
              </a:r>
            </a:p>
          </p:txBody>
        </p:sp>
        <p:sp>
          <p:nvSpPr>
            <p:cNvPr id="61" name="文本框 60">
              <a:extLst>
                <a:ext uri="{FF2B5EF4-FFF2-40B4-BE49-F238E27FC236}">
                  <a16:creationId xmlns:a16="http://schemas.microsoft.com/office/drawing/2014/main" id="{EB7B1871-C35F-463A-A6CC-08F3D00128D7}"/>
                </a:ext>
              </a:extLst>
            </p:cNvPr>
            <p:cNvSpPr txBox="1"/>
            <p:nvPr/>
          </p:nvSpPr>
          <p:spPr>
            <a:xfrm>
              <a:off x="7015568" y="2138433"/>
              <a:ext cx="2922249" cy="1066126"/>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安徽省和应急管理部共建高校国家中西部高校基础能力建设工程支持建设高校</a:t>
              </a:r>
            </a:p>
          </p:txBody>
        </p:sp>
      </p:grpSp>
      <p:sp>
        <p:nvSpPr>
          <p:cNvPr id="62" name="矩形 61">
            <a:extLst>
              <a:ext uri="{FF2B5EF4-FFF2-40B4-BE49-F238E27FC236}">
                <a16:creationId xmlns:a16="http://schemas.microsoft.com/office/drawing/2014/main" id="{F88E5CC7-14E6-40F5-83C6-C14D4B939FBD}"/>
              </a:ext>
            </a:extLst>
          </p:cNvPr>
          <p:cNvSpPr/>
          <p:nvPr/>
        </p:nvSpPr>
        <p:spPr>
          <a:xfrm>
            <a:off x="679450" y="5295240"/>
            <a:ext cx="2922249" cy="1544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071ABE7D-852C-413E-9107-A96D6B56E737}"/>
              </a:ext>
            </a:extLst>
          </p:cNvPr>
          <p:cNvSpPr/>
          <p:nvPr/>
        </p:nvSpPr>
        <p:spPr>
          <a:xfrm>
            <a:off x="4716108" y="4389800"/>
            <a:ext cx="2922249" cy="1544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FB42884-6F61-4101-9972-8DE51017062B}"/>
              </a:ext>
            </a:extLst>
          </p:cNvPr>
          <p:cNvSpPr txBox="1"/>
          <p:nvPr/>
        </p:nvSpPr>
        <p:spPr>
          <a:xfrm>
            <a:off x="679450" y="2819321"/>
            <a:ext cx="783869" cy="923330"/>
          </a:xfrm>
          <a:prstGeom prst="rect">
            <a:avLst/>
          </a:prstGeom>
          <a:noFill/>
        </p:spPr>
        <p:txBody>
          <a:bodyPr wrap="none" lIns="0" tIns="0" rIns="0" bIns="0" rtlCol="0">
            <a:spAutoFit/>
          </a:bodyPr>
          <a:lstStyle/>
          <a:p>
            <a:pPr algn="l"/>
            <a:r>
              <a:rPr lang="en-US" altLang="zh-CN" sz="6000" i="1" spc="300" dirty="0">
                <a:gradFill flip="none" rotWithShape="1">
                  <a:gsLst>
                    <a:gs pos="19500">
                      <a:srgbClr val="5C7EA8">
                        <a:alpha val="0"/>
                      </a:srgbClr>
                    </a:gs>
                    <a:gs pos="100000">
                      <a:schemeClr val="accent3"/>
                    </a:gs>
                    <a:gs pos="0">
                      <a:schemeClr val="accent3">
                        <a:alpha val="0"/>
                      </a:schemeClr>
                    </a:gs>
                  </a:gsLst>
                  <a:lin ang="16200000" scaled="1"/>
                  <a:tileRect/>
                </a:gradFill>
                <a:latin typeface="Impact" panose="020B0806030902050204" pitchFamily="34" charset="0"/>
                <a:ea typeface="+mj-ea"/>
              </a:rPr>
              <a:t>01</a:t>
            </a:r>
            <a:endParaRPr lang="zh-CN" altLang="en-US" sz="6000" i="1" spc="300" dirty="0">
              <a:gradFill flip="none" rotWithShape="1">
                <a:gsLst>
                  <a:gs pos="19500">
                    <a:srgbClr val="5C7EA8">
                      <a:alpha val="0"/>
                    </a:srgbClr>
                  </a:gs>
                  <a:gs pos="100000">
                    <a:schemeClr val="accent3"/>
                  </a:gs>
                  <a:gs pos="0">
                    <a:schemeClr val="accent3">
                      <a:alpha val="0"/>
                    </a:schemeClr>
                  </a:gs>
                </a:gsLst>
                <a:lin ang="16200000" scaled="1"/>
                <a:tileRect/>
              </a:gradFill>
              <a:latin typeface="Impact" panose="020B0806030902050204" pitchFamily="34" charset="0"/>
              <a:ea typeface="+mj-ea"/>
            </a:endParaRPr>
          </a:p>
        </p:txBody>
      </p:sp>
      <p:sp>
        <p:nvSpPr>
          <p:cNvPr id="64" name="文本框 63">
            <a:extLst>
              <a:ext uri="{FF2B5EF4-FFF2-40B4-BE49-F238E27FC236}">
                <a16:creationId xmlns:a16="http://schemas.microsoft.com/office/drawing/2014/main" id="{A2639B3F-4EFA-46D2-87B6-62B01557B10D}"/>
              </a:ext>
            </a:extLst>
          </p:cNvPr>
          <p:cNvSpPr txBox="1"/>
          <p:nvPr/>
        </p:nvSpPr>
        <p:spPr>
          <a:xfrm>
            <a:off x="4716108" y="1895991"/>
            <a:ext cx="876843" cy="923330"/>
          </a:xfrm>
          <a:prstGeom prst="rect">
            <a:avLst/>
          </a:prstGeom>
          <a:noFill/>
        </p:spPr>
        <p:txBody>
          <a:bodyPr wrap="none" lIns="0" tIns="0" rIns="0" bIns="0" rtlCol="0">
            <a:spAutoFit/>
          </a:bodyPr>
          <a:lstStyle/>
          <a:p>
            <a:pPr algn="l"/>
            <a:r>
              <a:rPr lang="en-US" altLang="zh-CN" sz="6000" i="1" spc="300" dirty="0">
                <a:gradFill flip="none" rotWithShape="1">
                  <a:gsLst>
                    <a:gs pos="19500">
                      <a:srgbClr val="5C7EA8">
                        <a:alpha val="0"/>
                      </a:srgbClr>
                    </a:gs>
                    <a:gs pos="100000">
                      <a:schemeClr val="accent3"/>
                    </a:gs>
                    <a:gs pos="0">
                      <a:schemeClr val="accent3">
                        <a:alpha val="0"/>
                      </a:schemeClr>
                    </a:gs>
                  </a:gsLst>
                  <a:lin ang="16200000" scaled="1"/>
                  <a:tileRect/>
                </a:gradFill>
                <a:latin typeface="Impact" panose="020B0806030902050204" pitchFamily="34" charset="0"/>
                <a:ea typeface="+mj-ea"/>
              </a:rPr>
              <a:t>02</a:t>
            </a:r>
            <a:endParaRPr lang="zh-CN" altLang="en-US" sz="6000" i="1" spc="300" dirty="0">
              <a:gradFill flip="none" rotWithShape="1">
                <a:gsLst>
                  <a:gs pos="19500">
                    <a:srgbClr val="5C7EA8">
                      <a:alpha val="0"/>
                    </a:srgbClr>
                  </a:gs>
                  <a:gs pos="100000">
                    <a:schemeClr val="accent3"/>
                  </a:gs>
                  <a:gs pos="0">
                    <a:schemeClr val="accent3">
                      <a:alpha val="0"/>
                    </a:schemeClr>
                  </a:gs>
                </a:gsLst>
                <a:lin ang="16200000" scaled="1"/>
                <a:tileRect/>
              </a:gradFill>
              <a:latin typeface="Impact" panose="020B0806030902050204" pitchFamily="34" charset="0"/>
              <a:ea typeface="+mj-ea"/>
            </a:endParaRPr>
          </a:p>
        </p:txBody>
      </p:sp>
      <p:sp>
        <p:nvSpPr>
          <p:cNvPr id="65" name="文本框 64">
            <a:extLst>
              <a:ext uri="{FF2B5EF4-FFF2-40B4-BE49-F238E27FC236}">
                <a16:creationId xmlns:a16="http://schemas.microsoft.com/office/drawing/2014/main" id="{8022C458-03AF-4408-A66C-5B4783FDFF93}"/>
              </a:ext>
            </a:extLst>
          </p:cNvPr>
          <p:cNvSpPr txBox="1"/>
          <p:nvPr/>
        </p:nvSpPr>
        <p:spPr>
          <a:xfrm>
            <a:off x="8627479" y="1111910"/>
            <a:ext cx="899285" cy="923330"/>
          </a:xfrm>
          <a:prstGeom prst="rect">
            <a:avLst/>
          </a:prstGeom>
          <a:noFill/>
        </p:spPr>
        <p:txBody>
          <a:bodyPr wrap="none" lIns="0" tIns="0" rIns="0" bIns="0" rtlCol="0">
            <a:spAutoFit/>
          </a:bodyPr>
          <a:lstStyle/>
          <a:p>
            <a:pPr algn="l"/>
            <a:r>
              <a:rPr lang="en-US" altLang="zh-CN" sz="6000" i="1" spc="300" dirty="0">
                <a:gradFill flip="none" rotWithShape="1">
                  <a:gsLst>
                    <a:gs pos="19500">
                      <a:srgbClr val="5C7EA8">
                        <a:alpha val="0"/>
                      </a:srgbClr>
                    </a:gs>
                    <a:gs pos="100000">
                      <a:schemeClr val="accent3"/>
                    </a:gs>
                    <a:gs pos="0">
                      <a:schemeClr val="accent3">
                        <a:alpha val="0"/>
                      </a:schemeClr>
                    </a:gs>
                  </a:gsLst>
                  <a:lin ang="16200000" scaled="1"/>
                  <a:tileRect/>
                </a:gradFill>
                <a:latin typeface="Impact" panose="020B0806030902050204" pitchFamily="34" charset="0"/>
                <a:ea typeface="+mj-ea"/>
              </a:rPr>
              <a:t>03</a:t>
            </a:r>
            <a:endParaRPr lang="zh-CN" altLang="en-US" sz="6000" i="1" spc="300" dirty="0">
              <a:gradFill flip="none" rotWithShape="1">
                <a:gsLst>
                  <a:gs pos="19500">
                    <a:srgbClr val="5C7EA8">
                      <a:alpha val="0"/>
                    </a:srgbClr>
                  </a:gs>
                  <a:gs pos="100000">
                    <a:schemeClr val="accent3"/>
                  </a:gs>
                  <a:gs pos="0">
                    <a:schemeClr val="accent3">
                      <a:alpha val="0"/>
                    </a:schemeClr>
                  </a:gs>
                </a:gsLst>
                <a:lin ang="16200000" scaled="1"/>
                <a:tileRect/>
              </a:gradFill>
              <a:latin typeface="Impact" panose="020B0806030902050204" pitchFamily="34" charset="0"/>
              <a:ea typeface="+mj-ea"/>
            </a:endParaRPr>
          </a:p>
        </p:txBody>
      </p:sp>
      <p:sp>
        <p:nvSpPr>
          <p:cNvPr id="11" name="矩形 10">
            <a:extLst>
              <a:ext uri="{FF2B5EF4-FFF2-40B4-BE49-F238E27FC236}">
                <a16:creationId xmlns:a16="http://schemas.microsoft.com/office/drawing/2014/main" id="{0F98FD78-21A7-417C-92BB-92E8CAEEA219}"/>
              </a:ext>
            </a:extLst>
          </p:cNvPr>
          <p:cNvSpPr/>
          <p:nvPr/>
        </p:nvSpPr>
        <p:spPr>
          <a:xfrm>
            <a:off x="4716108" y="4389800"/>
            <a:ext cx="179742" cy="3874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62578EA5-0AC2-402F-BB27-2271D2BE987D}"/>
              </a:ext>
            </a:extLst>
          </p:cNvPr>
          <p:cNvSpPr/>
          <p:nvPr/>
        </p:nvSpPr>
        <p:spPr>
          <a:xfrm>
            <a:off x="679450" y="5297369"/>
            <a:ext cx="179742" cy="3874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CAF637DE-473A-4D42-A73D-2EA239A05BBC}"/>
              </a:ext>
            </a:extLst>
          </p:cNvPr>
          <p:cNvSpPr/>
          <p:nvPr/>
        </p:nvSpPr>
        <p:spPr>
          <a:xfrm>
            <a:off x="8627479" y="3530189"/>
            <a:ext cx="179742" cy="3874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730EC03-CCEA-41D3-B9AC-40A053C8E7CA}"/>
              </a:ext>
            </a:extLst>
          </p:cNvPr>
          <p:cNvSpPr txBox="1"/>
          <p:nvPr/>
        </p:nvSpPr>
        <p:spPr>
          <a:xfrm>
            <a:off x="7358744" y="5629447"/>
            <a:ext cx="4253456" cy="492443"/>
          </a:xfrm>
          <a:prstGeom prst="rect">
            <a:avLst/>
          </a:prstGeom>
          <a:noFill/>
        </p:spPr>
        <p:txBody>
          <a:bodyPr wrap="square" lIns="0" tIns="0" rIns="0" bIns="0" rtlCol="0">
            <a:spAutoFit/>
          </a:bodyPr>
          <a:lstStyle/>
          <a:p>
            <a:r>
              <a:rPr lang="zh-CN" altLang="en-US" sz="1600" spc="300" dirty="0">
                <a:solidFill>
                  <a:schemeClr val="tx1">
                    <a:lumMod val="85000"/>
                    <a:lumOff val="15000"/>
                  </a:schemeClr>
                </a:solidFill>
                <a:latin typeface="+mn-ea"/>
              </a:rPr>
              <a:t>这里可以输入本页主要结论这里可以输入本页主要结论这里可以输入本页结论</a:t>
            </a:r>
          </a:p>
        </p:txBody>
      </p:sp>
    </p:spTree>
    <p:extLst>
      <p:ext uri="{BB962C8B-B14F-4D97-AF65-F5344CB8AC3E}">
        <p14:creationId xmlns:p14="http://schemas.microsoft.com/office/powerpoint/2010/main" val="1825494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51D3F0-B9C3-4114-A80E-8C0C60ECF6E1}"/>
              </a:ext>
            </a:extLst>
          </p:cNvPr>
          <p:cNvSpPr>
            <a:spLocks noGrp="1"/>
          </p:cNvSpPr>
          <p:nvPr>
            <p:ph type="title"/>
          </p:nvPr>
        </p:nvSpPr>
        <p:spPr/>
        <p:txBody>
          <a:bodyPr/>
          <a:lstStyle/>
          <a:p>
            <a:r>
              <a:rPr lang="zh-CN" altLang="en-US" dirty="0"/>
              <a:t>这是循环关系的三段文字页</a:t>
            </a:r>
          </a:p>
        </p:txBody>
      </p:sp>
      <p:grpSp>
        <p:nvGrpSpPr>
          <p:cNvPr id="23" name="组合 22">
            <a:extLst>
              <a:ext uri="{FF2B5EF4-FFF2-40B4-BE49-F238E27FC236}">
                <a16:creationId xmlns:a16="http://schemas.microsoft.com/office/drawing/2014/main" id="{035D83F3-9FCD-4AB8-8775-F04488864818}"/>
              </a:ext>
            </a:extLst>
          </p:cNvPr>
          <p:cNvGrpSpPr/>
          <p:nvPr/>
        </p:nvGrpSpPr>
        <p:grpSpPr>
          <a:xfrm>
            <a:off x="4041478" y="2244238"/>
            <a:ext cx="4109044" cy="3938914"/>
            <a:chOff x="4035128" y="1662743"/>
            <a:chExt cx="4109044" cy="3938914"/>
          </a:xfrm>
        </p:grpSpPr>
        <p:sp>
          <p:nvSpPr>
            <p:cNvPr id="4" name="îślîḋe">
              <a:extLst>
                <a:ext uri="{FF2B5EF4-FFF2-40B4-BE49-F238E27FC236}">
                  <a16:creationId xmlns:a16="http://schemas.microsoft.com/office/drawing/2014/main" id="{A71E08B0-9087-46A6-BBD1-99D2BFE43A2C}"/>
                </a:ext>
              </a:extLst>
            </p:cNvPr>
            <p:cNvSpPr/>
            <p:nvPr/>
          </p:nvSpPr>
          <p:spPr>
            <a:xfrm>
              <a:off x="4035128" y="1889102"/>
              <a:ext cx="979718" cy="1750804"/>
            </a:xfrm>
            <a:custGeom>
              <a:avLst/>
              <a:gdLst/>
              <a:ahLst/>
              <a:cxnLst>
                <a:cxn ang="0">
                  <a:pos x="wd2" y="hd2"/>
                </a:cxn>
                <a:cxn ang="5400000">
                  <a:pos x="wd2" y="hd2"/>
                </a:cxn>
                <a:cxn ang="10800000">
                  <a:pos x="wd2" y="hd2"/>
                </a:cxn>
                <a:cxn ang="16200000">
                  <a:pos x="wd2" y="hd2"/>
                </a:cxn>
              </a:cxnLst>
              <a:rect l="0" t="0" r="r" b="b"/>
              <a:pathLst>
                <a:path w="21056" h="21600" extrusionOk="0">
                  <a:moveTo>
                    <a:pt x="11264" y="0"/>
                  </a:moveTo>
                  <a:lnTo>
                    <a:pt x="10911" y="2751"/>
                  </a:lnTo>
                  <a:cubicBezTo>
                    <a:pt x="7798" y="3373"/>
                    <a:pt x="5199" y="4512"/>
                    <a:pt x="3372" y="5973"/>
                  </a:cubicBezTo>
                  <a:cubicBezTo>
                    <a:pt x="1218" y="7696"/>
                    <a:pt x="206" y="9800"/>
                    <a:pt x="486" y="11909"/>
                  </a:cubicBezTo>
                  <a:cubicBezTo>
                    <a:pt x="-544" y="14092"/>
                    <a:pt x="76" y="16425"/>
                    <a:pt x="2236" y="18329"/>
                  </a:cubicBezTo>
                  <a:cubicBezTo>
                    <a:pt x="3999" y="19882"/>
                    <a:pt x="6700" y="21067"/>
                    <a:pt x="9958" y="21600"/>
                  </a:cubicBezTo>
                  <a:lnTo>
                    <a:pt x="11799" y="18400"/>
                  </a:lnTo>
                  <a:cubicBezTo>
                    <a:pt x="11071" y="18393"/>
                    <a:pt x="10347" y="18335"/>
                    <a:pt x="9645" y="18224"/>
                  </a:cubicBezTo>
                  <a:cubicBezTo>
                    <a:pt x="6756" y="17763"/>
                    <a:pt x="4559" y="16537"/>
                    <a:pt x="3013" y="15121"/>
                  </a:cubicBezTo>
                  <a:cubicBezTo>
                    <a:pt x="1926" y="14126"/>
                    <a:pt x="1158" y="13021"/>
                    <a:pt x="721" y="11857"/>
                  </a:cubicBezTo>
                  <a:cubicBezTo>
                    <a:pt x="1499" y="10633"/>
                    <a:pt x="2660" y="9521"/>
                    <a:pt x="4148" y="8585"/>
                  </a:cubicBezTo>
                  <a:cubicBezTo>
                    <a:pt x="5840" y="7522"/>
                    <a:pt x="7972" y="6668"/>
                    <a:pt x="10468" y="6266"/>
                  </a:cubicBezTo>
                  <a:lnTo>
                    <a:pt x="10128" y="8919"/>
                  </a:lnTo>
                  <a:lnTo>
                    <a:pt x="21056" y="3470"/>
                  </a:lnTo>
                  <a:lnTo>
                    <a:pt x="11264" y="0"/>
                  </a:lnTo>
                  <a:close/>
                </a:path>
              </a:pathLst>
            </a:custGeom>
            <a:solidFill>
              <a:schemeClr val="accent3">
                <a:lumMod val="40000"/>
                <a:lumOff val="60000"/>
              </a:schemeClr>
            </a:solidFill>
            <a:ln w="12700" cap="flat">
              <a:noFill/>
              <a:miter lim="400000"/>
            </a:ln>
            <a:effectLst/>
          </p:spPr>
          <p:txBody>
            <a:bodyPr wrap="square" lIns="91440" tIns="45720" rIns="91440" bIns="45720" numCol="1" anchor="t">
              <a:normAutofit/>
            </a:bodyPr>
            <a:lstStyle/>
            <a:p>
              <a:endParaRPr/>
            </a:p>
          </p:txBody>
        </p:sp>
        <p:sp>
          <p:nvSpPr>
            <p:cNvPr id="5" name="ïṧ1iḋê">
              <a:extLst>
                <a:ext uri="{FF2B5EF4-FFF2-40B4-BE49-F238E27FC236}">
                  <a16:creationId xmlns:a16="http://schemas.microsoft.com/office/drawing/2014/main" id="{09AB0E1E-886C-43A8-A86A-FF195928921C}"/>
                </a:ext>
              </a:extLst>
            </p:cNvPr>
            <p:cNvSpPr/>
            <p:nvPr/>
          </p:nvSpPr>
          <p:spPr>
            <a:xfrm>
              <a:off x="4109561" y="2994954"/>
              <a:ext cx="1943990" cy="1943988"/>
            </a:xfrm>
            <a:prstGeom prst="ellipse">
              <a:avLst/>
            </a:prstGeom>
            <a:solidFill>
              <a:schemeClr val="accent3"/>
            </a:solidFill>
            <a:ln w="38100" cap="flat">
              <a:solidFill>
                <a:schemeClr val="bg1"/>
              </a:solidFill>
              <a:miter lim="400000"/>
            </a:ln>
            <a:effectLst/>
          </p:spPr>
          <p:txBody>
            <a:bodyPr wrap="square" lIns="91440" tIns="45720" rIns="91440" bIns="45720" numCol="1" anchor="t">
              <a:normAutofit/>
            </a:bodyPr>
            <a:lstStyle/>
            <a:p>
              <a:endParaRPr/>
            </a:p>
          </p:txBody>
        </p:sp>
        <p:sp>
          <p:nvSpPr>
            <p:cNvPr id="6" name="ïS1iḓe">
              <a:extLst>
                <a:ext uri="{FF2B5EF4-FFF2-40B4-BE49-F238E27FC236}">
                  <a16:creationId xmlns:a16="http://schemas.microsoft.com/office/drawing/2014/main" id="{04755F6F-7C10-4FE1-AF24-D2FCC315D724}"/>
                </a:ext>
              </a:extLst>
            </p:cNvPr>
            <p:cNvSpPr/>
            <p:nvPr/>
          </p:nvSpPr>
          <p:spPr>
            <a:xfrm>
              <a:off x="5432764" y="4624044"/>
              <a:ext cx="1535054" cy="977613"/>
            </a:xfrm>
            <a:custGeom>
              <a:avLst/>
              <a:gdLst/>
              <a:ahLst/>
              <a:cxnLst>
                <a:cxn ang="0">
                  <a:pos x="wd2" y="hd2"/>
                </a:cxn>
                <a:cxn ang="5400000">
                  <a:pos x="wd2" y="hd2"/>
                </a:cxn>
                <a:cxn ang="10800000">
                  <a:pos x="wd2" y="hd2"/>
                </a:cxn>
                <a:cxn ang="16200000">
                  <a:pos x="wd2" y="hd2"/>
                </a:cxn>
              </a:cxnLst>
              <a:rect l="0" t="0" r="r" b="b"/>
              <a:pathLst>
                <a:path w="21370" h="21557" extrusionOk="0">
                  <a:moveTo>
                    <a:pt x="431" y="21047"/>
                  </a:moveTo>
                  <a:lnTo>
                    <a:pt x="3104" y="18523"/>
                  </a:lnTo>
                  <a:cubicBezTo>
                    <a:pt x="4836" y="20502"/>
                    <a:pt x="6854" y="21519"/>
                    <a:pt x="8884" y="21556"/>
                  </a:cubicBezTo>
                  <a:cubicBezTo>
                    <a:pt x="11277" y="21600"/>
                    <a:pt x="13598" y="20293"/>
                    <a:pt x="15443" y="17896"/>
                  </a:cubicBezTo>
                  <a:cubicBezTo>
                    <a:pt x="17844" y="16524"/>
                    <a:pt x="19770" y="13611"/>
                    <a:pt x="20727" y="9845"/>
                  </a:cubicBezTo>
                  <a:cubicBezTo>
                    <a:pt x="21508" y="6770"/>
                    <a:pt x="21600" y="3285"/>
                    <a:pt x="20882" y="0"/>
                  </a:cubicBezTo>
                  <a:lnTo>
                    <a:pt x="17239" y="1734"/>
                  </a:lnTo>
                  <a:cubicBezTo>
                    <a:pt x="17503" y="2353"/>
                    <a:pt x="17720" y="3020"/>
                    <a:pt x="17877" y="3725"/>
                  </a:cubicBezTo>
                  <a:cubicBezTo>
                    <a:pt x="18525" y="6625"/>
                    <a:pt x="18207" y="9729"/>
                    <a:pt x="17473" y="12480"/>
                  </a:cubicBezTo>
                  <a:cubicBezTo>
                    <a:pt x="16957" y="14414"/>
                    <a:pt x="16221" y="16192"/>
                    <a:pt x="15308" y="17752"/>
                  </a:cubicBezTo>
                  <a:cubicBezTo>
                    <a:pt x="13887" y="18353"/>
                    <a:pt x="12428" y="18518"/>
                    <a:pt x="11010" y="18226"/>
                  </a:cubicBezTo>
                  <a:cubicBezTo>
                    <a:pt x="9399" y="17894"/>
                    <a:pt x="7817" y="16978"/>
                    <a:pt x="6518" y="15293"/>
                  </a:cubicBezTo>
                  <a:lnTo>
                    <a:pt x="9097" y="12858"/>
                  </a:lnTo>
                  <a:lnTo>
                    <a:pt x="0" y="9259"/>
                  </a:lnTo>
                  <a:lnTo>
                    <a:pt x="431" y="21047"/>
                  </a:lnTo>
                  <a:close/>
                </a:path>
              </a:pathLst>
            </a:custGeom>
            <a:solidFill>
              <a:schemeClr val="accent3">
                <a:lumMod val="40000"/>
                <a:lumOff val="60000"/>
              </a:schemeClr>
            </a:solidFill>
            <a:ln w="12700" cap="flat">
              <a:noFill/>
              <a:miter lim="400000"/>
            </a:ln>
            <a:effectLst/>
          </p:spPr>
          <p:txBody>
            <a:bodyPr wrap="square" lIns="91440" tIns="45720" rIns="91440" bIns="45720" numCol="1" anchor="ctr">
              <a:normAutofit/>
            </a:bodyPr>
            <a:lstStyle/>
            <a:p>
              <a:endParaRPr/>
            </a:p>
          </p:txBody>
        </p:sp>
        <p:sp>
          <p:nvSpPr>
            <p:cNvPr id="7" name="íṥľiḍe">
              <a:extLst>
                <a:ext uri="{FF2B5EF4-FFF2-40B4-BE49-F238E27FC236}">
                  <a16:creationId xmlns:a16="http://schemas.microsoft.com/office/drawing/2014/main" id="{AFCDA4D5-EC82-41F7-9DC1-629DB1A50482}"/>
                </a:ext>
              </a:extLst>
            </p:cNvPr>
            <p:cNvSpPr/>
            <p:nvPr/>
          </p:nvSpPr>
          <p:spPr>
            <a:xfrm>
              <a:off x="5894013" y="2986670"/>
              <a:ext cx="1944315" cy="1944314"/>
            </a:xfrm>
            <a:prstGeom prst="ellipse">
              <a:avLst/>
            </a:prstGeom>
            <a:solidFill>
              <a:schemeClr val="accent2"/>
            </a:solidFill>
            <a:ln w="38100" cap="flat">
              <a:solidFill>
                <a:schemeClr val="bg1"/>
              </a:solidFill>
              <a:miter lim="400000"/>
            </a:ln>
            <a:effectLst/>
          </p:spPr>
          <p:txBody>
            <a:bodyPr wrap="square" lIns="91440" tIns="45720" rIns="91440" bIns="45720" numCol="1" anchor="t">
              <a:normAutofit/>
            </a:bodyPr>
            <a:lstStyle/>
            <a:p>
              <a:endParaRPr/>
            </a:p>
          </p:txBody>
        </p:sp>
        <p:sp>
          <p:nvSpPr>
            <p:cNvPr id="8" name="iṡḷiḋê">
              <a:extLst>
                <a:ext uri="{FF2B5EF4-FFF2-40B4-BE49-F238E27FC236}">
                  <a16:creationId xmlns:a16="http://schemas.microsoft.com/office/drawing/2014/main" id="{848A4FD8-CBCC-4839-9C88-DF241A58B35D}"/>
                </a:ext>
              </a:extLst>
            </p:cNvPr>
            <p:cNvSpPr/>
            <p:nvPr/>
          </p:nvSpPr>
          <p:spPr>
            <a:xfrm>
              <a:off x="6519730" y="1935282"/>
              <a:ext cx="1624442" cy="1251465"/>
            </a:xfrm>
            <a:custGeom>
              <a:avLst/>
              <a:gdLst/>
              <a:ahLst/>
              <a:cxnLst>
                <a:cxn ang="0">
                  <a:pos x="wd2" y="hd2"/>
                </a:cxn>
                <a:cxn ang="5400000">
                  <a:pos x="wd2" y="hd2"/>
                </a:cxn>
                <a:cxn ang="10800000">
                  <a:pos x="wd2" y="hd2"/>
                </a:cxn>
                <a:cxn ang="16200000">
                  <a:pos x="wd2" y="hd2"/>
                </a:cxn>
              </a:cxnLst>
              <a:rect l="0" t="0" r="r" b="b"/>
              <a:pathLst>
                <a:path w="21600" h="21176" extrusionOk="0">
                  <a:moveTo>
                    <a:pt x="21600" y="15559"/>
                  </a:moveTo>
                  <a:lnTo>
                    <a:pt x="18889" y="14008"/>
                  </a:lnTo>
                  <a:cubicBezTo>
                    <a:pt x="18917" y="11412"/>
                    <a:pt x="18314" y="8955"/>
                    <a:pt x="17220" y="6918"/>
                  </a:cubicBezTo>
                  <a:cubicBezTo>
                    <a:pt x="15931" y="4516"/>
                    <a:pt x="14014" y="2781"/>
                    <a:pt x="11819" y="1998"/>
                  </a:cubicBezTo>
                  <a:cubicBezTo>
                    <a:pt x="9826" y="212"/>
                    <a:pt x="7332" y="-424"/>
                    <a:pt x="4948" y="281"/>
                  </a:cubicBezTo>
                  <a:cubicBezTo>
                    <a:pt x="3001" y="857"/>
                    <a:pt x="1229" y="2299"/>
                    <a:pt x="0" y="4460"/>
                  </a:cubicBezTo>
                  <a:lnTo>
                    <a:pt x="2852" y="7324"/>
                  </a:lnTo>
                  <a:cubicBezTo>
                    <a:pt x="3013" y="6788"/>
                    <a:pt x="3224" y="6279"/>
                    <a:pt x="3486" y="5813"/>
                  </a:cubicBezTo>
                  <a:cubicBezTo>
                    <a:pt x="4563" y="3891"/>
                    <a:pt x="6271" y="2841"/>
                    <a:pt x="8032" y="2361"/>
                  </a:cubicBezTo>
                  <a:cubicBezTo>
                    <a:pt x="9270" y="2024"/>
                    <a:pt x="10551" y="1974"/>
                    <a:pt x="11823" y="2197"/>
                  </a:cubicBezTo>
                  <a:cubicBezTo>
                    <a:pt x="12897" y="3346"/>
                    <a:pt x="13778" y="4727"/>
                    <a:pt x="14411" y="6267"/>
                  </a:cubicBezTo>
                  <a:cubicBezTo>
                    <a:pt x="15130" y="8017"/>
                    <a:pt x="15544" y="9995"/>
                    <a:pt x="15423" y="12031"/>
                  </a:cubicBezTo>
                  <a:lnTo>
                    <a:pt x="12807" y="10535"/>
                  </a:lnTo>
                  <a:lnTo>
                    <a:pt x="16013" y="21176"/>
                  </a:lnTo>
                  <a:lnTo>
                    <a:pt x="21600" y="15559"/>
                  </a:lnTo>
                  <a:close/>
                </a:path>
              </a:pathLst>
            </a:custGeom>
            <a:solidFill>
              <a:schemeClr val="accent3">
                <a:lumMod val="40000"/>
                <a:lumOff val="60000"/>
              </a:schemeClr>
            </a:solidFill>
            <a:ln w="12700" cap="flat">
              <a:noFill/>
              <a:miter lim="400000"/>
            </a:ln>
            <a:effectLst/>
          </p:spPr>
          <p:txBody>
            <a:bodyPr wrap="square" lIns="91440" tIns="45720" rIns="91440" bIns="45720" numCol="1" anchor="ctr">
              <a:normAutofit/>
            </a:bodyPr>
            <a:lstStyle/>
            <a:p>
              <a:endParaRPr/>
            </a:p>
          </p:txBody>
        </p:sp>
        <p:sp>
          <p:nvSpPr>
            <p:cNvPr id="9" name="íŝḷídé">
              <a:extLst>
                <a:ext uri="{FF2B5EF4-FFF2-40B4-BE49-F238E27FC236}">
                  <a16:creationId xmlns:a16="http://schemas.microsoft.com/office/drawing/2014/main" id="{A09B046E-6B3A-4653-A42F-BB844B9254D5}"/>
                </a:ext>
              </a:extLst>
            </p:cNvPr>
            <p:cNvSpPr/>
            <p:nvPr/>
          </p:nvSpPr>
          <p:spPr>
            <a:xfrm>
              <a:off x="5040759" y="1662743"/>
              <a:ext cx="1944453" cy="1944453"/>
            </a:xfrm>
            <a:custGeom>
              <a:avLst/>
              <a:gdLst/>
              <a:ahLst/>
              <a:cxnLst>
                <a:cxn ang="0">
                  <a:pos x="wd2" y="hd2"/>
                </a:cxn>
                <a:cxn ang="5400000">
                  <a:pos x="wd2" y="hd2"/>
                </a:cxn>
                <a:cxn ang="10800000">
                  <a:pos x="wd2" y="hd2"/>
                </a:cxn>
                <a:cxn ang="16200000">
                  <a:pos x="wd2" y="hd2"/>
                </a:cxn>
              </a:cxnLst>
              <a:rect l="0" t="0" r="r" b="b"/>
              <a:pathLst>
                <a:path w="18957" h="18957" extrusionOk="0">
                  <a:moveTo>
                    <a:pt x="13483" y="18066"/>
                  </a:moveTo>
                  <a:cubicBezTo>
                    <a:pt x="8740" y="20278"/>
                    <a:pt x="3102" y="18226"/>
                    <a:pt x="890" y="13483"/>
                  </a:cubicBezTo>
                  <a:cubicBezTo>
                    <a:pt x="-1322" y="8740"/>
                    <a:pt x="730" y="3102"/>
                    <a:pt x="5473" y="890"/>
                  </a:cubicBezTo>
                  <a:cubicBezTo>
                    <a:pt x="10216" y="-1322"/>
                    <a:pt x="15854" y="730"/>
                    <a:pt x="18066" y="5473"/>
                  </a:cubicBezTo>
                  <a:cubicBezTo>
                    <a:pt x="20278" y="10216"/>
                    <a:pt x="18226" y="15854"/>
                    <a:pt x="13483" y="18066"/>
                  </a:cubicBezTo>
                  <a:close/>
                </a:path>
              </a:pathLst>
            </a:custGeom>
            <a:solidFill>
              <a:schemeClr val="accent1"/>
            </a:solidFill>
            <a:ln w="38100" cap="flat">
              <a:solidFill>
                <a:schemeClr val="bg1"/>
              </a:solidFill>
              <a:miter lim="400000"/>
            </a:ln>
            <a:effectLst/>
          </p:spPr>
          <p:txBody>
            <a:bodyPr wrap="square" lIns="91440" tIns="45720" rIns="91440" bIns="45720" numCol="1" anchor="t">
              <a:normAutofit/>
            </a:bodyPr>
            <a:lstStyle/>
            <a:p>
              <a:endParaRPr/>
            </a:p>
          </p:txBody>
        </p:sp>
        <p:sp>
          <p:nvSpPr>
            <p:cNvPr id="10" name="ïṣ1iḍê">
              <a:extLst>
                <a:ext uri="{FF2B5EF4-FFF2-40B4-BE49-F238E27FC236}">
                  <a16:creationId xmlns:a16="http://schemas.microsoft.com/office/drawing/2014/main" id="{A211C8E9-85B3-48AF-96E2-07628FBAB5FE}"/>
                </a:ext>
              </a:extLst>
            </p:cNvPr>
            <p:cNvSpPr/>
            <p:nvPr/>
          </p:nvSpPr>
          <p:spPr bwMode="auto">
            <a:xfrm>
              <a:off x="4745957" y="3633257"/>
              <a:ext cx="671198" cy="667382"/>
            </a:xfrm>
            <a:custGeom>
              <a:avLst/>
              <a:gdLst>
                <a:gd name="T0" fmla="*/ 3682 w 4808"/>
                <a:gd name="T1" fmla="*/ 2763 h 4789"/>
                <a:gd name="T2" fmla="*/ 3420 w 4808"/>
                <a:gd name="T3" fmla="*/ 2703 h 4789"/>
                <a:gd name="T4" fmla="*/ 3026 w 4808"/>
                <a:gd name="T5" fmla="*/ 2392 h 4789"/>
                <a:gd name="T6" fmla="*/ 2818 w 4808"/>
                <a:gd name="T7" fmla="*/ 2517 h 4789"/>
                <a:gd name="T8" fmla="*/ 3219 w 4808"/>
                <a:gd name="T9" fmla="*/ 1876 h 4789"/>
                <a:gd name="T10" fmla="*/ 3609 w 4808"/>
                <a:gd name="T11" fmla="*/ 1953 h 4789"/>
                <a:gd name="T12" fmla="*/ 4553 w 4808"/>
                <a:gd name="T13" fmla="*/ 720 h 4789"/>
                <a:gd name="T14" fmla="*/ 4388 w 4808"/>
                <a:gd name="T15" fmla="*/ 680 h 4789"/>
                <a:gd name="T16" fmla="*/ 3872 w 4808"/>
                <a:gd name="T17" fmla="*/ 1161 h 4789"/>
                <a:gd name="T18" fmla="*/ 3859 w 4808"/>
                <a:gd name="T19" fmla="*/ 1160 h 4789"/>
                <a:gd name="T20" fmla="*/ 3491 w 4808"/>
                <a:gd name="T21" fmla="*/ 1099 h 4789"/>
                <a:gd name="T22" fmla="*/ 3432 w 4808"/>
                <a:gd name="T23" fmla="*/ 731 h 4789"/>
                <a:gd name="T24" fmla="*/ 3454 w 4808"/>
                <a:gd name="T25" fmla="*/ 658 h 4789"/>
                <a:gd name="T26" fmla="*/ 3938 w 4808"/>
                <a:gd name="T27" fmla="*/ 104 h 4789"/>
                <a:gd name="T28" fmla="*/ 3609 w 4808"/>
                <a:gd name="T29" fmla="*/ 0 h 4789"/>
                <a:gd name="T30" fmla="*/ 2710 w 4808"/>
                <a:gd name="T31" fmla="*/ 1369 h 4789"/>
                <a:gd name="T32" fmla="*/ 1300 w 4808"/>
                <a:gd name="T33" fmla="*/ 999 h 4789"/>
                <a:gd name="T34" fmla="*/ 1309 w 4808"/>
                <a:gd name="T35" fmla="*/ 892 h 4789"/>
                <a:gd name="T36" fmla="*/ 865 w 4808"/>
                <a:gd name="T37" fmla="*/ 294 h 4789"/>
                <a:gd name="T38" fmla="*/ 665 w 4808"/>
                <a:gd name="T39" fmla="*/ 298 h 4789"/>
                <a:gd name="T40" fmla="*/ 278 w 4808"/>
                <a:gd name="T41" fmla="*/ 787 h 4789"/>
                <a:gd name="T42" fmla="*/ 630 w 4808"/>
                <a:gd name="T43" fmla="*/ 1163 h 4789"/>
                <a:gd name="T44" fmla="*/ 926 w 4808"/>
                <a:gd name="T45" fmla="*/ 1291 h 4789"/>
                <a:gd name="T46" fmla="*/ 1018 w 4808"/>
                <a:gd name="T47" fmla="*/ 1282 h 4789"/>
                <a:gd name="T48" fmla="*/ 1485 w 4808"/>
                <a:gd name="T49" fmla="*/ 2594 h 4789"/>
                <a:gd name="T50" fmla="*/ 1037 w 4808"/>
                <a:gd name="T51" fmla="*/ 2572 h 4789"/>
                <a:gd name="T52" fmla="*/ 92 w 4808"/>
                <a:gd name="T53" fmla="*/ 3809 h 4789"/>
                <a:gd name="T54" fmla="*/ 186 w 4808"/>
                <a:gd name="T55" fmla="*/ 3882 h 4789"/>
                <a:gd name="T56" fmla="*/ 727 w 4808"/>
                <a:gd name="T57" fmla="*/ 3384 h 4789"/>
                <a:gd name="T58" fmla="*/ 789 w 4808"/>
                <a:gd name="T59" fmla="*/ 3371 h 4789"/>
                <a:gd name="T60" fmla="*/ 796 w 4808"/>
                <a:gd name="T61" fmla="*/ 3372 h 4789"/>
                <a:gd name="T62" fmla="*/ 1218 w 4808"/>
                <a:gd name="T63" fmla="*/ 3798 h 4789"/>
                <a:gd name="T64" fmla="*/ 1192 w 4808"/>
                <a:gd name="T65" fmla="*/ 3873 h 4789"/>
                <a:gd name="T66" fmla="*/ 707 w 4808"/>
                <a:gd name="T67" fmla="*/ 4427 h 4789"/>
                <a:gd name="T68" fmla="*/ 1037 w 4808"/>
                <a:gd name="T69" fmla="*/ 4531 h 4789"/>
                <a:gd name="T70" fmla="*/ 2016 w 4808"/>
                <a:gd name="T71" fmla="*/ 3551 h 4789"/>
                <a:gd name="T72" fmla="*/ 1994 w 4808"/>
                <a:gd name="T73" fmla="*/ 3103 h 4789"/>
                <a:gd name="T74" fmla="*/ 2535 w 4808"/>
                <a:gd name="T75" fmla="*/ 2799 h 4789"/>
                <a:gd name="T76" fmla="*/ 2410 w 4808"/>
                <a:gd name="T77" fmla="*/ 3007 h 4789"/>
                <a:gd name="T78" fmla="*/ 2721 w 4808"/>
                <a:gd name="T79" fmla="*/ 3401 h 4789"/>
                <a:gd name="T80" fmla="*/ 2781 w 4808"/>
                <a:gd name="T81" fmla="*/ 3663 h 4789"/>
                <a:gd name="T82" fmla="*/ 4013 w 4808"/>
                <a:gd name="T83" fmla="*/ 4789 h 4789"/>
                <a:gd name="T84" fmla="*/ 4734 w 4808"/>
                <a:gd name="T85" fmla="*/ 4173 h 4789"/>
                <a:gd name="T86" fmla="*/ 4734 w 4808"/>
                <a:gd name="T87" fmla="*/ 3815 h 4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08" h="4789">
                  <a:moveTo>
                    <a:pt x="4734" y="3815"/>
                  </a:moveTo>
                  <a:lnTo>
                    <a:pt x="3682" y="2763"/>
                  </a:lnTo>
                  <a:cubicBezTo>
                    <a:pt x="3634" y="2715"/>
                    <a:pt x="3570" y="2689"/>
                    <a:pt x="3502" y="2689"/>
                  </a:cubicBezTo>
                  <a:cubicBezTo>
                    <a:pt x="3474" y="2689"/>
                    <a:pt x="3446" y="2694"/>
                    <a:pt x="3420" y="2703"/>
                  </a:cubicBezTo>
                  <a:lnTo>
                    <a:pt x="3167" y="2450"/>
                  </a:lnTo>
                  <a:cubicBezTo>
                    <a:pt x="3130" y="2413"/>
                    <a:pt x="3079" y="2392"/>
                    <a:pt x="3026" y="2392"/>
                  </a:cubicBezTo>
                  <a:cubicBezTo>
                    <a:pt x="2972" y="2392"/>
                    <a:pt x="2922" y="2413"/>
                    <a:pt x="2884" y="2450"/>
                  </a:cubicBezTo>
                  <a:lnTo>
                    <a:pt x="2818" y="2517"/>
                  </a:lnTo>
                  <a:lnTo>
                    <a:pt x="2699" y="2398"/>
                  </a:lnTo>
                  <a:lnTo>
                    <a:pt x="3219" y="1876"/>
                  </a:lnTo>
                  <a:cubicBezTo>
                    <a:pt x="3340" y="1928"/>
                    <a:pt x="3472" y="1953"/>
                    <a:pt x="3609" y="1953"/>
                  </a:cubicBezTo>
                  <a:lnTo>
                    <a:pt x="3609" y="1953"/>
                  </a:lnTo>
                  <a:cubicBezTo>
                    <a:pt x="3870" y="1953"/>
                    <a:pt x="4116" y="1854"/>
                    <a:pt x="4301" y="1669"/>
                  </a:cubicBezTo>
                  <a:cubicBezTo>
                    <a:pt x="4549" y="1421"/>
                    <a:pt x="4646" y="1059"/>
                    <a:pt x="4553" y="720"/>
                  </a:cubicBezTo>
                  <a:cubicBezTo>
                    <a:pt x="4542" y="678"/>
                    <a:pt x="4502" y="648"/>
                    <a:pt x="4459" y="648"/>
                  </a:cubicBezTo>
                  <a:cubicBezTo>
                    <a:pt x="4441" y="648"/>
                    <a:pt x="4413" y="654"/>
                    <a:pt x="4388" y="680"/>
                  </a:cubicBezTo>
                  <a:cubicBezTo>
                    <a:pt x="4384" y="683"/>
                    <a:pt x="4034" y="1030"/>
                    <a:pt x="3918" y="1146"/>
                  </a:cubicBezTo>
                  <a:cubicBezTo>
                    <a:pt x="3906" y="1159"/>
                    <a:pt x="3885" y="1161"/>
                    <a:pt x="3872" y="1161"/>
                  </a:cubicBezTo>
                  <a:cubicBezTo>
                    <a:pt x="3864" y="1161"/>
                    <a:pt x="3859" y="1160"/>
                    <a:pt x="3859" y="1160"/>
                  </a:cubicBezTo>
                  <a:lnTo>
                    <a:pt x="3859" y="1160"/>
                  </a:lnTo>
                  <a:lnTo>
                    <a:pt x="3851" y="1159"/>
                  </a:lnTo>
                  <a:cubicBezTo>
                    <a:pt x="3707" y="1146"/>
                    <a:pt x="3535" y="1119"/>
                    <a:pt x="3491" y="1099"/>
                  </a:cubicBezTo>
                  <a:cubicBezTo>
                    <a:pt x="3470" y="1055"/>
                    <a:pt x="3445" y="879"/>
                    <a:pt x="3432" y="733"/>
                  </a:cubicBezTo>
                  <a:lnTo>
                    <a:pt x="3432" y="731"/>
                  </a:lnTo>
                  <a:lnTo>
                    <a:pt x="3429" y="727"/>
                  </a:lnTo>
                  <a:cubicBezTo>
                    <a:pt x="3428" y="720"/>
                    <a:pt x="3425" y="687"/>
                    <a:pt x="3454" y="658"/>
                  </a:cubicBezTo>
                  <a:cubicBezTo>
                    <a:pt x="3574" y="538"/>
                    <a:pt x="3905" y="204"/>
                    <a:pt x="3908" y="201"/>
                  </a:cubicBezTo>
                  <a:cubicBezTo>
                    <a:pt x="3936" y="173"/>
                    <a:pt x="3947" y="138"/>
                    <a:pt x="3938" y="104"/>
                  </a:cubicBezTo>
                  <a:cubicBezTo>
                    <a:pt x="3927" y="64"/>
                    <a:pt x="3893" y="42"/>
                    <a:pt x="3865" y="34"/>
                  </a:cubicBezTo>
                  <a:cubicBezTo>
                    <a:pt x="3782" y="11"/>
                    <a:pt x="3695" y="0"/>
                    <a:pt x="3609" y="0"/>
                  </a:cubicBezTo>
                  <a:cubicBezTo>
                    <a:pt x="3347" y="0"/>
                    <a:pt x="3101" y="102"/>
                    <a:pt x="2916" y="287"/>
                  </a:cubicBezTo>
                  <a:cubicBezTo>
                    <a:pt x="2624" y="579"/>
                    <a:pt x="2555" y="1011"/>
                    <a:pt x="2710" y="1369"/>
                  </a:cubicBezTo>
                  <a:lnTo>
                    <a:pt x="2190" y="1889"/>
                  </a:lnTo>
                  <a:lnTo>
                    <a:pt x="1300" y="999"/>
                  </a:lnTo>
                  <a:cubicBezTo>
                    <a:pt x="1300" y="998"/>
                    <a:pt x="1299" y="998"/>
                    <a:pt x="1299" y="997"/>
                  </a:cubicBezTo>
                  <a:cubicBezTo>
                    <a:pt x="1307" y="963"/>
                    <a:pt x="1311" y="928"/>
                    <a:pt x="1309" y="892"/>
                  </a:cubicBezTo>
                  <a:cubicBezTo>
                    <a:pt x="1305" y="788"/>
                    <a:pt x="1260" y="689"/>
                    <a:pt x="1182" y="611"/>
                  </a:cubicBezTo>
                  <a:lnTo>
                    <a:pt x="865" y="294"/>
                  </a:lnTo>
                  <a:cubicBezTo>
                    <a:pt x="858" y="288"/>
                    <a:pt x="821" y="253"/>
                    <a:pt x="766" y="253"/>
                  </a:cubicBezTo>
                  <a:cubicBezTo>
                    <a:pt x="740" y="253"/>
                    <a:pt x="702" y="261"/>
                    <a:pt x="665" y="298"/>
                  </a:cubicBezTo>
                  <a:lnTo>
                    <a:pt x="318" y="645"/>
                  </a:lnTo>
                  <a:cubicBezTo>
                    <a:pt x="277" y="685"/>
                    <a:pt x="263" y="737"/>
                    <a:pt x="278" y="787"/>
                  </a:cubicBezTo>
                  <a:cubicBezTo>
                    <a:pt x="288" y="820"/>
                    <a:pt x="308" y="842"/>
                    <a:pt x="314" y="848"/>
                  </a:cubicBezTo>
                  <a:lnTo>
                    <a:pt x="630" y="1163"/>
                  </a:lnTo>
                  <a:cubicBezTo>
                    <a:pt x="712" y="1246"/>
                    <a:pt x="817" y="1291"/>
                    <a:pt x="926" y="1291"/>
                  </a:cubicBezTo>
                  <a:lnTo>
                    <a:pt x="926" y="1291"/>
                  </a:lnTo>
                  <a:cubicBezTo>
                    <a:pt x="957" y="1291"/>
                    <a:pt x="987" y="1287"/>
                    <a:pt x="1016" y="1280"/>
                  </a:cubicBezTo>
                  <a:cubicBezTo>
                    <a:pt x="1017" y="1281"/>
                    <a:pt x="1017" y="1281"/>
                    <a:pt x="1018" y="1282"/>
                  </a:cubicBezTo>
                  <a:lnTo>
                    <a:pt x="1907" y="2171"/>
                  </a:lnTo>
                  <a:lnTo>
                    <a:pt x="1485" y="2594"/>
                  </a:lnTo>
                  <a:cubicBezTo>
                    <a:pt x="1466" y="2613"/>
                    <a:pt x="1449" y="2634"/>
                    <a:pt x="1435" y="2656"/>
                  </a:cubicBezTo>
                  <a:cubicBezTo>
                    <a:pt x="1311" y="2601"/>
                    <a:pt x="1176" y="2572"/>
                    <a:pt x="1037" y="2572"/>
                  </a:cubicBezTo>
                  <a:cubicBezTo>
                    <a:pt x="775" y="2572"/>
                    <a:pt x="529" y="2674"/>
                    <a:pt x="344" y="2859"/>
                  </a:cubicBezTo>
                  <a:cubicBezTo>
                    <a:pt x="96" y="3106"/>
                    <a:pt x="0" y="3471"/>
                    <a:pt x="92" y="3809"/>
                  </a:cubicBezTo>
                  <a:cubicBezTo>
                    <a:pt x="103" y="3852"/>
                    <a:pt x="143" y="3882"/>
                    <a:pt x="186" y="3882"/>
                  </a:cubicBezTo>
                  <a:lnTo>
                    <a:pt x="186" y="3882"/>
                  </a:lnTo>
                  <a:cubicBezTo>
                    <a:pt x="204" y="3882"/>
                    <a:pt x="232" y="3877"/>
                    <a:pt x="258" y="3851"/>
                  </a:cubicBezTo>
                  <a:cubicBezTo>
                    <a:pt x="261" y="3847"/>
                    <a:pt x="611" y="3500"/>
                    <a:pt x="727" y="3384"/>
                  </a:cubicBezTo>
                  <a:cubicBezTo>
                    <a:pt x="740" y="3372"/>
                    <a:pt x="762" y="3370"/>
                    <a:pt x="774" y="3370"/>
                  </a:cubicBezTo>
                  <a:cubicBezTo>
                    <a:pt x="783" y="3370"/>
                    <a:pt x="789" y="3371"/>
                    <a:pt x="789" y="3371"/>
                  </a:cubicBezTo>
                  <a:lnTo>
                    <a:pt x="789" y="3371"/>
                  </a:lnTo>
                  <a:lnTo>
                    <a:pt x="796" y="3372"/>
                  </a:lnTo>
                  <a:cubicBezTo>
                    <a:pt x="940" y="3385"/>
                    <a:pt x="1113" y="3411"/>
                    <a:pt x="1157" y="3431"/>
                  </a:cubicBezTo>
                  <a:cubicBezTo>
                    <a:pt x="1178" y="3475"/>
                    <a:pt x="1205" y="3652"/>
                    <a:pt x="1218" y="3798"/>
                  </a:cubicBezTo>
                  <a:lnTo>
                    <a:pt x="1219" y="3805"/>
                  </a:lnTo>
                  <a:cubicBezTo>
                    <a:pt x="1219" y="3805"/>
                    <a:pt x="1223" y="3842"/>
                    <a:pt x="1192" y="3873"/>
                  </a:cubicBezTo>
                  <a:cubicBezTo>
                    <a:pt x="1072" y="3993"/>
                    <a:pt x="741" y="4327"/>
                    <a:pt x="738" y="4330"/>
                  </a:cubicBezTo>
                  <a:cubicBezTo>
                    <a:pt x="710" y="4358"/>
                    <a:pt x="699" y="4393"/>
                    <a:pt x="707" y="4427"/>
                  </a:cubicBezTo>
                  <a:cubicBezTo>
                    <a:pt x="718" y="4467"/>
                    <a:pt x="752" y="4489"/>
                    <a:pt x="780" y="4497"/>
                  </a:cubicBezTo>
                  <a:cubicBezTo>
                    <a:pt x="864" y="4519"/>
                    <a:pt x="950" y="4531"/>
                    <a:pt x="1037" y="4531"/>
                  </a:cubicBezTo>
                  <a:cubicBezTo>
                    <a:pt x="1298" y="4531"/>
                    <a:pt x="1544" y="4429"/>
                    <a:pt x="1729" y="4244"/>
                  </a:cubicBezTo>
                  <a:cubicBezTo>
                    <a:pt x="1914" y="4059"/>
                    <a:pt x="2016" y="3813"/>
                    <a:pt x="2016" y="3551"/>
                  </a:cubicBezTo>
                  <a:cubicBezTo>
                    <a:pt x="2016" y="3412"/>
                    <a:pt x="1987" y="3277"/>
                    <a:pt x="1932" y="3153"/>
                  </a:cubicBezTo>
                  <a:cubicBezTo>
                    <a:pt x="1954" y="3139"/>
                    <a:pt x="1975" y="3122"/>
                    <a:pt x="1994" y="3103"/>
                  </a:cubicBezTo>
                  <a:lnTo>
                    <a:pt x="2417" y="2681"/>
                  </a:lnTo>
                  <a:lnTo>
                    <a:pt x="2535" y="2799"/>
                  </a:lnTo>
                  <a:lnTo>
                    <a:pt x="2469" y="2866"/>
                  </a:lnTo>
                  <a:cubicBezTo>
                    <a:pt x="2431" y="2904"/>
                    <a:pt x="2410" y="2954"/>
                    <a:pt x="2410" y="3007"/>
                  </a:cubicBezTo>
                  <a:cubicBezTo>
                    <a:pt x="2410" y="3061"/>
                    <a:pt x="2431" y="3111"/>
                    <a:pt x="2469" y="3149"/>
                  </a:cubicBezTo>
                  <a:lnTo>
                    <a:pt x="2721" y="3401"/>
                  </a:lnTo>
                  <a:cubicBezTo>
                    <a:pt x="2712" y="3427"/>
                    <a:pt x="2707" y="3455"/>
                    <a:pt x="2707" y="3484"/>
                  </a:cubicBezTo>
                  <a:cubicBezTo>
                    <a:pt x="2707" y="3552"/>
                    <a:pt x="2734" y="3615"/>
                    <a:pt x="2781" y="3663"/>
                  </a:cubicBezTo>
                  <a:lnTo>
                    <a:pt x="3834" y="4715"/>
                  </a:lnTo>
                  <a:cubicBezTo>
                    <a:pt x="3881" y="4763"/>
                    <a:pt x="3945" y="4789"/>
                    <a:pt x="4013" y="4789"/>
                  </a:cubicBezTo>
                  <a:cubicBezTo>
                    <a:pt x="4081" y="4789"/>
                    <a:pt x="4144" y="4763"/>
                    <a:pt x="4192" y="4715"/>
                  </a:cubicBezTo>
                  <a:lnTo>
                    <a:pt x="4734" y="4173"/>
                  </a:lnTo>
                  <a:cubicBezTo>
                    <a:pt x="4782" y="4126"/>
                    <a:pt x="4808" y="4062"/>
                    <a:pt x="4808" y="3994"/>
                  </a:cubicBezTo>
                  <a:cubicBezTo>
                    <a:pt x="4808" y="3926"/>
                    <a:pt x="4782" y="3863"/>
                    <a:pt x="4734" y="3815"/>
                  </a:cubicBezTo>
                  <a:close/>
                </a:path>
              </a:pathLst>
            </a:custGeom>
            <a:solidFill>
              <a:schemeClr val="bg1"/>
            </a:solidFill>
            <a:ln>
              <a:noFill/>
            </a:ln>
          </p:spPr>
          <p:txBody>
            <a:bodyPr wrap="square" lIns="91440" tIns="45720" rIns="91440" bIns="45720">
              <a:normAutofit/>
            </a:bodyPr>
            <a:lstStyle/>
            <a:p>
              <a:endParaRPr lang="zh-CN" altLang="en-US"/>
            </a:p>
          </p:txBody>
        </p:sp>
        <p:sp>
          <p:nvSpPr>
            <p:cNvPr id="11" name="iṩḻîde">
              <a:extLst>
                <a:ext uri="{FF2B5EF4-FFF2-40B4-BE49-F238E27FC236}">
                  <a16:creationId xmlns:a16="http://schemas.microsoft.com/office/drawing/2014/main" id="{D22C45B2-23CD-44AB-A6B8-4BA8E667FFAF}"/>
                </a:ext>
              </a:extLst>
            </p:cNvPr>
            <p:cNvSpPr/>
            <p:nvPr/>
          </p:nvSpPr>
          <p:spPr bwMode="auto">
            <a:xfrm>
              <a:off x="5696909" y="2319372"/>
              <a:ext cx="632154" cy="631196"/>
            </a:xfrm>
            <a:custGeom>
              <a:avLst/>
              <a:gdLst>
                <a:gd name="connsiteX0" fmla="*/ 377627 w 607991"/>
                <a:gd name="connsiteY0" fmla="*/ 294539 h 607074"/>
                <a:gd name="connsiteX1" fmla="*/ 294976 w 607991"/>
                <a:gd name="connsiteY1" fmla="*/ 377063 h 607074"/>
                <a:gd name="connsiteX2" fmla="*/ 377627 w 607991"/>
                <a:gd name="connsiteY2" fmla="*/ 459588 h 607074"/>
                <a:gd name="connsiteX3" fmla="*/ 460355 w 607991"/>
                <a:gd name="connsiteY3" fmla="*/ 377063 h 607074"/>
                <a:gd name="connsiteX4" fmla="*/ 377627 w 607991"/>
                <a:gd name="connsiteY4" fmla="*/ 294539 h 607074"/>
                <a:gd name="connsiteX5" fmla="*/ 359653 w 607991"/>
                <a:gd name="connsiteY5" fmla="*/ 147129 h 607074"/>
                <a:gd name="connsiteX6" fmla="*/ 395678 w 607991"/>
                <a:gd name="connsiteY6" fmla="*/ 147129 h 607074"/>
                <a:gd name="connsiteX7" fmla="*/ 423869 w 607991"/>
                <a:gd name="connsiteY7" fmla="*/ 175277 h 607074"/>
                <a:gd name="connsiteX8" fmla="*/ 423869 w 607991"/>
                <a:gd name="connsiteY8" fmla="*/ 197288 h 607074"/>
                <a:gd name="connsiteX9" fmla="*/ 435698 w 607991"/>
                <a:gd name="connsiteY9" fmla="*/ 212474 h 607074"/>
                <a:gd name="connsiteX10" fmla="*/ 453212 w 607991"/>
                <a:gd name="connsiteY10" fmla="*/ 219760 h 607074"/>
                <a:gd name="connsiteX11" fmla="*/ 460970 w 607991"/>
                <a:gd name="connsiteY11" fmla="*/ 221447 h 607074"/>
                <a:gd name="connsiteX12" fmla="*/ 472185 w 607991"/>
                <a:gd name="connsiteY12" fmla="*/ 217459 h 607074"/>
                <a:gd name="connsiteX13" fmla="*/ 487931 w 607991"/>
                <a:gd name="connsiteY13" fmla="*/ 201737 h 607074"/>
                <a:gd name="connsiteX14" fmla="*/ 507826 w 607991"/>
                <a:gd name="connsiteY14" fmla="*/ 193530 h 607074"/>
                <a:gd name="connsiteX15" fmla="*/ 527798 w 607991"/>
                <a:gd name="connsiteY15" fmla="*/ 201737 h 607074"/>
                <a:gd name="connsiteX16" fmla="*/ 553300 w 607991"/>
                <a:gd name="connsiteY16" fmla="*/ 227200 h 607074"/>
                <a:gd name="connsiteX17" fmla="*/ 553300 w 607991"/>
                <a:gd name="connsiteY17" fmla="*/ 267005 h 607074"/>
                <a:gd name="connsiteX18" fmla="*/ 537553 w 607991"/>
                <a:gd name="connsiteY18" fmla="*/ 282727 h 607074"/>
                <a:gd name="connsiteX19" fmla="*/ 535249 w 607991"/>
                <a:gd name="connsiteY19" fmla="*/ 301671 h 607074"/>
                <a:gd name="connsiteX20" fmla="*/ 542546 w 607991"/>
                <a:gd name="connsiteY20" fmla="*/ 319158 h 607074"/>
                <a:gd name="connsiteX21" fmla="*/ 557755 w 607991"/>
                <a:gd name="connsiteY21" fmla="*/ 330969 h 607074"/>
                <a:gd name="connsiteX22" fmla="*/ 579800 w 607991"/>
                <a:gd name="connsiteY22" fmla="*/ 330969 h 607074"/>
                <a:gd name="connsiteX23" fmla="*/ 607991 w 607991"/>
                <a:gd name="connsiteY23" fmla="*/ 359116 h 607074"/>
                <a:gd name="connsiteX24" fmla="*/ 607991 w 607991"/>
                <a:gd name="connsiteY24" fmla="*/ 395087 h 607074"/>
                <a:gd name="connsiteX25" fmla="*/ 579800 w 607991"/>
                <a:gd name="connsiteY25" fmla="*/ 423234 h 607074"/>
                <a:gd name="connsiteX26" fmla="*/ 557755 w 607991"/>
                <a:gd name="connsiteY26" fmla="*/ 423234 h 607074"/>
                <a:gd name="connsiteX27" fmla="*/ 542546 w 607991"/>
                <a:gd name="connsiteY27" fmla="*/ 435045 h 607074"/>
                <a:gd name="connsiteX28" fmla="*/ 535249 w 607991"/>
                <a:gd name="connsiteY28" fmla="*/ 452532 h 607074"/>
                <a:gd name="connsiteX29" fmla="*/ 537630 w 607991"/>
                <a:gd name="connsiteY29" fmla="*/ 471476 h 607074"/>
                <a:gd name="connsiteX30" fmla="*/ 553300 w 607991"/>
                <a:gd name="connsiteY30" fmla="*/ 487199 h 607074"/>
                <a:gd name="connsiteX31" fmla="*/ 553300 w 607991"/>
                <a:gd name="connsiteY31" fmla="*/ 527004 h 607074"/>
                <a:gd name="connsiteX32" fmla="*/ 527798 w 607991"/>
                <a:gd name="connsiteY32" fmla="*/ 552467 h 607074"/>
                <a:gd name="connsiteX33" fmla="*/ 507826 w 607991"/>
                <a:gd name="connsiteY33" fmla="*/ 560750 h 607074"/>
                <a:gd name="connsiteX34" fmla="*/ 487931 w 607991"/>
                <a:gd name="connsiteY34" fmla="*/ 552467 h 607074"/>
                <a:gd name="connsiteX35" fmla="*/ 472261 w 607991"/>
                <a:gd name="connsiteY35" fmla="*/ 536821 h 607074"/>
                <a:gd name="connsiteX36" fmla="*/ 460970 w 607991"/>
                <a:gd name="connsiteY36" fmla="*/ 532756 h 607074"/>
                <a:gd name="connsiteX37" fmla="*/ 453212 w 607991"/>
                <a:gd name="connsiteY37" fmla="*/ 534443 h 607074"/>
                <a:gd name="connsiteX38" fmla="*/ 435698 w 607991"/>
                <a:gd name="connsiteY38" fmla="*/ 541729 h 607074"/>
                <a:gd name="connsiteX39" fmla="*/ 423869 w 607991"/>
                <a:gd name="connsiteY39" fmla="*/ 556915 h 607074"/>
                <a:gd name="connsiteX40" fmla="*/ 423869 w 607991"/>
                <a:gd name="connsiteY40" fmla="*/ 578927 h 607074"/>
                <a:gd name="connsiteX41" fmla="*/ 395678 w 607991"/>
                <a:gd name="connsiteY41" fmla="*/ 607074 h 607074"/>
                <a:gd name="connsiteX42" fmla="*/ 359653 w 607991"/>
                <a:gd name="connsiteY42" fmla="*/ 607074 h 607074"/>
                <a:gd name="connsiteX43" fmla="*/ 331462 w 607991"/>
                <a:gd name="connsiteY43" fmla="*/ 578927 h 607074"/>
                <a:gd name="connsiteX44" fmla="*/ 331462 w 607991"/>
                <a:gd name="connsiteY44" fmla="*/ 556915 h 607074"/>
                <a:gd name="connsiteX45" fmla="*/ 319633 w 607991"/>
                <a:gd name="connsiteY45" fmla="*/ 541729 h 607074"/>
                <a:gd name="connsiteX46" fmla="*/ 302119 w 607991"/>
                <a:gd name="connsiteY46" fmla="*/ 534443 h 607074"/>
                <a:gd name="connsiteX47" fmla="*/ 294361 w 607991"/>
                <a:gd name="connsiteY47" fmla="*/ 532756 h 607074"/>
                <a:gd name="connsiteX48" fmla="*/ 283146 w 607991"/>
                <a:gd name="connsiteY48" fmla="*/ 536821 h 607074"/>
                <a:gd name="connsiteX49" fmla="*/ 267400 w 607991"/>
                <a:gd name="connsiteY49" fmla="*/ 552467 h 607074"/>
                <a:gd name="connsiteX50" fmla="*/ 247505 w 607991"/>
                <a:gd name="connsiteY50" fmla="*/ 560750 h 607074"/>
                <a:gd name="connsiteX51" fmla="*/ 227533 w 607991"/>
                <a:gd name="connsiteY51" fmla="*/ 552467 h 607074"/>
                <a:gd name="connsiteX52" fmla="*/ 202031 w 607991"/>
                <a:gd name="connsiteY52" fmla="*/ 527004 h 607074"/>
                <a:gd name="connsiteX53" fmla="*/ 202031 w 607991"/>
                <a:gd name="connsiteY53" fmla="*/ 487199 h 607074"/>
                <a:gd name="connsiteX54" fmla="*/ 217701 w 607991"/>
                <a:gd name="connsiteY54" fmla="*/ 471476 h 607074"/>
                <a:gd name="connsiteX55" fmla="*/ 220082 w 607991"/>
                <a:gd name="connsiteY55" fmla="*/ 452532 h 607074"/>
                <a:gd name="connsiteX56" fmla="*/ 212785 w 607991"/>
                <a:gd name="connsiteY56" fmla="*/ 435045 h 607074"/>
                <a:gd name="connsiteX57" fmla="*/ 197576 w 607991"/>
                <a:gd name="connsiteY57" fmla="*/ 423234 h 607074"/>
                <a:gd name="connsiteX58" fmla="*/ 175531 w 607991"/>
                <a:gd name="connsiteY58" fmla="*/ 423234 h 607074"/>
                <a:gd name="connsiteX59" fmla="*/ 147340 w 607991"/>
                <a:gd name="connsiteY59" fmla="*/ 395087 h 607074"/>
                <a:gd name="connsiteX60" fmla="*/ 147340 w 607991"/>
                <a:gd name="connsiteY60" fmla="*/ 359116 h 607074"/>
                <a:gd name="connsiteX61" fmla="*/ 175531 w 607991"/>
                <a:gd name="connsiteY61" fmla="*/ 330969 h 607074"/>
                <a:gd name="connsiteX62" fmla="*/ 197576 w 607991"/>
                <a:gd name="connsiteY62" fmla="*/ 330969 h 607074"/>
                <a:gd name="connsiteX63" fmla="*/ 212785 w 607991"/>
                <a:gd name="connsiteY63" fmla="*/ 319158 h 607074"/>
                <a:gd name="connsiteX64" fmla="*/ 220082 w 607991"/>
                <a:gd name="connsiteY64" fmla="*/ 301671 h 607074"/>
                <a:gd name="connsiteX65" fmla="*/ 217701 w 607991"/>
                <a:gd name="connsiteY65" fmla="*/ 282727 h 607074"/>
                <a:gd name="connsiteX66" fmla="*/ 202031 w 607991"/>
                <a:gd name="connsiteY66" fmla="*/ 267005 h 607074"/>
                <a:gd name="connsiteX67" fmla="*/ 193735 w 607991"/>
                <a:gd name="connsiteY67" fmla="*/ 247141 h 607074"/>
                <a:gd name="connsiteX68" fmla="*/ 202031 w 607991"/>
                <a:gd name="connsiteY68" fmla="*/ 227200 h 607074"/>
                <a:gd name="connsiteX69" fmla="*/ 227533 w 607991"/>
                <a:gd name="connsiteY69" fmla="*/ 201737 h 607074"/>
                <a:gd name="connsiteX70" fmla="*/ 247505 w 607991"/>
                <a:gd name="connsiteY70" fmla="*/ 193530 h 607074"/>
                <a:gd name="connsiteX71" fmla="*/ 267400 w 607991"/>
                <a:gd name="connsiteY71" fmla="*/ 201737 h 607074"/>
                <a:gd name="connsiteX72" fmla="*/ 283070 w 607991"/>
                <a:gd name="connsiteY72" fmla="*/ 217383 h 607074"/>
                <a:gd name="connsiteX73" fmla="*/ 294361 w 607991"/>
                <a:gd name="connsiteY73" fmla="*/ 221447 h 607074"/>
                <a:gd name="connsiteX74" fmla="*/ 302119 w 607991"/>
                <a:gd name="connsiteY74" fmla="*/ 219760 h 607074"/>
                <a:gd name="connsiteX75" fmla="*/ 319633 w 607991"/>
                <a:gd name="connsiteY75" fmla="*/ 212474 h 607074"/>
                <a:gd name="connsiteX76" fmla="*/ 331462 w 607991"/>
                <a:gd name="connsiteY76" fmla="*/ 197288 h 607074"/>
                <a:gd name="connsiteX77" fmla="*/ 331462 w 607991"/>
                <a:gd name="connsiteY77" fmla="*/ 175277 h 607074"/>
                <a:gd name="connsiteX78" fmla="*/ 359653 w 607991"/>
                <a:gd name="connsiteY78" fmla="*/ 147129 h 607074"/>
                <a:gd name="connsiteX79" fmla="*/ 119929 w 607991"/>
                <a:gd name="connsiteY79" fmla="*/ 83135 h 607074"/>
                <a:gd name="connsiteX80" fmla="*/ 83282 w 607991"/>
                <a:gd name="connsiteY80" fmla="*/ 119717 h 607074"/>
                <a:gd name="connsiteX81" fmla="*/ 119929 w 607991"/>
                <a:gd name="connsiteY81" fmla="*/ 156223 h 607074"/>
                <a:gd name="connsiteX82" fmla="*/ 156499 w 607991"/>
                <a:gd name="connsiteY82" fmla="*/ 119717 h 607074"/>
                <a:gd name="connsiteX83" fmla="*/ 119929 w 607991"/>
                <a:gd name="connsiteY83" fmla="*/ 83135 h 607074"/>
                <a:gd name="connsiteX84" fmla="*/ 110863 w 607991"/>
                <a:gd name="connsiteY84" fmla="*/ 0 h 607074"/>
                <a:gd name="connsiteX85" fmla="*/ 128918 w 607991"/>
                <a:gd name="connsiteY85" fmla="*/ 0 h 607074"/>
                <a:gd name="connsiteX86" fmla="*/ 147741 w 607991"/>
                <a:gd name="connsiteY86" fmla="*/ 18790 h 607074"/>
                <a:gd name="connsiteX87" fmla="*/ 147741 w 607991"/>
                <a:gd name="connsiteY87" fmla="*/ 29834 h 607074"/>
                <a:gd name="connsiteX88" fmla="*/ 150507 w 607991"/>
                <a:gd name="connsiteY88" fmla="*/ 32978 h 607074"/>
                <a:gd name="connsiteX89" fmla="*/ 159726 w 607991"/>
                <a:gd name="connsiteY89" fmla="*/ 36813 h 607074"/>
                <a:gd name="connsiteX90" fmla="*/ 161570 w 607991"/>
                <a:gd name="connsiteY90" fmla="*/ 37196 h 607074"/>
                <a:gd name="connsiteX91" fmla="*/ 163875 w 607991"/>
                <a:gd name="connsiteY91" fmla="*/ 36583 h 607074"/>
                <a:gd name="connsiteX92" fmla="*/ 171711 w 607991"/>
                <a:gd name="connsiteY92" fmla="*/ 28683 h 607074"/>
                <a:gd name="connsiteX93" fmla="*/ 185002 w 607991"/>
                <a:gd name="connsiteY93" fmla="*/ 23238 h 607074"/>
                <a:gd name="connsiteX94" fmla="*/ 198294 w 607991"/>
                <a:gd name="connsiteY94" fmla="*/ 28683 h 607074"/>
                <a:gd name="connsiteX95" fmla="*/ 211047 w 607991"/>
                <a:gd name="connsiteY95" fmla="*/ 41414 h 607074"/>
                <a:gd name="connsiteX96" fmla="*/ 211047 w 607991"/>
                <a:gd name="connsiteY96" fmla="*/ 67950 h 607074"/>
                <a:gd name="connsiteX97" fmla="*/ 203211 w 607991"/>
                <a:gd name="connsiteY97" fmla="*/ 75849 h 607074"/>
                <a:gd name="connsiteX98" fmla="*/ 202903 w 607991"/>
                <a:gd name="connsiteY98" fmla="*/ 79914 h 607074"/>
                <a:gd name="connsiteX99" fmla="*/ 206822 w 607991"/>
                <a:gd name="connsiteY99" fmla="*/ 89117 h 607074"/>
                <a:gd name="connsiteX100" fmla="*/ 209972 w 607991"/>
                <a:gd name="connsiteY100" fmla="*/ 91878 h 607074"/>
                <a:gd name="connsiteX101" fmla="*/ 220958 w 607991"/>
                <a:gd name="connsiteY101" fmla="*/ 91878 h 607074"/>
                <a:gd name="connsiteX102" fmla="*/ 239781 w 607991"/>
                <a:gd name="connsiteY102" fmla="*/ 110668 h 607074"/>
                <a:gd name="connsiteX103" fmla="*/ 239781 w 607991"/>
                <a:gd name="connsiteY103" fmla="*/ 128691 h 607074"/>
                <a:gd name="connsiteX104" fmla="*/ 220958 w 607991"/>
                <a:gd name="connsiteY104" fmla="*/ 147480 h 607074"/>
                <a:gd name="connsiteX105" fmla="*/ 209972 w 607991"/>
                <a:gd name="connsiteY105" fmla="*/ 147480 h 607074"/>
                <a:gd name="connsiteX106" fmla="*/ 206822 w 607991"/>
                <a:gd name="connsiteY106" fmla="*/ 150241 h 607074"/>
                <a:gd name="connsiteX107" fmla="*/ 202903 w 607991"/>
                <a:gd name="connsiteY107" fmla="*/ 159444 h 607074"/>
                <a:gd name="connsiteX108" fmla="*/ 203211 w 607991"/>
                <a:gd name="connsiteY108" fmla="*/ 163586 h 607074"/>
                <a:gd name="connsiteX109" fmla="*/ 211047 w 607991"/>
                <a:gd name="connsiteY109" fmla="*/ 171408 h 607074"/>
                <a:gd name="connsiteX110" fmla="*/ 211047 w 607991"/>
                <a:gd name="connsiteY110" fmla="*/ 197944 h 607074"/>
                <a:gd name="connsiteX111" fmla="*/ 198294 w 607991"/>
                <a:gd name="connsiteY111" fmla="*/ 210675 h 607074"/>
                <a:gd name="connsiteX112" fmla="*/ 185002 w 607991"/>
                <a:gd name="connsiteY112" fmla="*/ 216197 h 607074"/>
                <a:gd name="connsiteX113" fmla="*/ 171711 w 607991"/>
                <a:gd name="connsiteY113" fmla="*/ 210675 h 607074"/>
                <a:gd name="connsiteX114" fmla="*/ 163875 w 607991"/>
                <a:gd name="connsiteY114" fmla="*/ 202852 h 607074"/>
                <a:gd name="connsiteX115" fmla="*/ 161570 w 607991"/>
                <a:gd name="connsiteY115" fmla="*/ 202239 h 607074"/>
                <a:gd name="connsiteX116" fmla="*/ 159726 w 607991"/>
                <a:gd name="connsiteY116" fmla="*/ 202546 h 607074"/>
                <a:gd name="connsiteX117" fmla="*/ 150507 w 607991"/>
                <a:gd name="connsiteY117" fmla="*/ 206457 h 607074"/>
                <a:gd name="connsiteX118" fmla="*/ 147741 w 607991"/>
                <a:gd name="connsiteY118" fmla="*/ 209601 h 607074"/>
                <a:gd name="connsiteX119" fmla="*/ 147741 w 607991"/>
                <a:gd name="connsiteY119" fmla="*/ 220568 h 607074"/>
                <a:gd name="connsiteX120" fmla="*/ 128918 w 607991"/>
                <a:gd name="connsiteY120" fmla="*/ 239358 h 607074"/>
                <a:gd name="connsiteX121" fmla="*/ 110863 w 607991"/>
                <a:gd name="connsiteY121" fmla="*/ 239358 h 607074"/>
                <a:gd name="connsiteX122" fmla="*/ 92117 w 607991"/>
                <a:gd name="connsiteY122" fmla="*/ 220568 h 607074"/>
                <a:gd name="connsiteX123" fmla="*/ 92117 w 607991"/>
                <a:gd name="connsiteY123" fmla="*/ 209601 h 607074"/>
                <a:gd name="connsiteX124" fmla="*/ 89274 w 607991"/>
                <a:gd name="connsiteY124" fmla="*/ 206457 h 607074"/>
                <a:gd name="connsiteX125" fmla="*/ 80055 w 607991"/>
                <a:gd name="connsiteY125" fmla="*/ 202546 h 607074"/>
                <a:gd name="connsiteX126" fmla="*/ 78211 w 607991"/>
                <a:gd name="connsiteY126" fmla="*/ 202239 h 607074"/>
                <a:gd name="connsiteX127" fmla="*/ 75983 w 607991"/>
                <a:gd name="connsiteY127" fmla="*/ 202852 h 607074"/>
                <a:gd name="connsiteX128" fmla="*/ 68070 w 607991"/>
                <a:gd name="connsiteY128" fmla="*/ 210675 h 607074"/>
                <a:gd name="connsiteX129" fmla="*/ 54779 w 607991"/>
                <a:gd name="connsiteY129" fmla="*/ 216197 h 607074"/>
                <a:gd name="connsiteX130" fmla="*/ 41487 w 607991"/>
                <a:gd name="connsiteY130" fmla="*/ 210675 h 607074"/>
                <a:gd name="connsiteX131" fmla="*/ 28734 w 607991"/>
                <a:gd name="connsiteY131" fmla="*/ 197944 h 607074"/>
                <a:gd name="connsiteX132" fmla="*/ 23279 w 607991"/>
                <a:gd name="connsiteY132" fmla="*/ 184676 h 607074"/>
                <a:gd name="connsiteX133" fmla="*/ 28734 w 607991"/>
                <a:gd name="connsiteY133" fmla="*/ 171408 h 607074"/>
                <a:gd name="connsiteX134" fmla="*/ 36570 w 607991"/>
                <a:gd name="connsiteY134" fmla="*/ 163586 h 607074"/>
                <a:gd name="connsiteX135" fmla="*/ 36878 w 607991"/>
                <a:gd name="connsiteY135" fmla="*/ 159444 h 607074"/>
                <a:gd name="connsiteX136" fmla="*/ 33036 w 607991"/>
                <a:gd name="connsiteY136" fmla="*/ 150241 h 607074"/>
                <a:gd name="connsiteX137" fmla="*/ 29886 w 607991"/>
                <a:gd name="connsiteY137" fmla="*/ 147480 h 607074"/>
                <a:gd name="connsiteX138" fmla="*/ 18823 w 607991"/>
                <a:gd name="connsiteY138" fmla="*/ 147480 h 607074"/>
                <a:gd name="connsiteX139" fmla="*/ 0 w 607991"/>
                <a:gd name="connsiteY139" fmla="*/ 128691 h 607074"/>
                <a:gd name="connsiteX140" fmla="*/ 0 w 607991"/>
                <a:gd name="connsiteY140" fmla="*/ 110668 h 607074"/>
                <a:gd name="connsiteX141" fmla="*/ 18823 w 607991"/>
                <a:gd name="connsiteY141" fmla="*/ 91955 h 607074"/>
                <a:gd name="connsiteX142" fmla="*/ 29886 w 607991"/>
                <a:gd name="connsiteY142" fmla="*/ 91955 h 607074"/>
                <a:gd name="connsiteX143" fmla="*/ 33036 w 607991"/>
                <a:gd name="connsiteY143" fmla="*/ 89194 h 607074"/>
                <a:gd name="connsiteX144" fmla="*/ 36878 w 607991"/>
                <a:gd name="connsiteY144" fmla="*/ 79914 h 607074"/>
                <a:gd name="connsiteX145" fmla="*/ 36570 w 607991"/>
                <a:gd name="connsiteY145" fmla="*/ 75849 h 607074"/>
                <a:gd name="connsiteX146" fmla="*/ 28734 w 607991"/>
                <a:gd name="connsiteY146" fmla="*/ 67950 h 607074"/>
                <a:gd name="connsiteX147" fmla="*/ 28734 w 607991"/>
                <a:gd name="connsiteY147" fmla="*/ 41414 h 607074"/>
                <a:gd name="connsiteX148" fmla="*/ 41487 w 607991"/>
                <a:gd name="connsiteY148" fmla="*/ 28683 h 607074"/>
                <a:gd name="connsiteX149" fmla="*/ 54779 w 607991"/>
                <a:gd name="connsiteY149" fmla="*/ 23238 h 607074"/>
                <a:gd name="connsiteX150" fmla="*/ 68070 w 607991"/>
                <a:gd name="connsiteY150" fmla="*/ 28683 h 607074"/>
                <a:gd name="connsiteX151" fmla="*/ 75983 w 607991"/>
                <a:gd name="connsiteY151" fmla="*/ 36583 h 607074"/>
                <a:gd name="connsiteX152" fmla="*/ 78211 w 607991"/>
                <a:gd name="connsiteY152" fmla="*/ 37196 h 607074"/>
                <a:gd name="connsiteX153" fmla="*/ 80055 w 607991"/>
                <a:gd name="connsiteY153" fmla="*/ 36813 h 607074"/>
                <a:gd name="connsiteX154" fmla="*/ 89351 w 607991"/>
                <a:gd name="connsiteY154" fmla="*/ 32978 h 607074"/>
                <a:gd name="connsiteX155" fmla="*/ 92117 w 607991"/>
                <a:gd name="connsiteY155" fmla="*/ 29834 h 607074"/>
                <a:gd name="connsiteX156" fmla="*/ 92117 w 607991"/>
                <a:gd name="connsiteY156" fmla="*/ 18790 h 607074"/>
                <a:gd name="connsiteX157" fmla="*/ 110863 w 607991"/>
                <a:gd name="connsiteY157" fmla="*/ 0 h 607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07991" h="607074">
                  <a:moveTo>
                    <a:pt x="377627" y="294539"/>
                  </a:moveTo>
                  <a:cubicBezTo>
                    <a:pt x="332077" y="294539"/>
                    <a:pt x="294976" y="331583"/>
                    <a:pt x="294976" y="377063"/>
                  </a:cubicBezTo>
                  <a:cubicBezTo>
                    <a:pt x="294976" y="422621"/>
                    <a:pt x="332077" y="459588"/>
                    <a:pt x="377627" y="459588"/>
                  </a:cubicBezTo>
                  <a:cubicBezTo>
                    <a:pt x="423254" y="459588"/>
                    <a:pt x="460355" y="422621"/>
                    <a:pt x="460355" y="377063"/>
                  </a:cubicBezTo>
                  <a:cubicBezTo>
                    <a:pt x="460355" y="331583"/>
                    <a:pt x="423254" y="294539"/>
                    <a:pt x="377627" y="294539"/>
                  </a:cubicBezTo>
                  <a:close/>
                  <a:moveTo>
                    <a:pt x="359653" y="147129"/>
                  </a:moveTo>
                  <a:lnTo>
                    <a:pt x="395678" y="147129"/>
                  </a:lnTo>
                  <a:cubicBezTo>
                    <a:pt x="411271" y="147129"/>
                    <a:pt x="423869" y="159707"/>
                    <a:pt x="423869" y="175277"/>
                  </a:cubicBezTo>
                  <a:lnTo>
                    <a:pt x="423869" y="197288"/>
                  </a:lnTo>
                  <a:cubicBezTo>
                    <a:pt x="423869" y="203270"/>
                    <a:pt x="429323" y="210173"/>
                    <a:pt x="435698" y="212474"/>
                  </a:cubicBezTo>
                  <a:cubicBezTo>
                    <a:pt x="441613" y="214545"/>
                    <a:pt x="447527" y="216999"/>
                    <a:pt x="453212" y="219760"/>
                  </a:cubicBezTo>
                  <a:cubicBezTo>
                    <a:pt x="455516" y="220834"/>
                    <a:pt x="458205" y="221447"/>
                    <a:pt x="460970" y="221447"/>
                  </a:cubicBezTo>
                  <a:cubicBezTo>
                    <a:pt x="465502" y="221447"/>
                    <a:pt x="469727" y="219913"/>
                    <a:pt x="472185" y="217459"/>
                  </a:cubicBezTo>
                  <a:lnTo>
                    <a:pt x="487931" y="201737"/>
                  </a:lnTo>
                  <a:cubicBezTo>
                    <a:pt x="493232" y="196445"/>
                    <a:pt x="500298" y="193530"/>
                    <a:pt x="507826" y="193530"/>
                  </a:cubicBezTo>
                  <a:cubicBezTo>
                    <a:pt x="515431" y="193530"/>
                    <a:pt x="522498" y="196445"/>
                    <a:pt x="527798" y="201737"/>
                  </a:cubicBezTo>
                  <a:lnTo>
                    <a:pt x="553300" y="227200"/>
                  </a:lnTo>
                  <a:cubicBezTo>
                    <a:pt x="564284" y="238167"/>
                    <a:pt x="564284" y="256037"/>
                    <a:pt x="553300" y="267005"/>
                  </a:cubicBezTo>
                  <a:lnTo>
                    <a:pt x="537553" y="282727"/>
                  </a:lnTo>
                  <a:cubicBezTo>
                    <a:pt x="533405" y="286946"/>
                    <a:pt x="532253" y="295612"/>
                    <a:pt x="535249" y="301671"/>
                  </a:cubicBezTo>
                  <a:cubicBezTo>
                    <a:pt x="538014" y="307347"/>
                    <a:pt x="540472" y="313252"/>
                    <a:pt x="542546" y="319158"/>
                  </a:cubicBezTo>
                  <a:cubicBezTo>
                    <a:pt x="544850" y="325524"/>
                    <a:pt x="551764" y="330969"/>
                    <a:pt x="557755" y="330969"/>
                  </a:cubicBezTo>
                  <a:lnTo>
                    <a:pt x="579800" y="330969"/>
                  </a:lnTo>
                  <a:cubicBezTo>
                    <a:pt x="595317" y="330969"/>
                    <a:pt x="607991" y="343547"/>
                    <a:pt x="607991" y="359116"/>
                  </a:cubicBezTo>
                  <a:lnTo>
                    <a:pt x="607991" y="395087"/>
                  </a:lnTo>
                  <a:cubicBezTo>
                    <a:pt x="607991" y="410656"/>
                    <a:pt x="595394" y="423234"/>
                    <a:pt x="579800" y="423234"/>
                  </a:cubicBezTo>
                  <a:lnTo>
                    <a:pt x="557755" y="423234"/>
                  </a:lnTo>
                  <a:cubicBezTo>
                    <a:pt x="551764" y="423234"/>
                    <a:pt x="544850" y="428680"/>
                    <a:pt x="542546" y="435045"/>
                  </a:cubicBezTo>
                  <a:cubicBezTo>
                    <a:pt x="540472" y="440951"/>
                    <a:pt x="538014" y="446857"/>
                    <a:pt x="535249" y="452532"/>
                  </a:cubicBezTo>
                  <a:cubicBezTo>
                    <a:pt x="532330" y="458591"/>
                    <a:pt x="533405" y="467258"/>
                    <a:pt x="537630" y="471476"/>
                  </a:cubicBezTo>
                  <a:lnTo>
                    <a:pt x="553300" y="487199"/>
                  </a:lnTo>
                  <a:cubicBezTo>
                    <a:pt x="564284" y="498166"/>
                    <a:pt x="564284" y="516036"/>
                    <a:pt x="553300" y="527004"/>
                  </a:cubicBezTo>
                  <a:lnTo>
                    <a:pt x="527798" y="552467"/>
                  </a:lnTo>
                  <a:cubicBezTo>
                    <a:pt x="522498" y="557759"/>
                    <a:pt x="515431" y="560750"/>
                    <a:pt x="507826" y="560750"/>
                  </a:cubicBezTo>
                  <a:cubicBezTo>
                    <a:pt x="500298" y="560750"/>
                    <a:pt x="493232" y="557759"/>
                    <a:pt x="487931" y="552467"/>
                  </a:cubicBezTo>
                  <a:lnTo>
                    <a:pt x="472261" y="536821"/>
                  </a:lnTo>
                  <a:cubicBezTo>
                    <a:pt x="469727" y="534290"/>
                    <a:pt x="465502" y="532756"/>
                    <a:pt x="460970" y="532756"/>
                  </a:cubicBezTo>
                  <a:cubicBezTo>
                    <a:pt x="458205" y="532756"/>
                    <a:pt x="455439" y="533369"/>
                    <a:pt x="453212" y="534443"/>
                  </a:cubicBezTo>
                  <a:cubicBezTo>
                    <a:pt x="447527" y="537204"/>
                    <a:pt x="441613" y="539658"/>
                    <a:pt x="435698" y="541729"/>
                  </a:cubicBezTo>
                  <a:cubicBezTo>
                    <a:pt x="429323" y="544030"/>
                    <a:pt x="423869" y="550933"/>
                    <a:pt x="423869" y="556915"/>
                  </a:cubicBezTo>
                  <a:lnTo>
                    <a:pt x="423869" y="578927"/>
                  </a:lnTo>
                  <a:cubicBezTo>
                    <a:pt x="423869" y="594496"/>
                    <a:pt x="411271" y="607074"/>
                    <a:pt x="395678" y="607074"/>
                  </a:cubicBezTo>
                  <a:lnTo>
                    <a:pt x="359653" y="607074"/>
                  </a:lnTo>
                  <a:cubicBezTo>
                    <a:pt x="344060" y="607074"/>
                    <a:pt x="331462" y="594496"/>
                    <a:pt x="331462" y="578927"/>
                  </a:cubicBezTo>
                  <a:lnTo>
                    <a:pt x="331462" y="556915"/>
                  </a:lnTo>
                  <a:cubicBezTo>
                    <a:pt x="331462" y="550933"/>
                    <a:pt x="326008" y="544030"/>
                    <a:pt x="319633" y="541729"/>
                  </a:cubicBezTo>
                  <a:cubicBezTo>
                    <a:pt x="313718" y="539658"/>
                    <a:pt x="307804" y="537204"/>
                    <a:pt x="302119" y="534443"/>
                  </a:cubicBezTo>
                  <a:cubicBezTo>
                    <a:pt x="299892" y="533369"/>
                    <a:pt x="297203" y="532756"/>
                    <a:pt x="294361" y="532756"/>
                  </a:cubicBezTo>
                  <a:cubicBezTo>
                    <a:pt x="289829" y="532756"/>
                    <a:pt x="285681" y="534290"/>
                    <a:pt x="283146" y="536821"/>
                  </a:cubicBezTo>
                  <a:lnTo>
                    <a:pt x="267400" y="552467"/>
                  </a:lnTo>
                  <a:cubicBezTo>
                    <a:pt x="262099" y="557759"/>
                    <a:pt x="255033" y="560750"/>
                    <a:pt x="247505" y="560750"/>
                  </a:cubicBezTo>
                  <a:cubicBezTo>
                    <a:pt x="239977" y="560750"/>
                    <a:pt x="232834" y="557759"/>
                    <a:pt x="227533" y="552467"/>
                  </a:cubicBezTo>
                  <a:lnTo>
                    <a:pt x="202031" y="527004"/>
                  </a:lnTo>
                  <a:cubicBezTo>
                    <a:pt x="191047" y="516036"/>
                    <a:pt x="191047" y="498166"/>
                    <a:pt x="202031" y="487199"/>
                  </a:cubicBezTo>
                  <a:lnTo>
                    <a:pt x="217701" y="471476"/>
                  </a:lnTo>
                  <a:cubicBezTo>
                    <a:pt x="221926" y="467258"/>
                    <a:pt x="223001" y="458591"/>
                    <a:pt x="220082" y="452532"/>
                  </a:cubicBezTo>
                  <a:cubicBezTo>
                    <a:pt x="217317" y="446780"/>
                    <a:pt x="214859" y="440951"/>
                    <a:pt x="212785" y="435045"/>
                  </a:cubicBezTo>
                  <a:cubicBezTo>
                    <a:pt x="210481" y="428603"/>
                    <a:pt x="203568" y="423234"/>
                    <a:pt x="197576" y="423234"/>
                  </a:cubicBezTo>
                  <a:lnTo>
                    <a:pt x="175531" y="423234"/>
                  </a:lnTo>
                  <a:cubicBezTo>
                    <a:pt x="159937" y="423234"/>
                    <a:pt x="147340" y="410579"/>
                    <a:pt x="147340" y="395087"/>
                  </a:cubicBezTo>
                  <a:lnTo>
                    <a:pt x="147340" y="359116"/>
                  </a:lnTo>
                  <a:cubicBezTo>
                    <a:pt x="147340" y="343547"/>
                    <a:pt x="159937" y="330969"/>
                    <a:pt x="175531" y="330969"/>
                  </a:cubicBezTo>
                  <a:lnTo>
                    <a:pt x="197576" y="330969"/>
                  </a:lnTo>
                  <a:cubicBezTo>
                    <a:pt x="203568" y="330969"/>
                    <a:pt x="210481" y="325524"/>
                    <a:pt x="212785" y="319158"/>
                  </a:cubicBezTo>
                  <a:cubicBezTo>
                    <a:pt x="214859" y="313252"/>
                    <a:pt x="217317" y="307347"/>
                    <a:pt x="220082" y="301671"/>
                  </a:cubicBezTo>
                  <a:cubicBezTo>
                    <a:pt x="223001" y="295612"/>
                    <a:pt x="221926" y="286946"/>
                    <a:pt x="217701" y="282727"/>
                  </a:cubicBezTo>
                  <a:lnTo>
                    <a:pt x="202031" y="267005"/>
                  </a:lnTo>
                  <a:cubicBezTo>
                    <a:pt x="196731" y="261713"/>
                    <a:pt x="193735" y="254657"/>
                    <a:pt x="193735" y="247141"/>
                  </a:cubicBezTo>
                  <a:cubicBezTo>
                    <a:pt x="193735" y="239624"/>
                    <a:pt x="196731" y="232492"/>
                    <a:pt x="202031" y="227200"/>
                  </a:cubicBezTo>
                  <a:lnTo>
                    <a:pt x="227533" y="201737"/>
                  </a:lnTo>
                  <a:cubicBezTo>
                    <a:pt x="232834" y="196445"/>
                    <a:pt x="239977" y="193530"/>
                    <a:pt x="247505" y="193530"/>
                  </a:cubicBezTo>
                  <a:cubicBezTo>
                    <a:pt x="255033" y="193530"/>
                    <a:pt x="262099" y="196445"/>
                    <a:pt x="267400" y="201737"/>
                  </a:cubicBezTo>
                  <a:lnTo>
                    <a:pt x="283070" y="217383"/>
                  </a:lnTo>
                  <a:cubicBezTo>
                    <a:pt x="285604" y="219913"/>
                    <a:pt x="289829" y="221447"/>
                    <a:pt x="294361" y="221447"/>
                  </a:cubicBezTo>
                  <a:cubicBezTo>
                    <a:pt x="297126" y="221447"/>
                    <a:pt x="299892" y="220834"/>
                    <a:pt x="302119" y="219760"/>
                  </a:cubicBezTo>
                  <a:cubicBezTo>
                    <a:pt x="307804" y="216999"/>
                    <a:pt x="313718" y="214545"/>
                    <a:pt x="319633" y="212474"/>
                  </a:cubicBezTo>
                  <a:cubicBezTo>
                    <a:pt x="326008" y="210173"/>
                    <a:pt x="331462" y="203270"/>
                    <a:pt x="331462" y="197288"/>
                  </a:cubicBezTo>
                  <a:lnTo>
                    <a:pt x="331462" y="175277"/>
                  </a:lnTo>
                  <a:cubicBezTo>
                    <a:pt x="331462" y="159707"/>
                    <a:pt x="344060" y="147129"/>
                    <a:pt x="359653" y="147129"/>
                  </a:cubicBezTo>
                  <a:close/>
                  <a:moveTo>
                    <a:pt x="119929" y="83135"/>
                  </a:moveTo>
                  <a:cubicBezTo>
                    <a:pt x="99723" y="83135"/>
                    <a:pt x="83282" y="99547"/>
                    <a:pt x="83282" y="119717"/>
                  </a:cubicBezTo>
                  <a:cubicBezTo>
                    <a:pt x="83282" y="139888"/>
                    <a:pt x="99723" y="156223"/>
                    <a:pt x="119929" y="156223"/>
                  </a:cubicBezTo>
                  <a:cubicBezTo>
                    <a:pt x="140135" y="156223"/>
                    <a:pt x="156499" y="139888"/>
                    <a:pt x="156499" y="119717"/>
                  </a:cubicBezTo>
                  <a:cubicBezTo>
                    <a:pt x="156499" y="99547"/>
                    <a:pt x="140135" y="83135"/>
                    <a:pt x="119929" y="83135"/>
                  </a:cubicBezTo>
                  <a:close/>
                  <a:moveTo>
                    <a:pt x="110863" y="0"/>
                  </a:moveTo>
                  <a:lnTo>
                    <a:pt x="128918" y="0"/>
                  </a:lnTo>
                  <a:cubicBezTo>
                    <a:pt x="139290" y="0"/>
                    <a:pt x="147741" y="8436"/>
                    <a:pt x="147741" y="18790"/>
                  </a:cubicBezTo>
                  <a:lnTo>
                    <a:pt x="147741" y="29834"/>
                  </a:lnTo>
                  <a:cubicBezTo>
                    <a:pt x="147741" y="30677"/>
                    <a:pt x="148970" y="32441"/>
                    <a:pt x="150507" y="32978"/>
                  </a:cubicBezTo>
                  <a:cubicBezTo>
                    <a:pt x="153580" y="34052"/>
                    <a:pt x="156730" y="35355"/>
                    <a:pt x="159726" y="36813"/>
                  </a:cubicBezTo>
                  <a:cubicBezTo>
                    <a:pt x="160187" y="37043"/>
                    <a:pt x="160878" y="37196"/>
                    <a:pt x="161570" y="37196"/>
                  </a:cubicBezTo>
                  <a:cubicBezTo>
                    <a:pt x="162799" y="37196"/>
                    <a:pt x="163644" y="36813"/>
                    <a:pt x="163875" y="36583"/>
                  </a:cubicBezTo>
                  <a:lnTo>
                    <a:pt x="171711" y="28683"/>
                  </a:lnTo>
                  <a:cubicBezTo>
                    <a:pt x="175245" y="25155"/>
                    <a:pt x="180009" y="23238"/>
                    <a:pt x="185002" y="23238"/>
                  </a:cubicBezTo>
                  <a:cubicBezTo>
                    <a:pt x="189996" y="23238"/>
                    <a:pt x="194760" y="25155"/>
                    <a:pt x="198294" y="28683"/>
                  </a:cubicBezTo>
                  <a:lnTo>
                    <a:pt x="211047" y="41414"/>
                  </a:lnTo>
                  <a:cubicBezTo>
                    <a:pt x="218346" y="48777"/>
                    <a:pt x="218346" y="60664"/>
                    <a:pt x="211047" y="67950"/>
                  </a:cubicBezTo>
                  <a:lnTo>
                    <a:pt x="203211" y="75849"/>
                  </a:lnTo>
                  <a:cubicBezTo>
                    <a:pt x="202596" y="76386"/>
                    <a:pt x="202212" y="78533"/>
                    <a:pt x="202903" y="79914"/>
                  </a:cubicBezTo>
                  <a:cubicBezTo>
                    <a:pt x="204363" y="82905"/>
                    <a:pt x="205669" y="86049"/>
                    <a:pt x="206822" y="89117"/>
                  </a:cubicBezTo>
                  <a:cubicBezTo>
                    <a:pt x="207359" y="90651"/>
                    <a:pt x="209127" y="91878"/>
                    <a:pt x="209972" y="91878"/>
                  </a:cubicBezTo>
                  <a:lnTo>
                    <a:pt x="220958" y="91878"/>
                  </a:lnTo>
                  <a:cubicBezTo>
                    <a:pt x="231330" y="91878"/>
                    <a:pt x="239781" y="100314"/>
                    <a:pt x="239781" y="110668"/>
                  </a:cubicBezTo>
                  <a:lnTo>
                    <a:pt x="239781" y="128691"/>
                  </a:lnTo>
                  <a:cubicBezTo>
                    <a:pt x="239781" y="139044"/>
                    <a:pt x="231330" y="147480"/>
                    <a:pt x="220958" y="147480"/>
                  </a:cubicBezTo>
                  <a:lnTo>
                    <a:pt x="209972" y="147480"/>
                  </a:lnTo>
                  <a:cubicBezTo>
                    <a:pt x="209127" y="147480"/>
                    <a:pt x="207359" y="148707"/>
                    <a:pt x="206822" y="150241"/>
                  </a:cubicBezTo>
                  <a:cubicBezTo>
                    <a:pt x="205669" y="153309"/>
                    <a:pt x="204363" y="156453"/>
                    <a:pt x="202903" y="159444"/>
                  </a:cubicBezTo>
                  <a:cubicBezTo>
                    <a:pt x="202212" y="160825"/>
                    <a:pt x="202596" y="162972"/>
                    <a:pt x="203211" y="163586"/>
                  </a:cubicBezTo>
                  <a:lnTo>
                    <a:pt x="211047" y="171408"/>
                  </a:lnTo>
                  <a:cubicBezTo>
                    <a:pt x="218346" y="178694"/>
                    <a:pt x="218346" y="190658"/>
                    <a:pt x="211047" y="197944"/>
                  </a:cubicBezTo>
                  <a:lnTo>
                    <a:pt x="198294" y="210675"/>
                  </a:lnTo>
                  <a:cubicBezTo>
                    <a:pt x="194760" y="214203"/>
                    <a:pt x="189996" y="216197"/>
                    <a:pt x="185002" y="216197"/>
                  </a:cubicBezTo>
                  <a:cubicBezTo>
                    <a:pt x="180009" y="216197"/>
                    <a:pt x="175245" y="214203"/>
                    <a:pt x="171711" y="210675"/>
                  </a:cubicBezTo>
                  <a:lnTo>
                    <a:pt x="163875" y="202852"/>
                  </a:lnTo>
                  <a:cubicBezTo>
                    <a:pt x="163644" y="202622"/>
                    <a:pt x="162799" y="202239"/>
                    <a:pt x="161570" y="202239"/>
                  </a:cubicBezTo>
                  <a:cubicBezTo>
                    <a:pt x="160878" y="202239"/>
                    <a:pt x="160187" y="202316"/>
                    <a:pt x="159726" y="202546"/>
                  </a:cubicBezTo>
                  <a:cubicBezTo>
                    <a:pt x="156730" y="204003"/>
                    <a:pt x="153580" y="205307"/>
                    <a:pt x="150507" y="206457"/>
                  </a:cubicBezTo>
                  <a:cubicBezTo>
                    <a:pt x="148970" y="206994"/>
                    <a:pt x="147741" y="208758"/>
                    <a:pt x="147741" y="209601"/>
                  </a:cubicBezTo>
                  <a:lnTo>
                    <a:pt x="147741" y="220568"/>
                  </a:lnTo>
                  <a:cubicBezTo>
                    <a:pt x="147741" y="230922"/>
                    <a:pt x="139290" y="239358"/>
                    <a:pt x="128918" y="239358"/>
                  </a:cubicBezTo>
                  <a:lnTo>
                    <a:pt x="110863" y="239358"/>
                  </a:lnTo>
                  <a:cubicBezTo>
                    <a:pt x="100491" y="239358"/>
                    <a:pt x="92117" y="230922"/>
                    <a:pt x="92117" y="220568"/>
                  </a:cubicBezTo>
                  <a:lnTo>
                    <a:pt x="92117" y="209601"/>
                  </a:lnTo>
                  <a:cubicBezTo>
                    <a:pt x="92117" y="208758"/>
                    <a:pt x="90811" y="206917"/>
                    <a:pt x="89274" y="206457"/>
                  </a:cubicBezTo>
                  <a:cubicBezTo>
                    <a:pt x="86201" y="205307"/>
                    <a:pt x="83051" y="204003"/>
                    <a:pt x="80055" y="202546"/>
                  </a:cubicBezTo>
                  <a:cubicBezTo>
                    <a:pt x="79594" y="202316"/>
                    <a:pt x="78903" y="202239"/>
                    <a:pt x="78211" y="202239"/>
                  </a:cubicBezTo>
                  <a:cubicBezTo>
                    <a:pt x="77059" y="202239"/>
                    <a:pt x="76214" y="202622"/>
                    <a:pt x="75983" y="202852"/>
                  </a:cubicBezTo>
                  <a:lnTo>
                    <a:pt x="68070" y="210675"/>
                  </a:lnTo>
                  <a:cubicBezTo>
                    <a:pt x="64536" y="214203"/>
                    <a:pt x="59849" y="216197"/>
                    <a:pt x="54779" y="216197"/>
                  </a:cubicBezTo>
                  <a:cubicBezTo>
                    <a:pt x="49785" y="216197"/>
                    <a:pt x="45021" y="214203"/>
                    <a:pt x="41487" y="210675"/>
                  </a:cubicBezTo>
                  <a:lnTo>
                    <a:pt x="28734" y="197944"/>
                  </a:lnTo>
                  <a:cubicBezTo>
                    <a:pt x="25200" y="194416"/>
                    <a:pt x="23279" y="189661"/>
                    <a:pt x="23279" y="184676"/>
                  </a:cubicBezTo>
                  <a:cubicBezTo>
                    <a:pt x="23279" y="179691"/>
                    <a:pt x="25200" y="174936"/>
                    <a:pt x="28734" y="171408"/>
                  </a:cubicBezTo>
                  <a:lnTo>
                    <a:pt x="36570" y="163586"/>
                  </a:lnTo>
                  <a:cubicBezTo>
                    <a:pt x="37185" y="162972"/>
                    <a:pt x="37569" y="160825"/>
                    <a:pt x="36878" y="159444"/>
                  </a:cubicBezTo>
                  <a:cubicBezTo>
                    <a:pt x="35418" y="156453"/>
                    <a:pt x="34112" y="153386"/>
                    <a:pt x="33036" y="150241"/>
                  </a:cubicBezTo>
                  <a:cubicBezTo>
                    <a:pt x="32498" y="148707"/>
                    <a:pt x="30654" y="147480"/>
                    <a:pt x="29886" y="147480"/>
                  </a:cubicBezTo>
                  <a:lnTo>
                    <a:pt x="18823" y="147480"/>
                  </a:lnTo>
                  <a:cubicBezTo>
                    <a:pt x="8451" y="147480"/>
                    <a:pt x="0" y="139044"/>
                    <a:pt x="0" y="128691"/>
                  </a:cubicBezTo>
                  <a:lnTo>
                    <a:pt x="0" y="110668"/>
                  </a:lnTo>
                  <a:cubicBezTo>
                    <a:pt x="0" y="100314"/>
                    <a:pt x="8451" y="91955"/>
                    <a:pt x="18823" y="91955"/>
                  </a:cubicBezTo>
                  <a:lnTo>
                    <a:pt x="29886" y="91955"/>
                  </a:lnTo>
                  <a:cubicBezTo>
                    <a:pt x="30654" y="91955"/>
                    <a:pt x="32498" y="90651"/>
                    <a:pt x="33036" y="89194"/>
                  </a:cubicBezTo>
                  <a:cubicBezTo>
                    <a:pt x="34112" y="86049"/>
                    <a:pt x="35418" y="82905"/>
                    <a:pt x="36878" y="79914"/>
                  </a:cubicBezTo>
                  <a:cubicBezTo>
                    <a:pt x="37569" y="78533"/>
                    <a:pt x="37185" y="76386"/>
                    <a:pt x="36570" y="75849"/>
                  </a:cubicBezTo>
                  <a:lnTo>
                    <a:pt x="28734" y="67950"/>
                  </a:lnTo>
                  <a:cubicBezTo>
                    <a:pt x="21435" y="60664"/>
                    <a:pt x="21435" y="48777"/>
                    <a:pt x="28734" y="41414"/>
                  </a:cubicBezTo>
                  <a:lnTo>
                    <a:pt x="41487" y="28683"/>
                  </a:lnTo>
                  <a:cubicBezTo>
                    <a:pt x="45021" y="25155"/>
                    <a:pt x="49785" y="23238"/>
                    <a:pt x="54779" y="23238"/>
                  </a:cubicBezTo>
                  <a:cubicBezTo>
                    <a:pt x="59849" y="23238"/>
                    <a:pt x="64536" y="25155"/>
                    <a:pt x="68070" y="28683"/>
                  </a:cubicBezTo>
                  <a:lnTo>
                    <a:pt x="75983" y="36583"/>
                  </a:lnTo>
                  <a:cubicBezTo>
                    <a:pt x="76214" y="36813"/>
                    <a:pt x="77059" y="37196"/>
                    <a:pt x="78211" y="37196"/>
                  </a:cubicBezTo>
                  <a:cubicBezTo>
                    <a:pt x="78903" y="37196"/>
                    <a:pt x="79594" y="37043"/>
                    <a:pt x="80055" y="36813"/>
                  </a:cubicBezTo>
                  <a:cubicBezTo>
                    <a:pt x="83051" y="35355"/>
                    <a:pt x="86201" y="34052"/>
                    <a:pt x="89351" y="32978"/>
                  </a:cubicBezTo>
                  <a:cubicBezTo>
                    <a:pt x="90811" y="32441"/>
                    <a:pt x="92117" y="30677"/>
                    <a:pt x="92117" y="29834"/>
                  </a:cubicBezTo>
                  <a:lnTo>
                    <a:pt x="92117" y="18790"/>
                  </a:lnTo>
                  <a:cubicBezTo>
                    <a:pt x="92117" y="8436"/>
                    <a:pt x="100491" y="0"/>
                    <a:pt x="110863" y="0"/>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cxnSp>
        <p:nvCxnSpPr>
          <p:cNvPr id="16" name="直接连接符 15">
            <a:extLst>
              <a:ext uri="{FF2B5EF4-FFF2-40B4-BE49-F238E27FC236}">
                <a16:creationId xmlns:a16="http://schemas.microsoft.com/office/drawing/2014/main" id="{42C4BB6B-9009-47F2-B125-DA9ED53E887E}"/>
              </a:ext>
            </a:extLst>
          </p:cNvPr>
          <p:cNvCxnSpPr>
            <a:cxnSpLocks/>
          </p:cNvCxnSpPr>
          <p:nvPr/>
        </p:nvCxnSpPr>
        <p:spPr>
          <a:xfrm>
            <a:off x="8574768" y="3630578"/>
            <a:ext cx="2839355"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85CA2712-A2C1-447B-B024-278DE1942F38}"/>
              </a:ext>
            </a:extLst>
          </p:cNvPr>
          <p:cNvSpPr txBox="1"/>
          <p:nvPr/>
        </p:nvSpPr>
        <p:spPr>
          <a:xfrm>
            <a:off x="8165037" y="4240644"/>
            <a:ext cx="1400526"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27" name="文本框 26">
            <a:extLst>
              <a:ext uri="{FF2B5EF4-FFF2-40B4-BE49-F238E27FC236}">
                <a16:creationId xmlns:a16="http://schemas.microsoft.com/office/drawing/2014/main" id="{5338D4C1-7092-4936-A1AF-1BE9E98E5AB5}"/>
              </a:ext>
            </a:extLst>
          </p:cNvPr>
          <p:cNvSpPr txBox="1"/>
          <p:nvPr/>
        </p:nvSpPr>
        <p:spPr>
          <a:xfrm>
            <a:off x="8165037" y="4660809"/>
            <a:ext cx="3353862" cy="1435458"/>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安徽理工大学位于安徽省淮南市，是安徽省高等教育振兴计划‘地方特色高水平大学建设’项目立项建设高校</a:t>
            </a:r>
          </a:p>
        </p:txBody>
      </p:sp>
      <p:sp>
        <p:nvSpPr>
          <p:cNvPr id="28" name="文本框 27">
            <a:extLst>
              <a:ext uri="{FF2B5EF4-FFF2-40B4-BE49-F238E27FC236}">
                <a16:creationId xmlns:a16="http://schemas.microsoft.com/office/drawing/2014/main" id="{0DCF1851-7268-412E-B978-DC33FF4AEDA2}"/>
              </a:ext>
            </a:extLst>
          </p:cNvPr>
          <p:cNvSpPr txBox="1"/>
          <p:nvPr/>
        </p:nvSpPr>
        <p:spPr>
          <a:xfrm>
            <a:off x="673056" y="2862053"/>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29" name="文本框 28">
            <a:extLst>
              <a:ext uri="{FF2B5EF4-FFF2-40B4-BE49-F238E27FC236}">
                <a16:creationId xmlns:a16="http://schemas.microsoft.com/office/drawing/2014/main" id="{AA44D198-E96F-4971-A6A1-997053288D83}"/>
              </a:ext>
            </a:extLst>
          </p:cNvPr>
          <p:cNvSpPr txBox="1"/>
          <p:nvPr/>
        </p:nvSpPr>
        <p:spPr>
          <a:xfrm>
            <a:off x="673057" y="3244011"/>
            <a:ext cx="3062578" cy="1435458"/>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安徽理工大学位于安徽省淮南市，是安徽省高等教育振兴计划‘地方特色高水平大学建设’项目立项建设高校</a:t>
            </a:r>
          </a:p>
        </p:txBody>
      </p:sp>
      <p:sp>
        <p:nvSpPr>
          <p:cNvPr id="30" name="文本框 29">
            <a:extLst>
              <a:ext uri="{FF2B5EF4-FFF2-40B4-BE49-F238E27FC236}">
                <a16:creationId xmlns:a16="http://schemas.microsoft.com/office/drawing/2014/main" id="{4DD43917-068A-4F06-BA0A-4902CA9FDCA8}"/>
              </a:ext>
            </a:extLst>
          </p:cNvPr>
          <p:cNvSpPr txBox="1"/>
          <p:nvPr/>
        </p:nvSpPr>
        <p:spPr>
          <a:xfrm>
            <a:off x="8165036" y="118979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31" name="文本框 30">
            <a:extLst>
              <a:ext uri="{FF2B5EF4-FFF2-40B4-BE49-F238E27FC236}">
                <a16:creationId xmlns:a16="http://schemas.microsoft.com/office/drawing/2014/main" id="{DCE5B616-7A33-4508-9D9C-67B1C80C28A2}"/>
              </a:ext>
            </a:extLst>
          </p:cNvPr>
          <p:cNvSpPr txBox="1"/>
          <p:nvPr/>
        </p:nvSpPr>
        <p:spPr>
          <a:xfrm>
            <a:off x="8165037" y="1609964"/>
            <a:ext cx="3353862" cy="1435458"/>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安徽理工大学位于安徽省淮南市，是安徽省高等教育振兴计划‘地方特色高水平大学建设’项目立项建设高校</a:t>
            </a:r>
          </a:p>
        </p:txBody>
      </p:sp>
      <p:sp>
        <p:nvSpPr>
          <p:cNvPr id="20" name="title_386275">
            <a:extLst>
              <a:ext uri="{FF2B5EF4-FFF2-40B4-BE49-F238E27FC236}">
                <a16:creationId xmlns:a16="http://schemas.microsoft.com/office/drawing/2014/main" id="{1B4FCC71-2BC5-4E77-A087-9970802FA255}"/>
              </a:ext>
            </a:extLst>
          </p:cNvPr>
          <p:cNvSpPr>
            <a:spLocks noChangeAspect="1"/>
          </p:cNvSpPr>
          <p:nvPr/>
        </p:nvSpPr>
        <p:spPr bwMode="auto">
          <a:xfrm>
            <a:off x="6566754" y="4221401"/>
            <a:ext cx="611532" cy="665564"/>
          </a:xfrm>
          <a:custGeom>
            <a:avLst/>
            <a:gdLst>
              <a:gd name="connsiteX0" fmla="*/ 80136 w 557453"/>
              <a:gd name="connsiteY0" fmla="*/ 382183 h 606706"/>
              <a:gd name="connsiteX1" fmla="*/ 117421 w 557453"/>
              <a:gd name="connsiteY1" fmla="*/ 448650 h 606706"/>
              <a:gd name="connsiteX2" fmla="*/ 201069 w 557453"/>
              <a:gd name="connsiteY2" fmla="*/ 461268 h 606706"/>
              <a:gd name="connsiteX3" fmla="*/ 226074 w 557453"/>
              <a:gd name="connsiteY3" fmla="*/ 485082 h 606706"/>
              <a:gd name="connsiteX4" fmla="*/ 155863 w 557453"/>
              <a:gd name="connsiteY4" fmla="*/ 597400 h 606706"/>
              <a:gd name="connsiteX5" fmla="*/ 121248 w 557453"/>
              <a:gd name="connsiteY5" fmla="*/ 595711 h 606706"/>
              <a:gd name="connsiteX6" fmla="*/ 86988 w 557453"/>
              <a:gd name="connsiteY6" fmla="*/ 527379 h 606706"/>
              <a:gd name="connsiteX7" fmla="*/ 19892 w 557453"/>
              <a:gd name="connsiteY7" fmla="*/ 527379 h 606706"/>
              <a:gd name="connsiteX8" fmla="*/ 3340 w 557453"/>
              <a:gd name="connsiteY8" fmla="*/ 496545 h 606706"/>
              <a:gd name="connsiteX9" fmla="*/ 472991 w 557453"/>
              <a:gd name="connsiteY9" fmla="*/ 375691 h 606706"/>
              <a:gd name="connsiteX10" fmla="*/ 554072 w 557453"/>
              <a:gd name="connsiteY10" fmla="*/ 496542 h 606706"/>
              <a:gd name="connsiteX11" fmla="*/ 537607 w 557453"/>
              <a:gd name="connsiteY11" fmla="*/ 527377 h 606706"/>
              <a:gd name="connsiteX12" fmla="*/ 470410 w 557453"/>
              <a:gd name="connsiteY12" fmla="*/ 527377 h 606706"/>
              <a:gd name="connsiteX13" fmla="*/ 436234 w 557453"/>
              <a:gd name="connsiteY13" fmla="*/ 595711 h 606706"/>
              <a:gd name="connsiteX14" fmla="*/ 401612 w 557453"/>
              <a:gd name="connsiteY14" fmla="*/ 597399 h 606706"/>
              <a:gd name="connsiteX15" fmla="*/ 329876 w 557453"/>
              <a:gd name="connsiteY15" fmla="*/ 482769 h 606706"/>
              <a:gd name="connsiteX16" fmla="*/ 351504 w 557453"/>
              <a:gd name="connsiteY16" fmla="*/ 461264 h 606706"/>
              <a:gd name="connsiteX17" fmla="*/ 435166 w 557453"/>
              <a:gd name="connsiteY17" fmla="*/ 448646 h 606706"/>
              <a:gd name="connsiteX18" fmla="*/ 472991 w 557453"/>
              <a:gd name="connsiteY18" fmla="*/ 375691 h 606706"/>
              <a:gd name="connsiteX19" fmla="*/ 276353 w 557453"/>
              <a:gd name="connsiteY19" fmla="*/ 150940 h 606706"/>
              <a:gd name="connsiteX20" fmla="*/ 355775 w 557453"/>
              <a:gd name="connsiteY20" fmla="*/ 230256 h 606706"/>
              <a:gd name="connsiteX21" fmla="*/ 276353 w 557453"/>
              <a:gd name="connsiteY21" fmla="*/ 309572 h 606706"/>
              <a:gd name="connsiteX22" fmla="*/ 196931 w 557453"/>
              <a:gd name="connsiteY22" fmla="*/ 230256 h 606706"/>
              <a:gd name="connsiteX23" fmla="*/ 276353 w 557453"/>
              <a:gd name="connsiteY23" fmla="*/ 150940 h 606706"/>
              <a:gd name="connsiteX24" fmla="*/ 276326 w 557453"/>
              <a:gd name="connsiteY24" fmla="*/ 111262 h 606706"/>
              <a:gd name="connsiteX25" fmla="*/ 157153 w 557453"/>
              <a:gd name="connsiteY25" fmla="*/ 230255 h 606706"/>
              <a:gd name="connsiteX26" fmla="*/ 276326 w 557453"/>
              <a:gd name="connsiteY26" fmla="*/ 349248 h 606706"/>
              <a:gd name="connsiteX27" fmla="*/ 395499 w 557453"/>
              <a:gd name="connsiteY27" fmla="*/ 230255 h 606706"/>
              <a:gd name="connsiteX28" fmla="*/ 276326 w 557453"/>
              <a:gd name="connsiteY28" fmla="*/ 111262 h 606706"/>
              <a:gd name="connsiteX29" fmla="*/ 276326 w 557453"/>
              <a:gd name="connsiteY29" fmla="*/ 0 h 606706"/>
              <a:gd name="connsiteX30" fmla="*/ 331952 w 557453"/>
              <a:gd name="connsiteY30" fmla="*/ 38124 h 606706"/>
              <a:gd name="connsiteX31" fmla="*/ 344412 w 557453"/>
              <a:gd name="connsiteY31" fmla="*/ 42212 h 606706"/>
              <a:gd name="connsiteX32" fmla="*/ 411875 w 557453"/>
              <a:gd name="connsiteY32" fmla="*/ 43989 h 606706"/>
              <a:gd name="connsiteX33" fmla="*/ 434392 w 557453"/>
              <a:gd name="connsiteY33" fmla="*/ 107529 h 606706"/>
              <a:gd name="connsiteX34" fmla="*/ 442135 w 557453"/>
              <a:gd name="connsiteY34" fmla="*/ 118105 h 606706"/>
              <a:gd name="connsiteX35" fmla="*/ 495625 w 557453"/>
              <a:gd name="connsiteY35" fmla="*/ 159072 h 606706"/>
              <a:gd name="connsiteX36" fmla="*/ 477558 w 557453"/>
              <a:gd name="connsiteY36" fmla="*/ 222079 h 606706"/>
              <a:gd name="connsiteX37" fmla="*/ 477558 w 557453"/>
              <a:gd name="connsiteY37" fmla="*/ 238431 h 606706"/>
              <a:gd name="connsiteX38" fmla="*/ 495625 w 557453"/>
              <a:gd name="connsiteY38" fmla="*/ 301438 h 606706"/>
              <a:gd name="connsiteX39" fmla="*/ 442135 w 557453"/>
              <a:gd name="connsiteY39" fmla="*/ 342405 h 606706"/>
              <a:gd name="connsiteX40" fmla="*/ 434392 w 557453"/>
              <a:gd name="connsiteY40" fmla="*/ 353070 h 606706"/>
              <a:gd name="connsiteX41" fmla="*/ 411875 w 557453"/>
              <a:gd name="connsiteY41" fmla="*/ 416521 h 606706"/>
              <a:gd name="connsiteX42" fmla="*/ 344412 w 557453"/>
              <a:gd name="connsiteY42" fmla="*/ 418298 h 606706"/>
              <a:gd name="connsiteX43" fmla="*/ 331952 w 557453"/>
              <a:gd name="connsiteY43" fmla="*/ 422386 h 606706"/>
              <a:gd name="connsiteX44" fmla="*/ 276326 w 557453"/>
              <a:gd name="connsiteY44" fmla="*/ 460510 h 606706"/>
              <a:gd name="connsiteX45" fmla="*/ 220701 w 557453"/>
              <a:gd name="connsiteY45" fmla="*/ 422386 h 606706"/>
              <a:gd name="connsiteX46" fmla="*/ 208240 w 557453"/>
              <a:gd name="connsiteY46" fmla="*/ 418298 h 606706"/>
              <a:gd name="connsiteX47" fmla="*/ 140777 w 557453"/>
              <a:gd name="connsiteY47" fmla="*/ 416521 h 606706"/>
              <a:gd name="connsiteX48" fmla="*/ 118260 w 557453"/>
              <a:gd name="connsiteY48" fmla="*/ 352981 h 606706"/>
              <a:gd name="connsiteX49" fmla="*/ 110606 w 557453"/>
              <a:gd name="connsiteY49" fmla="*/ 342405 h 606706"/>
              <a:gd name="connsiteX50" fmla="*/ 57027 w 557453"/>
              <a:gd name="connsiteY50" fmla="*/ 301438 h 606706"/>
              <a:gd name="connsiteX51" fmla="*/ 76162 w 557453"/>
              <a:gd name="connsiteY51" fmla="*/ 236831 h 606706"/>
              <a:gd name="connsiteX52" fmla="*/ 76162 w 557453"/>
              <a:gd name="connsiteY52" fmla="*/ 223679 h 606706"/>
              <a:gd name="connsiteX53" fmla="*/ 57027 w 557453"/>
              <a:gd name="connsiteY53" fmla="*/ 159072 h 606706"/>
              <a:gd name="connsiteX54" fmla="*/ 110606 w 557453"/>
              <a:gd name="connsiteY54" fmla="*/ 118105 h 606706"/>
              <a:gd name="connsiteX55" fmla="*/ 118260 w 557453"/>
              <a:gd name="connsiteY55" fmla="*/ 107529 h 606706"/>
              <a:gd name="connsiteX56" fmla="*/ 140777 w 557453"/>
              <a:gd name="connsiteY56" fmla="*/ 43989 h 606706"/>
              <a:gd name="connsiteX57" fmla="*/ 208240 w 557453"/>
              <a:gd name="connsiteY57" fmla="*/ 42212 h 606706"/>
              <a:gd name="connsiteX58" fmla="*/ 220701 w 557453"/>
              <a:gd name="connsiteY58" fmla="*/ 38213 h 606706"/>
              <a:gd name="connsiteX59" fmla="*/ 276326 w 557453"/>
              <a:gd name="connsiteY59" fmla="*/ 0 h 60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57453" h="606706">
                <a:moveTo>
                  <a:pt x="80136" y="382183"/>
                </a:moveTo>
                <a:cubicBezTo>
                  <a:pt x="82271" y="408752"/>
                  <a:pt x="95708" y="432922"/>
                  <a:pt x="117421" y="448650"/>
                </a:cubicBezTo>
                <a:cubicBezTo>
                  <a:pt x="143850" y="467843"/>
                  <a:pt x="171258" y="469354"/>
                  <a:pt x="201069" y="461268"/>
                </a:cubicBezTo>
                <a:cubicBezTo>
                  <a:pt x="208989" y="471042"/>
                  <a:pt x="214150" y="477262"/>
                  <a:pt x="226074" y="485082"/>
                </a:cubicBezTo>
                <a:lnTo>
                  <a:pt x="155863" y="597400"/>
                </a:lnTo>
                <a:cubicBezTo>
                  <a:pt x="147677" y="610462"/>
                  <a:pt x="128189" y="609662"/>
                  <a:pt x="121248" y="595711"/>
                </a:cubicBezTo>
                <a:lnTo>
                  <a:pt x="86988" y="527379"/>
                </a:lnTo>
                <a:lnTo>
                  <a:pt x="19892" y="527379"/>
                </a:lnTo>
                <a:cubicBezTo>
                  <a:pt x="3963" y="527379"/>
                  <a:pt x="-5380" y="509696"/>
                  <a:pt x="3340" y="496545"/>
                </a:cubicBezTo>
                <a:close/>
                <a:moveTo>
                  <a:pt x="472991" y="375691"/>
                </a:moveTo>
                <a:lnTo>
                  <a:pt x="554072" y="496542"/>
                </a:lnTo>
                <a:cubicBezTo>
                  <a:pt x="562883" y="509605"/>
                  <a:pt x="553449" y="527377"/>
                  <a:pt x="537607" y="527377"/>
                </a:cubicBezTo>
                <a:lnTo>
                  <a:pt x="470410" y="527377"/>
                </a:lnTo>
                <a:lnTo>
                  <a:pt x="436234" y="595711"/>
                </a:lnTo>
                <a:cubicBezTo>
                  <a:pt x="429291" y="609573"/>
                  <a:pt x="409800" y="610462"/>
                  <a:pt x="401612" y="597399"/>
                </a:cubicBezTo>
                <a:lnTo>
                  <a:pt x="329876" y="482769"/>
                </a:lnTo>
                <a:cubicBezTo>
                  <a:pt x="340378" y="475215"/>
                  <a:pt x="344473" y="469973"/>
                  <a:pt x="351504" y="461264"/>
                </a:cubicBezTo>
                <a:cubicBezTo>
                  <a:pt x="380963" y="469173"/>
                  <a:pt x="408465" y="468107"/>
                  <a:pt x="435166" y="448646"/>
                </a:cubicBezTo>
                <a:cubicBezTo>
                  <a:pt x="457327" y="432651"/>
                  <a:pt x="471300" y="408747"/>
                  <a:pt x="472991" y="375691"/>
                </a:cubicBezTo>
                <a:close/>
                <a:moveTo>
                  <a:pt x="276353" y="150940"/>
                </a:moveTo>
                <a:cubicBezTo>
                  <a:pt x="320217" y="150940"/>
                  <a:pt x="355775" y="186451"/>
                  <a:pt x="355775" y="230256"/>
                </a:cubicBezTo>
                <a:cubicBezTo>
                  <a:pt x="355775" y="274061"/>
                  <a:pt x="320217" y="309572"/>
                  <a:pt x="276353" y="309572"/>
                </a:cubicBezTo>
                <a:cubicBezTo>
                  <a:pt x="232489" y="309572"/>
                  <a:pt x="196931" y="274061"/>
                  <a:pt x="196931" y="230256"/>
                </a:cubicBezTo>
                <a:cubicBezTo>
                  <a:pt x="196931" y="186451"/>
                  <a:pt x="232489" y="150940"/>
                  <a:pt x="276353" y="150940"/>
                </a:cubicBezTo>
                <a:close/>
                <a:moveTo>
                  <a:pt x="276326" y="111262"/>
                </a:moveTo>
                <a:cubicBezTo>
                  <a:pt x="210643" y="111262"/>
                  <a:pt x="157153" y="164671"/>
                  <a:pt x="157153" y="230255"/>
                </a:cubicBezTo>
                <a:cubicBezTo>
                  <a:pt x="157153" y="295839"/>
                  <a:pt x="210643" y="349248"/>
                  <a:pt x="276326" y="349248"/>
                </a:cubicBezTo>
                <a:cubicBezTo>
                  <a:pt x="342009" y="349248"/>
                  <a:pt x="395499" y="295839"/>
                  <a:pt x="395499" y="230255"/>
                </a:cubicBezTo>
                <a:cubicBezTo>
                  <a:pt x="395499" y="164671"/>
                  <a:pt x="342009" y="111262"/>
                  <a:pt x="276326" y="111262"/>
                </a:cubicBezTo>
                <a:close/>
                <a:moveTo>
                  <a:pt x="276326" y="0"/>
                </a:moveTo>
                <a:cubicBezTo>
                  <a:pt x="305341" y="0"/>
                  <a:pt x="317000" y="19640"/>
                  <a:pt x="331952" y="38124"/>
                </a:cubicBezTo>
                <a:cubicBezTo>
                  <a:pt x="334978" y="41856"/>
                  <a:pt x="339873" y="43456"/>
                  <a:pt x="344412" y="42212"/>
                </a:cubicBezTo>
                <a:cubicBezTo>
                  <a:pt x="368086" y="35902"/>
                  <a:pt x="388646" y="27105"/>
                  <a:pt x="411875" y="43989"/>
                </a:cubicBezTo>
                <a:cubicBezTo>
                  <a:pt x="435371" y="60963"/>
                  <a:pt x="433146" y="83713"/>
                  <a:pt x="434392" y="107529"/>
                </a:cubicBezTo>
                <a:cubicBezTo>
                  <a:pt x="434659" y="112239"/>
                  <a:pt x="437685" y="116416"/>
                  <a:pt x="442135" y="118105"/>
                </a:cubicBezTo>
                <a:cubicBezTo>
                  <a:pt x="465009" y="126814"/>
                  <a:pt x="486814" y="131790"/>
                  <a:pt x="495625" y="159072"/>
                </a:cubicBezTo>
                <a:cubicBezTo>
                  <a:pt x="504525" y="186532"/>
                  <a:pt x="489662" y="203506"/>
                  <a:pt x="477558" y="222079"/>
                </a:cubicBezTo>
                <a:cubicBezTo>
                  <a:pt x="474265" y="227056"/>
                  <a:pt x="474265" y="233454"/>
                  <a:pt x="477558" y="238431"/>
                </a:cubicBezTo>
                <a:cubicBezTo>
                  <a:pt x="490196" y="257804"/>
                  <a:pt x="504436" y="274511"/>
                  <a:pt x="495625" y="301438"/>
                </a:cubicBezTo>
                <a:cubicBezTo>
                  <a:pt x="486725" y="328987"/>
                  <a:pt x="464297" y="333963"/>
                  <a:pt x="442135" y="342405"/>
                </a:cubicBezTo>
                <a:cubicBezTo>
                  <a:pt x="437685" y="344094"/>
                  <a:pt x="434659" y="348271"/>
                  <a:pt x="434392" y="353070"/>
                </a:cubicBezTo>
                <a:cubicBezTo>
                  <a:pt x="433146" y="377419"/>
                  <a:pt x="435104" y="399725"/>
                  <a:pt x="411875" y="416521"/>
                </a:cubicBezTo>
                <a:cubicBezTo>
                  <a:pt x="388468" y="433583"/>
                  <a:pt x="367552" y="424519"/>
                  <a:pt x="344412" y="418298"/>
                </a:cubicBezTo>
                <a:cubicBezTo>
                  <a:pt x="339962" y="417054"/>
                  <a:pt x="334978" y="418654"/>
                  <a:pt x="331952" y="422386"/>
                </a:cubicBezTo>
                <a:cubicBezTo>
                  <a:pt x="316555" y="441404"/>
                  <a:pt x="305074" y="460510"/>
                  <a:pt x="276326" y="460510"/>
                </a:cubicBezTo>
                <a:cubicBezTo>
                  <a:pt x="247312" y="460510"/>
                  <a:pt x="235653" y="440870"/>
                  <a:pt x="220701" y="422386"/>
                </a:cubicBezTo>
                <a:cubicBezTo>
                  <a:pt x="217763" y="418654"/>
                  <a:pt x="212868" y="417054"/>
                  <a:pt x="208240" y="418298"/>
                </a:cubicBezTo>
                <a:cubicBezTo>
                  <a:pt x="184655" y="424608"/>
                  <a:pt x="164006" y="433405"/>
                  <a:pt x="140777" y="416521"/>
                </a:cubicBezTo>
                <a:cubicBezTo>
                  <a:pt x="117281" y="399547"/>
                  <a:pt x="119506" y="376708"/>
                  <a:pt x="118260" y="352981"/>
                </a:cubicBezTo>
                <a:cubicBezTo>
                  <a:pt x="117993" y="348271"/>
                  <a:pt x="114967" y="344094"/>
                  <a:pt x="110606" y="342405"/>
                </a:cubicBezTo>
                <a:cubicBezTo>
                  <a:pt x="87643" y="333696"/>
                  <a:pt x="65927" y="328720"/>
                  <a:pt x="57027" y="301438"/>
                </a:cubicBezTo>
                <a:cubicBezTo>
                  <a:pt x="48038" y="273711"/>
                  <a:pt x="63346" y="256560"/>
                  <a:pt x="76162" y="236831"/>
                </a:cubicBezTo>
                <a:cubicBezTo>
                  <a:pt x="78743" y="232832"/>
                  <a:pt x="78743" y="227678"/>
                  <a:pt x="76162" y="223679"/>
                </a:cubicBezTo>
                <a:cubicBezTo>
                  <a:pt x="62812" y="203151"/>
                  <a:pt x="48127" y="186355"/>
                  <a:pt x="57027" y="159072"/>
                </a:cubicBezTo>
                <a:cubicBezTo>
                  <a:pt x="66016" y="131523"/>
                  <a:pt x="88355" y="126547"/>
                  <a:pt x="110606" y="118105"/>
                </a:cubicBezTo>
                <a:cubicBezTo>
                  <a:pt x="114967" y="116416"/>
                  <a:pt x="117993" y="112239"/>
                  <a:pt x="118260" y="107529"/>
                </a:cubicBezTo>
                <a:cubicBezTo>
                  <a:pt x="119506" y="83091"/>
                  <a:pt x="117548" y="60785"/>
                  <a:pt x="140777" y="43989"/>
                </a:cubicBezTo>
                <a:cubicBezTo>
                  <a:pt x="164273" y="26927"/>
                  <a:pt x="185278" y="36080"/>
                  <a:pt x="208240" y="42212"/>
                </a:cubicBezTo>
                <a:cubicBezTo>
                  <a:pt x="212868" y="43456"/>
                  <a:pt x="217763" y="41856"/>
                  <a:pt x="220701" y="38213"/>
                </a:cubicBezTo>
                <a:cubicBezTo>
                  <a:pt x="236187" y="19018"/>
                  <a:pt x="247668" y="0"/>
                  <a:pt x="276326" y="0"/>
                </a:cubicBezTo>
                <a:close/>
              </a:path>
            </a:pathLst>
          </a:custGeom>
          <a:solidFill>
            <a:schemeClr val="bg1"/>
          </a:solidFill>
          <a:ln>
            <a:noFill/>
          </a:ln>
        </p:spPr>
      </p:sp>
    </p:spTree>
    <p:extLst>
      <p:ext uri="{BB962C8B-B14F-4D97-AF65-F5344CB8AC3E}">
        <p14:creationId xmlns:p14="http://schemas.microsoft.com/office/powerpoint/2010/main" val="3626037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5858B14-8F68-4F69-AAE9-C7CF2C90E42C}"/>
              </a:ext>
            </a:extLst>
          </p:cNvPr>
          <p:cNvPicPr>
            <a:picLocks noChangeAspect="1"/>
          </p:cNvPicPr>
          <p:nvPr/>
        </p:nvPicPr>
        <p:blipFill rotWithShape="1">
          <a:blip r:embed="rId3">
            <a:extLst>
              <a:ext uri="{28A0092B-C50C-407E-A947-70E740481C1C}">
                <a14:useLocalDpi xmlns:a14="http://schemas.microsoft.com/office/drawing/2010/main" val="0"/>
              </a:ext>
            </a:extLst>
          </a:blip>
          <a:srcRect t="21862" b="6549"/>
          <a:stretch/>
        </p:blipFill>
        <p:spPr>
          <a:xfrm>
            <a:off x="0" y="312904"/>
            <a:ext cx="12192000" cy="6545096"/>
          </a:xfrm>
          <a:prstGeom prst="rect">
            <a:avLst/>
          </a:prstGeom>
        </p:spPr>
      </p:pic>
      <p:sp>
        <p:nvSpPr>
          <p:cNvPr id="9" name="矩形 8">
            <a:extLst>
              <a:ext uri="{FF2B5EF4-FFF2-40B4-BE49-F238E27FC236}">
                <a16:creationId xmlns:a16="http://schemas.microsoft.com/office/drawing/2014/main" id="{05400C29-EC71-49DD-909A-DE8BC9371AF4}"/>
              </a:ext>
            </a:extLst>
          </p:cNvPr>
          <p:cNvSpPr/>
          <p:nvPr/>
        </p:nvSpPr>
        <p:spPr>
          <a:xfrm>
            <a:off x="0" y="-11684"/>
            <a:ext cx="12192000" cy="6869684"/>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a:t>
            </a:r>
            <a:endParaRPr lang="zh-CN" altLang="en-US" dirty="0"/>
          </a:p>
        </p:txBody>
      </p:sp>
      <p:sp>
        <p:nvSpPr>
          <p:cNvPr id="26" name="文本框 25">
            <a:extLst>
              <a:ext uri="{FF2B5EF4-FFF2-40B4-BE49-F238E27FC236}">
                <a16:creationId xmlns:a16="http://schemas.microsoft.com/office/drawing/2014/main" id="{FF736073-F49D-4821-8D35-F213B8490DA1}"/>
              </a:ext>
            </a:extLst>
          </p:cNvPr>
          <p:cNvSpPr txBox="1"/>
          <p:nvPr/>
        </p:nvSpPr>
        <p:spPr>
          <a:xfrm>
            <a:off x="8499801" y="5559491"/>
            <a:ext cx="2569934" cy="523220"/>
          </a:xfrm>
          <a:prstGeom prst="rect">
            <a:avLst/>
          </a:prstGeom>
          <a:noFill/>
        </p:spPr>
        <p:txBody>
          <a:bodyPr wrap="none" rtlCol="0">
            <a:spAutoFit/>
          </a:bodyPr>
          <a:lstStyle/>
          <a:p>
            <a:r>
              <a:rPr lang="zh-CN" altLang="en-US" sz="2800" b="1" spc="300" dirty="0">
                <a:solidFill>
                  <a:schemeClr val="tx1">
                    <a:lumMod val="75000"/>
                    <a:lumOff val="25000"/>
                  </a:schemeClr>
                </a:solidFill>
                <a:latin typeface="+mj-ea"/>
                <a:ea typeface="+mj-ea"/>
              </a:rPr>
              <a:t>论文成果总结</a:t>
            </a:r>
          </a:p>
        </p:txBody>
      </p:sp>
      <p:sp>
        <p:nvSpPr>
          <p:cNvPr id="47" name="文本框 46">
            <a:extLst>
              <a:ext uri="{FF2B5EF4-FFF2-40B4-BE49-F238E27FC236}">
                <a16:creationId xmlns:a16="http://schemas.microsoft.com/office/drawing/2014/main" id="{0C9CB6FA-2B45-4DA3-8C7A-3C9B6F261838}"/>
              </a:ext>
            </a:extLst>
          </p:cNvPr>
          <p:cNvSpPr txBox="1"/>
          <p:nvPr/>
        </p:nvSpPr>
        <p:spPr>
          <a:xfrm>
            <a:off x="7762234" y="5528714"/>
            <a:ext cx="609462" cy="584775"/>
          </a:xfrm>
          <a:prstGeom prst="rect">
            <a:avLst/>
          </a:prstGeom>
          <a:noFill/>
        </p:spPr>
        <p:txBody>
          <a:bodyPr wrap="none" rtlCol="0">
            <a:spAutoFit/>
          </a:bodyPr>
          <a:lstStyle/>
          <a:p>
            <a:r>
              <a:rPr lang="en-US" altLang="zh-CN" sz="3200" dirty="0">
                <a:solidFill>
                  <a:schemeClr val="accent2"/>
                </a:solidFill>
                <a:latin typeface="Impact" panose="020B0806030902050204" pitchFamily="34" charset="0"/>
              </a:rPr>
              <a:t>04</a:t>
            </a:r>
            <a:endParaRPr lang="zh-CN" altLang="en-US" sz="3200" dirty="0">
              <a:solidFill>
                <a:schemeClr val="accent2"/>
              </a:solidFill>
              <a:latin typeface="Impact" panose="020B0806030902050204" pitchFamily="34" charset="0"/>
            </a:endParaRPr>
          </a:p>
        </p:txBody>
      </p:sp>
      <p:sp>
        <p:nvSpPr>
          <p:cNvPr id="50" name="文本框 49">
            <a:extLst>
              <a:ext uri="{FF2B5EF4-FFF2-40B4-BE49-F238E27FC236}">
                <a16:creationId xmlns:a16="http://schemas.microsoft.com/office/drawing/2014/main" id="{1E806F1A-7C1B-4199-90B3-4F809CFB77BF}"/>
              </a:ext>
            </a:extLst>
          </p:cNvPr>
          <p:cNvSpPr txBox="1"/>
          <p:nvPr/>
        </p:nvSpPr>
        <p:spPr>
          <a:xfrm>
            <a:off x="8499801" y="1206116"/>
            <a:ext cx="2569934" cy="523220"/>
          </a:xfrm>
          <a:prstGeom prst="rect">
            <a:avLst/>
          </a:prstGeom>
          <a:noFill/>
        </p:spPr>
        <p:txBody>
          <a:bodyPr wrap="none" rtlCol="0">
            <a:spAutoFit/>
          </a:bodyPr>
          <a:lstStyle/>
          <a:p>
            <a:r>
              <a:rPr lang="zh-CN" altLang="en-US" sz="2800" b="1" spc="300" dirty="0">
                <a:solidFill>
                  <a:schemeClr val="tx1">
                    <a:lumMod val="75000"/>
                    <a:lumOff val="25000"/>
                  </a:schemeClr>
                </a:solidFill>
                <a:latin typeface="+mj-ea"/>
                <a:ea typeface="+mj-ea"/>
              </a:rPr>
              <a:t>选题背景意义</a:t>
            </a:r>
          </a:p>
        </p:txBody>
      </p:sp>
      <p:sp>
        <p:nvSpPr>
          <p:cNvPr id="51" name="文本框 50">
            <a:extLst>
              <a:ext uri="{FF2B5EF4-FFF2-40B4-BE49-F238E27FC236}">
                <a16:creationId xmlns:a16="http://schemas.microsoft.com/office/drawing/2014/main" id="{2D59836C-B161-4A6E-9416-3E399E473AE0}"/>
              </a:ext>
            </a:extLst>
          </p:cNvPr>
          <p:cNvSpPr txBox="1"/>
          <p:nvPr/>
        </p:nvSpPr>
        <p:spPr>
          <a:xfrm>
            <a:off x="7762234" y="1175339"/>
            <a:ext cx="561372" cy="584775"/>
          </a:xfrm>
          <a:prstGeom prst="rect">
            <a:avLst/>
          </a:prstGeom>
          <a:noFill/>
        </p:spPr>
        <p:txBody>
          <a:bodyPr wrap="none" rtlCol="0">
            <a:spAutoFit/>
          </a:bodyPr>
          <a:lstStyle/>
          <a:p>
            <a:r>
              <a:rPr lang="en-US" altLang="zh-CN" sz="3200" dirty="0">
                <a:solidFill>
                  <a:schemeClr val="accent2"/>
                </a:solidFill>
                <a:latin typeface="Impact" panose="020B0806030902050204" pitchFamily="34" charset="0"/>
              </a:rPr>
              <a:t>01</a:t>
            </a:r>
            <a:endParaRPr lang="zh-CN" altLang="en-US" sz="3200" dirty="0">
              <a:solidFill>
                <a:schemeClr val="accent2"/>
              </a:solidFill>
              <a:latin typeface="Impact" panose="020B0806030902050204" pitchFamily="34" charset="0"/>
            </a:endParaRPr>
          </a:p>
        </p:txBody>
      </p:sp>
      <p:sp>
        <p:nvSpPr>
          <p:cNvPr id="53" name="文本框 52">
            <a:extLst>
              <a:ext uri="{FF2B5EF4-FFF2-40B4-BE49-F238E27FC236}">
                <a16:creationId xmlns:a16="http://schemas.microsoft.com/office/drawing/2014/main" id="{758B762D-6245-4347-9605-5E1A31F14E33}"/>
              </a:ext>
            </a:extLst>
          </p:cNvPr>
          <p:cNvSpPr txBox="1"/>
          <p:nvPr/>
        </p:nvSpPr>
        <p:spPr>
          <a:xfrm>
            <a:off x="8499801" y="2657241"/>
            <a:ext cx="2569934" cy="523220"/>
          </a:xfrm>
          <a:prstGeom prst="rect">
            <a:avLst/>
          </a:prstGeom>
          <a:noFill/>
        </p:spPr>
        <p:txBody>
          <a:bodyPr wrap="none" rtlCol="0">
            <a:spAutoFit/>
          </a:bodyPr>
          <a:lstStyle/>
          <a:p>
            <a:r>
              <a:rPr lang="zh-CN" altLang="en-US" sz="2800" b="1" spc="300" dirty="0">
                <a:solidFill>
                  <a:schemeClr val="tx1">
                    <a:lumMod val="75000"/>
                    <a:lumOff val="25000"/>
                  </a:schemeClr>
                </a:solidFill>
                <a:latin typeface="+mj-ea"/>
                <a:ea typeface="+mj-ea"/>
              </a:rPr>
              <a:t>理论框架基础</a:t>
            </a:r>
          </a:p>
        </p:txBody>
      </p:sp>
      <p:sp>
        <p:nvSpPr>
          <p:cNvPr id="54" name="文本框 53">
            <a:extLst>
              <a:ext uri="{FF2B5EF4-FFF2-40B4-BE49-F238E27FC236}">
                <a16:creationId xmlns:a16="http://schemas.microsoft.com/office/drawing/2014/main" id="{63F263A4-8FF6-410E-8409-E5BDAE3407FE}"/>
              </a:ext>
            </a:extLst>
          </p:cNvPr>
          <p:cNvSpPr txBox="1"/>
          <p:nvPr/>
        </p:nvSpPr>
        <p:spPr>
          <a:xfrm>
            <a:off x="7762234" y="2626464"/>
            <a:ext cx="611065" cy="584775"/>
          </a:xfrm>
          <a:prstGeom prst="rect">
            <a:avLst/>
          </a:prstGeom>
          <a:noFill/>
        </p:spPr>
        <p:txBody>
          <a:bodyPr wrap="none" rtlCol="0">
            <a:spAutoFit/>
          </a:bodyPr>
          <a:lstStyle/>
          <a:p>
            <a:r>
              <a:rPr lang="en-US" altLang="zh-CN" sz="3200" dirty="0">
                <a:solidFill>
                  <a:schemeClr val="accent2"/>
                </a:solidFill>
                <a:latin typeface="Impact" panose="020B0806030902050204" pitchFamily="34" charset="0"/>
              </a:rPr>
              <a:t>02</a:t>
            </a:r>
            <a:endParaRPr lang="zh-CN" altLang="en-US" sz="3200" dirty="0">
              <a:solidFill>
                <a:schemeClr val="accent2"/>
              </a:solidFill>
              <a:latin typeface="Impact" panose="020B0806030902050204" pitchFamily="34" charset="0"/>
            </a:endParaRPr>
          </a:p>
        </p:txBody>
      </p:sp>
      <p:sp>
        <p:nvSpPr>
          <p:cNvPr id="56" name="文本框 55">
            <a:extLst>
              <a:ext uri="{FF2B5EF4-FFF2-40B4-BE49-F238E27FC236}">
                <a16:creationId xmlns:a16="http://schemas.microsoft.com/office/drawing/2014/main" id="{35BCB4F3-72FA-46B5-A2C4-6CF7473B964F}"/>
              </a:ext>
            </a:extLst>
          </p:cNvPr>
          <p:cNvSpPr txBox="1"/>
          <p:nvPr/>
        </p:nvSpPr>
        <p:spPr>
          <a:xfrm>
            <a:off x="8499801" y="4108366"/>
            <a:ext cx="2569934" cy="523220"/>
          </a:xfrm>
          <a:prstGeom prst="rect">
            <a:avLst/>
          </a:prstGeom>
          <a:noFill/>
        </p:spPr>
        <p:txBody>
          <a:bodyPr wrap="none" rtlCol="0">
            <a:spAutoFit/>
          </a:bodyPr>
          <a:lstStyle/>
          <a:p>
            <a:r>
              <a:rPr lang="zh-CN" altLang="en-US" sz="2800" b="1" spc="300" dirty="0">
                <a:solidFill>
                  <a:schemeClr val="tx1">
                    <a:lumMod val="75000"/>
                    <a:lumOff val="25000"/>
                  </a:schemeClr>
                </a:solidFill>
                <a:latin typeface="+mj-ea"/>
                <a:ea typeface="+mj-ea"/>
              </a:rPr>
              <a:t>项目研究过程</a:t>
            </a:r>
          </a:p>
        </p:txBody>
      </p:sp>
      <p:sp>
        <p:nvSpPr>
          <p:cNvPr id="57" name="文本框 56">
            <a:extLst>
              <a:ext uri="{FF2B5EF4-FFF2-40B4-BE49-F238E27FC236}">
                <a16:creationId xmlns:a16="http://schemas.microsoft.com/office/drawing/2014/main" id="{959382C7-BDB4-4C3F-BD20-E9DDC00B6E88}"/>
              </a:ext>
            </a:extLst>
          </p:cNvPr>
          <p:cNvSpPr txBox="1"/>
          <p:nvPr/>
        </p:nvSpPr>
        <p:spPr>
          <a:xfrm>
            <a:off x="7762234" y="4077589"/>
            <a:ext cx="622286" cy="584775"/>
          </a:xfrm>
          <a:prstGeom prst="rect">
            <a:avLst/>
          </a:prstGeom>
          <a:noFill/>
        </p:spPr>
        <p:txBody>
          <a:bodyPr wrap="none" rtlCol="0">
            <a:spAutoFit/>
          </a:bodyPr>
          <a:lstStyle/>
          <a:p>
            <a:r>
              <a:rPr lang="en-US" altLang="zh-CN" sz="3200" dirty="0">
                <a:solidFill>
                  <a:schemeClr val="accent2"/>
                </a:solidFill>
                <a:latin typeface="Impact" panose="020B0806030902050204" pitchFamily="34" charset="0"/>
              </a:rPr>
              <a:t>03</a:t>
            </a:r>
            <a:endParaRPr lang="zh-CN" altLang="en-US" sz="3200" dirty="0">
              <a:solidFill>
                <a:schemeClr val="accent2"/>
              </a:solidFill>
              <a:latin typeface="Impact" panose="020B0806030902050204" pitchFamily="34" charset="0"/>
            </a:endParaRPr>
          </a:p>
        </p:txBody>
      </p:sp>
      <p:cxnSp>
        <p:nvCxnSpPr>
          <p:cNvPr id="60" name="直接连接符 59">
            <a:extLst>
              <a:ext uri="{FF2B5EF4-FFF2-40B4-BE49-F238E27FC236}">
                <a16:creationId xmlns:a16="http://schemas.microsoft.com/office/drawing/2014/main" id="{479A6BAB-144B-4D57-936C-D49E97A3DE39}"/>
              </a:ext>
            </a:extLst>
          </p:cNvPr>
          <p:cNvCxnSpPr>
            <a:cxnSpLocks/>
          </p:cNvCxnSpPr>
          <p:nvPr/>
        </p:nvCxnSpPr>
        <p:spPr>
          <a:xfrm flipH="1">
            <a:off x="4422079" y="1467728"/>
            <a:ext cx="2721406" cy="1"/>
          </a:xfrm>
          <a:prstGeom prst="line">
            <a:avLst/>
          </a:prstGeom>
          <a:ln w="19050">
            <a:solidFill>
              <a:schemeClr val="accent1">
                <a:alpha val="3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B8D920E5-5E3E-40DE-8BE9-998DC805E72E}"/>
              </a:ext>
            </a:extLst>
          </p:cNvPr>
          <p:cNvCxnSpPr>
            <a:cxnSpLocks/>
          </p:cNvCxnSpPr>
          <p:nvPr/>
        </p:nvCxnSpPr>
        <p:spPr>
          <a:xfrm flipH="1">
            <a:off x="4422079" y="5821101"/>
            <a:ext cx="2721406" cy="0"/>
          </a:xfrm>
          <a:prstGeom prst="line">
            <a:avLst/>
          </a:prstGeom>
          <a:ln w="19050">
            <a:solidFill>
              <a:schemeClr val="accent1">
                <a:alpha val="3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D93A6BE-DE39-4F6F-93B7-9F90B3A9E3A0}"/>
              </a:ext>
            </a:extLst>
          </p:cNvPr>
          <p:cNvCxnSpPr>
            <a:cxnSpLocks/>
          </p:cNvCxnSpPr>
          <p:nvPr/>
        </p:nvCxnSpPr>
        <p:spPr>
          <a:xfrm flipH="1">
            <a:off x="5515649" y="2908780"/>
            <a:ext cx="1627836" cy="0"/>
          </a:xfrm>
          <a:prstGeom prst="line">
            <a:avLst/>
          </a:prstGeom>
          <a:ln w="19050">
            <a:solidFill>
              <a:schemeClr val="accent1">
                <a:alpha val="3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67DD77D7-DFC5-4DD8-878B-9B27D57DEA91}"/>
              </a:ext>
            </a:extLst>
          </p:cNvPr>
          <p:cNvCxnSpPr>
            <a:cxnSpLocks/>
          </p:cNvCxnSpPr>
          <p:nvPr/>
        </p:nvCxnSpPr>
        <p:spPr>
          <a:xfrm flipH="1">
            <a:off x="5515649" y="4389884"/>
            <a:ext cx="1627836" cy="0"/>
          </a:xfrm>
          <a:prstGeom prst="line">
            <a:avLst/>
          </a:prstGeom>
          <a:ln w="19050">
            <a:solidFill>
              <a:schemeClr val="accent1">
                <a:alpha val="34000"/>
              </a:schemeClr>
            </a:solidFill>
            <a:prstDash val="dash"/>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id="{FCB31A8F-7117-46F4-B0B4-C663FF54E8E3}"/>
              </a:ext>
            </a:extLst>
          </p:cNvPr>
          <p:cNvSpPr/>
          <p:nvPr/>
        </p:nvSpPr>
        <p:spPr>
          <a:xfrm>
            <a:off x="12041836" y="2830019"/>
            <a:ext cx="184204" cy="16043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41E9D8A8-573B-4C40-97A9-7849C07FFE6B}"/>
              </a:ext>
            </a:extLst>
          </p:cNvPr>
          <p:cNvSpPr/>
          <p:nvPr/>
        </p:nvSpPr>
        <p:spPr>
          <a:xfrm>
            <a:off x="7071186" y="1395283"/>
            <a:ext cx="144886" cy="144886"/>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F82CC318-63D5-4805-8E92-B753FD9540DD}"/>
              </a:ext>
            </a:extLst>
          </p:cNvPr>
          <p:cNvSpPr/>
          <p:nvPr/>
        </p:nvSpPr>
        <p:spPr>
          <a:xfrm>
            <a:off x="7071186" y="2841083"/>
            <a:ext cx="144886" cy="144886"/>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E8B38DE7-93D5-4EED-A31A-1D6A57ECCF81}"/>
              </a:ext>
            </a:extLst>
          </p:cNvPr>
          <p:cNvSpPr/>
          <p:nvPr/>
        </p:nvSpPr>
        <p:spPr>
          <a:xfrm>
            <a:off x="7071186" y="4311115"/>
            <a:ext cx="144886" cy="144886"/>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D719199E-BA5F-4E61-BCEF-2F33AEEA1074}"/>
              </a:ext>
            </a:extLst>
          </p:cNvPr>
          <p:cNvSpPr/>
          <p:nvPr/>
        </p:nvSpPr>
        <p:spPr>
          <a:xfrm>
            <a:off x="7071186" y="5751929"/>
            <a:ext cx="144886" cy="144886"/>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46B10B5E-4DE4-488D-9993-ACF9641872B1}"/>
              </a:ext>
            </a:extLst>
          </p:cNvPr>
          <p:cNvSpPr/>
          <p:nvPr/>
        </p:nvSpPr>
        <p:spPr>
          <a:xfrm>
            <a:off x="0" y="-43543"/>
            <a:ext cx="12195810" cy="4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文本框 79">
            <a:extLst>
              <a:ext uri="{FF2B5EF4-FFF2-40B4-BE49-F238E27FC236}">
                <a16:creationId xmlns:a16="http://schemas.microsoft.com/office/drawing/2014/main" id="{CCA34230-DB88-4EB1-B38E-54C6BDCEF7E0}"/>
              </a:ext>
            </a:extLst>
          </p:cNvPr>
          <p:cNvSpPr txBox="1"/>
          <p:nvPr/>
        </p:nvSpPr>
        <p:spPr>
          <a:xfrm>
            <a:off x="555470" y="39764"/>
            <a:ext cx="1866217" cy="307777"/>
          </a:xfrm>
          <a:prstGeom prst="rect">
            <a:avLst/>
          </a:prstGeom>
          <a:noFill/>
        </p:spPr>
        <p:txBody>
          <a:bodyPr wrap="none" rtlCol="0">
            <a:spAutoFit/>
          </a:bodyPr>
          <a:lstStyle/>
          <a:p>
            <a:r>
              <a:rPr lang="en-US" altLang="zh-CN" sz="1400" dirty="0">
                <a:solidFill>
                  <a:schemeClr val="bg1">
                    <a:lumMod val="85000"/>
                  </a:schemeClr>
                </a:solidFill>
              </a:rPr>
              <a:t>| </a:t>
            </a:r>
            <a:r>
              <a:rPr lang="zh-CN" altLang="en-US" sz="1400" dirty="0">
                <a:solidFill>
                  <a:schemeClr val="bg1">
                    <a:lumMod val="85000"/>
                  </a:schemeClr>
                </a:solidFill>
              </a:rPr>
              <a:t>团结 奋进 博学 奉献</a:t>
            </a:r>
          </a:p>
        </p:txBody>
      </p:sp>
      <p:sp>
        <p:nvSpPr>
          <p:cNvPr id="82" name="文本框 81">
            <a:extLst>
              <a:ext uri="{FF2B5EF4-FFF2-40B4-BE49-F238E27FC236}">
                <a16:creationId xmlns:a16="http://schemas.microsoft.com/office/drawing/2014/main" id="{80F4A9C2-E456-4CA5-AF9E-F5194AE6A489}"/>
              </a:ext>
            </a:extLst>
          </p:cNvPr>
          <p:cNvSpPr txBox="1"/>
          <p:nvPr/>
        </p:nvSpPr>
        <p:spPr>
          <a:xfrm>
            <a:off x="11034840" y="81588"/>
            <a:ext cx="479298" cy="215444"/>
          </a:xfrm>
          <a:prstGeom prst="rect">
            <a:avLst/>
          </a:prstGeom>
          <a:noFill/>
        </p:spPr>
        <p:txBody>
          <a:bodyPr wrap="none" lIns="0" tIns="0" rIns="0" bIns="0" rtlCol="0">
            <a:spAutoFit/>
          </a:bodyPr>
          <a:lstStyle/>
          <a:p>
            <a:r>
              <a:rPr lang="en-US" altLang="zh-CN" sz="1400" dirty="0">
                <a:solidFill>
                  <a:schemeClr val="bg1">
                    <a:lumMod val="85000"/>
                  </a:schemeClr>
                </a:solidFill>
              </a:rPr>
              <a:t>AUST</a:t>
            </a:r>
          </a:p>
        </p:txBody>
      </p:sp>
      <p:sp>
        <p:nvSpPr>
          <p:cNvPr id="2" name="文本框 1">
            <a:extLst>
              <a:ext uri="{FF2B5EF4-FFF2-40B4-BE49-F238E27FC236}">
                <a16:creationId xmlns:a16="http://schemas.microsoft.com/office/drawing/2014/main" id="{0E448B95-4134-43B8-8E45-4C505802286C}"/>
              </a:ext>
            </a:extLst>
          </p:cNvPr>
          <p:cNvSpPr txBox="1"/>
          <p:nvPr/>
        </p:nvSpPr>
        <p:spPr>
          <a:xfrm>
            <a:off x="8579686" y="1691431"/>
            <a:ext cx="1659878" cy="246221"/>
          </a:xfrm>
          <a:prstGeom prst="rect">
            <a:avLst/>
          </a:prstGeom>
          <a:noFill/>
        </p:spPr>
        <p:txBody>
          <a:bodyPr wrap="none" lIns="0" tIns="0" rIns="0" bIns="0" rtlCol="0">
            <a:spAutoFit/>
          </a:bodyPr>
          <a:lstStyle/>
          <a:p>
            <a:r>
              <a:rPr lang="en-US" altLang="zh-CN" sz="1600" dirty="0">
                <a:solidFill>
                  <a:schemeClr val="tx1">
                    <a:lumMod val="65000"/>
                    <a:lumOff val="35000"/>
                  </a:schemeClr>
                </a:solidFill>
                <a:latin typeface="Arial" panose="020B0604020202020204" pitchFamily="34" charset="0"/>
                <a:ea typeface="+mj-ea"/>
                <a:cs typeface="Arial" panose="020B0604020202020204" pitchFamily="34" charset="0"/>
              </a:rPr>
              <a:t> Topic background</a:t>
            </a:r>
            <a:endParaRPr lang="zh-CN" altLang="en-US" sz="1600" dirty="0">
              <a:solidFill>
                <a:schemeClr val="tx1">
                  <a:lumMod val="65000"/>
                  <a:lumOff val="35000"/>
                </a:schemeClr>
              </a:solidFill>
              <a:latin typeface="Arial" panose="020B0604020202020204" pitchFamily="34" charset="0"/>
              <a:ea typeface="+mj-ea"/>
              <a:cs typeface="Arial" panose="020B0604020202020204" pitchFamily="34" charset="0"/>
            </a:endParaRPr>
          </a:p>
        </p:txBody>
      </p:sp>
      <p:sp>
        <p:nvSpPr>
          <p:cNvPr id="30" name="文本框 29">
            <a:extLst>
              <a:ext uri="{FF2B5EF4-FFF2-40B4-BE49-F238E27FC236}">
                <a16:creationId xmlns:a16="http://schemas.microsoft.com/office/drawing/2014/main" id="{2C73F5C6-340C-474C-B534-D017DA06DD4B}"/>
              </a:ext>
            </a:extLst>
          </p:cNvPr>
          <p:cNvSpPr txBox="1"/>
          <p:nvPr/>
        </p:nvSpPr>
        <p:spPr>
          <a:xfrm>
            <a:off x="8579686" y="3141672"/>
            <a:ext cx="2083391" cy="246221"/>
          </a:xfrm>
          <a:prstGeom prst="rect">
            <a:avLst/>
          </a:prstGeom>
          <a:noFill/>
        </p:spPr>
        <p:txBody>
          <a:bodyPr wrap="none" lIns="0" tIns="0" rIns="0" bIns="0" rtlCol="0">
            <a:spAutoFit/>
          </a:bodyPr>
          <a:lstStyle/>
          <a:p>
            <a:r>
              <a:rPr lang="en-US" altLang="zh-CN" sz="1600" dirty="0">
                <a:solidFill>
                  <a:schemeClr val="tx1">
                    <a:lumMod val="65000"/>
                    <a:lumOff val="35000"/>
                  </a:schemeClr>
                </a:solidFill>
                <a:latin typeface="Arial" panose="020B0604020202020204" pitchFamily="34" charset="0"/>
                <a:ea typeface="+mj-ea"/>
                <a:cs typeface="Arial" panose="020B0604020202020204" pitchFamily="34" charset="0"/>
              </a:rPr>
              <a:t> Theoretical framework</a:t>
            </a:r>
            <a:endParaRPr lang="zh-CN" altLang="en-US" sz="1600" dirty="0">
              <a:solidFill>
                <a:schemeClr val="tx1">
                  <a:lumMod val="65000"/>
                  <a:lumOff val="35000"/>
                </a:schemeClr>
              </a:solidFill>
              <a:latin typeface="Arial" panose="020B0604020202020204" pitchFamily="34" charset="0"/>
              <a:ea typeface="+mj-ea"/>
              <a:cs typeface="Arial" panose="020B0604020202020204" pitchFamily="34" charset="0"/>
            </a:endParaRPr>
          </a:p>
        </p:txBody>
      </p:sp>
      <p:sp>
        <p:nvSpPr>
          <p:cNvPr id="31" name="文本框 30">
            <a:extLst>
              <a:ext uri="{FF2B5EF4-FFF2-40B4-BE49-F238E27FC236}">
                <a16:creationId xmlns:a16="http://schemas.microsoft.com/office/drawing/2014/main" id="{09811615-3BE2-4D68-94B1-65799A7A027B}"/>
              </a:ext>
            </a:extLst>
          </p:cNvPr>
          <p:cNvSpPr txBox="1"/>
          <p:nvPr/>
        </p:nvSpPr>
        <p:spPr>
          <a:xfrm>
            <a:off x="8579686" y="4591913"/>
            <a:ext cx="1652697" cy="246221"/>
          </a:xfrm>
          <a:prstGeom prst="rect">
            <a:avLst/>
          </a:prstGeom>
          <a:noFill/>
        </p:spPr>
        <p:txBody>
          <a:bodyPr wrap="none" lIns="0" tIns="0" rIns="0" bIns="0" rtlCol="0">
            <a:spAutoFit/>
          </a:bodyPr>
          <a:lstStyle/>
          <a:p>
            <a:r>
              <a:rPr lang="en-US" altLang="zh-CN" sz="1600" dirty="0">
                <a:solidFill>
                  <a:schemeClr val="tx1">
                    <a:lumMod val="65000"/>
                    <a:lumOff val="35000"/>
                  </a:schemeClr>
                </a:solidFill>
                <a:latin typeface="Arial" panose="020B0604020202020204" pitchFamily="34" charset="0"/>
                <a:ea typeface="+mj-ea"/>
                <a:cs typeface="Arial" panose="020B0604020202020204" pitchFamily="34" charset="0"/>
              </a:rPr>
              <a:t>Research process</a:t>
            </a:r>
            <a:endParaRPr lang="zh-CN" altLang="en-US" sz="1600" dirty="0">
              <a:solidFill>
                <a:schemeClr val="tx1">
                  <a:lumMod val="65000"/>
                  <a:lumOff val="35000"/>
                </a:schemeClr>
              </a:solidFill>
              <a:latin typeface="Arial" panose="020B0604020202020204" pitchFamily="34" charset="0"/>
              <a:ea typeface="+mj-ea"/>
              <a:cs typeface="Arial" panose="020B0604020202020204" pitchFamily="34" charset="0"/>
            </a:endParaRPr>
          </a:p>
        </p:txBody>
      </p:sp>
      <p:sp>
        <p:nvSpPr>
          <p:cNvPr id="32" name="文本框 31">
            <a:extLst>
              <a:ext uri="{FF2B5EF4-FFF2-40B4-BE49-F238E27FC236}">
                <a16:creationId xmlns:a16="http://schemas.microsoft.com/office/drawing/2014/main" id="{4E73809B-8D45-4415-ADBF-E9BA6A8867AF}"/>
              </a:ext>
            </a:extLst>
          </p:cNvPr>
          <p:cNvSpPr txBox="1"/>
          <p:nvPr/>
        </p:nvSpPr>
        <p:spPr>
          <a:xfrm>
            <a:off x="8579686" y="6042153"/>
            <a:ext cx="1264770" cy="246221"/>
          </a:xfrm>
          <a:prstGeom prst="rect">
            <a:avLst/>
          </a:prstGeom>
          <a:noFill/>
        </p:spPr>
        <p:txBody>
          <a:bodyPr wrap="none" lIns="0" tIns="0" rIns="0" bIns="0" rtlCol="0">
            <a:spAutoFit/>
          </a:bodyPr>
          <a:lstStyle/>
          <a:p>
            <a:r>
              <a:rPr lang="en-US" altLang="zh-CN" sz="1600" dirty="0">
                <a:solidFill>
                  <a:schemeClr val="tx1">
                    <a:lumMod val="65000"/>
                    <a:lumOff val="35000"/>
                  </a:schemeClr>
                </a:solidFill>
                <a:latin typeface="Arial" panose="020B0604020202020204" pitchFamily="34" charset="0"/>
                <a:ea typeface="+mj-ea"/>
                <a:cs typeface="Arial" panose="020B0604020202020204" pitchFamily="34" charset="0"/>
              </a:rPr>
              <a:t>Thesis results</a:t>
            </a:r>
            <a:endParaRPr lang="zh-CN" altLang="en-US" sz="1600" dirty="0">
              <a:solidFill>
                <a:schemeClr val="tx1">
                  <a:lumMod val="65000"/>
                  <a:lumOff val="35000"/>
                </a:schemeClr>
              </a:solidFill>
              <a:latin typeface="Arial" panose="020B0604020202020204" pitchFamily="34" charset="0"/>
              <a:ea typeface="+mj-ea"/>
              <a:cs typeface="Arial" panose="020B0604020202020204" pitchFamily="34" charset="0"/>
            </a:endParaRPr>
          </a:p>
        </p:txBody>
      </p:sp>
      <p:grpSp>
        <p:nvGrpSpPr>
          <p:cNvPr id="33" name="组合 32">
            <a:extLst>
              <a:ext uri="{FF2B5EF4-FFF2-40B4-BE49-F238E27FC236}">
                <a16:creationId xmlns:a16="http://schemas.microsoft.com/office/drawing/2014/main" id="{71C34D4E-6610-4795-90FC-A5DC5B84798C}"/>
              </a:ext>
            </a:extLst>
          </p:cNvPr>
          <p:cNvGrpSpPr/>
          <p:nvPr/>
        </p:nvGrpSpPr>
        <p:grpSpPr>
          <a:xfrm>
            <a:off x="275905" y="968227"/>
            <a:ext cx="5332004" cy="5327946"/>
            <a:chOff x="100432" y="4373552"/>
            <a:chExt cx="2326855" cy="2325082"/>
          </a:xfrm>
          <a:solidFill>
            <a:srgbClr val="DAE2EA"/>
          </a:solidFill>
        </p:grpSpPr>
        <p:sp>
          <p:nvSpPr>
            <p:cNvPr id="34" name="任意多边形: 形状 33">
              <a:extLst>
                <a:ext uri="{FF2B5EF4-FFF2-40B4-BE49-F238E27FC236}">
                  <a16:creationId xmlns:a16="http://schemas.microsoft.com/office/drawing/2014/main" id="{01CF0592-47C7-40E5-88AA-BA08A8C5223C}"/>
                </a:ext>
              </a:extLst>
            </p:cNvPr>
            <p:cNvSpPr/>
            <p:nvPr/>
          </p:nvSpPr>
          <p:spPr>
            <a:xfrm>
              <a:off x="100432" y="4373552"/>
              <a:ext cx="2326855" cy="2325082"/>
            </a:xfrm>
            <a:custGeom>
              <a:avLst/>
              <a:gdLst>
                <a:gd name="connsiteX0" fmla="*/ 497155 w 2326854"/>
                <a:gd name="connsiteY0" fmla="*/ 214924 h 2325081"/>
                <a:gd name="connsiteX1" fmla="*/ 1161748 w 2326854"/>
                <a:gd name="connsiteY1" fmla="*/ 4528 h 2325081"/>
                <a:gd name="connsiteX2" fmla="*/ 1718094 w 2326854"/>
                <a:gd name="connsiteY2" fmla="*/ 143613 h 2325081"/>
                <a:gd name="connsiteX3" fmla="*/ 2162656 w 2326854"/>
                <a:gd name="connsiteY3" fmla="*/ 568900 h 2325081"/>
                <a:gd name="connsiteX4" fmla="*/ 2326195 w 2326854"/>
                <a:gd name="connsiteY4" fmla="*/ 1154784 h 2325081"/>
                <a:gd name="connsiteX5" fmla="*/ 2179088 w 2326854"/>
                <a:gd name="connsiteY5" fmla="*/ 1728145 h 2325081"/>
                <a:gd name="connsiteX6" fmla="*/ 1837976 w 2326854"/>
                <a:gd name="connsiteY6" fmla="*/ 2107169 h 2325081"/>
                <a:gd name="connsiteX7" fmla="*/ 1354074 w 2326854"/>
                <a:gd name="connsiteY7" fmla="*/ 2305880 h 2325081"/>
                <a:gd name="connsiteX8" fmla="*/ 1206126 w 2326854"/>
                <a:gd name="connsiteY8" fmla="*/ 2323677 h 2325081"/>
                <a:gd name="connsiteX9" fmla="*/ 1123427 w 2326854"/>
                <a:gd name="connsiteY9" fmla="*/ 2323677 h 2325081"/>
                <a:gd name="connsiteX10" fmla="*/ 976140 w 2326854"/>
                <a:gd name="connsiteY10" fmla="*/ 2305820 h 2325081"/>
                <a:gd name="connsiteX11" fmla="*/ 407559 w 2326854"/>
                <a:gd name="connsiteY11" fmla="*/ 2040652 h 2325081"/>
                <a:gd name="connsiteX12" fmla="*/ 59911 w 2326854"/>
                <a:gd name="connsiteY12" fmla="*/ 1518588 h 2325081"/>
                <a:gd name="connsiteX13" fmla="*/ 4498 w 2326854"/>
                <a:gd name="connsiteY13" fmla="*/ 1216926 h 2325081"/>
                <a:gd name="connsiteX14" fmla="*/ 4498 w 2326854"/>
                <a:gd name="connsiteY14" fmla="*/ 1121226 h 2325081"/>
                <a:gd name="connsiteX15" fmla="*/ 89476 w 2326854"/>
                <a:gd name="connsiteY15" fmla="*/ 725603 h 2325081"/>
                <a:gd name="connsiteX16" fmla="*/ 497155 w 2326854"/>
                <a:gd name="connsiteY16" fmla="*/ 214924 h 2325081"/>
                <a:gd name="connsiteX17" fmla="*/ 1050863 w 2326854"/>
                <a:gd name="connsiteY17" fmla="*/ 32693 h 2325081"/>
                <a:gd name="connsiteX18" fmla="*/ 669810 w 2326854"/>
                <a:gd name="connsiteY18" fmla="*/ 141456 h 2325081"/>
                <a:gd name="connsiteX19" fmla="*/ 188907 w 2326854"/>
                <a:gd name="connsiteY19" fmla="*/ 583881 h 2325081"/>
                <a:gd name="connsiteX20" fmla="*/ 30825 w 2326854"/>
                <a:gd name="connsiteY20" fmla="*/ 1203383 h 2325081"/>
                <a:gd name="connsiteX21" fmla="*/ 205879 w 2326854"/>
                <a:gd name="connsiteY21" fmla="*/ 1769073 h 2325081"/>
                <a:gd name="connsiteX22" fmla="*/ 711490 w 2326854"/>
                <a:gd name="connsiteY22" fmla="*/ 2203228 h 2325081"/>
                <a:gd name="connsiteX23" fmla="*/ 1304958 w 2326854"/>
                <a:gd name="connsiteY23" fmla="*/ 2290659 h 2325081"/>
                <a:gd name="connsiteX24" fmla="*/ 1841394 w 2326854"/>
                <a:gd name="connsiteY24" fmla="*/ 2079424 h 2325081"/>
                <a:gd name="connsiteX25" fmla="*/ 2162416 w 2326854"/>
                <a:gd name="connsiteY25" fmla="*/ 1718017 h 2325081"/>
                <a:gd name="connsiteX26" fmla="*/ 2307425 w 2326854"/>
                <a:gd name="connsiteY26" fmla="*/ 1155324 h 2325081"/>
                <a:gd name="connsiteX27" fmla="*/ 2120437 w 2326854"/>
                <a:gd name="connsiteY27" fmla="*/ 538578 h 2325081"/>
                <a:gd name="connsiteX28" fmla="*/ 1634016 w 2326854"/>
                <a:gd name="connsiteY28" fmla="*/ 125516 h 2325081"/>
                <a:gd name="connsiteX29" fmla="*/ 1050863 w 2326854"/>
                <a:gd name="connsiteY29" fmla="*/ 32693 h 23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26854" h="2325081">
                  <a:moveTo>
                    <a:pt x="497155" y="214924"/>
                  </a:moveTo>
                  <a:cubicBezTo>
                    <a:pt x="690020" y="78775"/>
                    <a:pt x="925525" y="3869"/>
                    <a:pt x="1161748" y="4528"/>
                  </a:cubicBezTo>
                  <a:cubicBezTo>
                    <a:pt x="1354973" y="3030"/>
                    <a:pt x="1548318" y="51509"/>
                    <a:pt x="1718094" y="143613"/>
                  </a:cubicBezTo>
                  <a:cubicBezTo>
                    <a:pt x="1900885" y="242190"/>
                    <a:pt x="2056148" y="390743"/>
                    <a:pt x="2162656" y="568900"/>
                  </a:cubicBezTo>
                  <a:cubicBezTo>
                    <a:pt x="2268384" y="744839"/>
                    <a:pt x="2325835" y="949542"/>
                    <a:pt x="2326195" y="1154784"/>
                  </a:cubicBezTo>
                  <a:cubicBezTo>
                    <a:pt x="2328474" y="1354394"/>
                    <a:pt x="2277080" y="1554243"/>
                    <a:pt x="2179088" y="1728145"/>
                  </a:cubicBezTo>
                  <a:cubicBezTo>
                    <a:pt x="2095309" y="1877597"/>
                    <a:pt x="1977827" y="2007993"/>
                    <a:pt x="1837976" y="2107169"/>
                  </a:cubicBezTo>
                  <a:cubicBezTo>
                    <a:pt x="1694706" y="2209161"/>
                    <a:pt x="1527748" y="2277775"/>
                    <a:pt x="1354074" y="2305880"/>
                  </a:cubicBezTo>
                  <a:cubicBezTo>
                    <a:pt x="1305018" y="2314209"/>
                    <a:pt x="1255362" y="2317145"/>
                    <a:pt x="1206126" y="2323677"/>
                  </a:cubicBezTo>
                  <a:lnTo>
                    <a:pt x="1123427" y="2323677"/>
                  </a:lnTo>
                  <a:cubicBezTo>
                    <a:pt x="1074431" y="2316906"/>
                    <a:pt x="1024896" y="2314209"/>
                    <a:pt x="976140" y="2305820"/>
                  </a:cubicBezTo>
                  <a:cubicBezTo>
                    <a:pt x="766903" y="2272082"/>
                    <a:pt x="567921" y="2178959"/>
                    <a:pt x="407559" y="2040652"/>
                  </a:cubicBezTo>
                  <a:cubicBezTo>
                    <a:pt x="246779" y="1902766"/>
                    <a:pt x="124619" y="1720294"/>
                    <a:pt x="59911" y="1518588"/>
                  </a:cubicBezTo>
                  <a:cubicBezTo>
                    <a:pt x="27706" y="1421150"/>
                    <a:pt x="11095" y="1319218"/>
                    <a:pt x="4498" y="1216926"/>
                  </a:cubicBezTo>
                  <a:lnTo>
                    <a:pt x="4498" y="1121226"/>
                  </a:lnTo>
                  <a:cubicBezTo>
                    <a:pt x="9895" y="985796"/>
                    <a:pt x="37961" y="851085"/>
                    <a:pt x="89476" y="725603"/>
                  </a:cubicBezTo>
                  <a:cubicBezTo>
                    <a:pt x="172715" y="521020"/>
                    <a:pt x="316284" y="341725"/>
                    <a:pt x="497155" y="214924"/>
                  </a:cubicBezTo>
                  <a:moveTo>
                    <a:pt x="1050863" y="32693"/>
                  </a:moveTo>
                  <a:cubicBezTo>
                    <a:pt x="918808" y="46236"/>
                    <a:pt x="789092" y="83089"/>
                    <a:pt x="669810" y="141456"/>
                  </a:cubicBezTo>
                  <a:cubicBezTo>
                    <a:pt x="470948" y="237935"/>
                    <a:pt x="301652" y="393919"/>
                    <a:pt x="188907" y="583881"/>
                  </a:cubicBezTo>
                  <a:cubicBezTo>
                    <a:pt x="77962" y="769468"/>
                    <a:pt x="22609" y="987414"/>
                    <a:pt x="30825" y="1203383"/>
                  </a:cubicBezTo>
                  <a:cubicBezTo>
                    <a:pt x="37482" y="1403053"/>
                    <a:pt x="98532" y="1600505"/>
                    <a:pt x="205879" y="1769073"/>
                  </a:cubicBezTo>
                  <a:cubicBezTo>
                    <a:pt x="326359" y="1959634"/>
                    <a:pt x="504712" y="2113042"/>
                    <a:pt x="711490" y="2203228"/>
                  </a:cubicBezTo>
                  <a:cubicBezTo>
                    <a:pt x="896739" y="2284846"/>
                    <a:pt x="1104057" y="2314868"/>
                    <a:pt x="1304958" y="2290659"/>
                  </a:cubicBezTo>
                  <a:cubicBezTo>
                    <a:pt x="1498003" y="2268007"/>
                    <a:pt x="1684691" y="2194360"/>
                    <a:pt x="1841394" y="2079424"/>
                  </a:cubicBezTo>
                  <a:cubicBezTo>
                    <a:pt x="1972549" y="1983604"/>
                    <a:pt x="2082895" y="1859560"/>
                    <a:pt x="2162416" y="1718017"/>
                  </a:cubicBezTo>
                  <a:cubicBezTo>
                    <a:pt x="2258788" y="1547352"/>
                    <a:pt x="2309464" y="1351278"/>
                    <a:pt x="2307425" y="1155324"/>
                  </a:cubicBezTo>
                  <a:cubicBezTo>
                    <a:pt x="2307005" y="937377"/>
                    <a:pt x="2240857" y="720210"/>
                    <a:pt x="2120437" y="538578"/>
                  </a:cubicBezTo>
                  <a:cubicBezTo>
                    <a:pt x="2001815" y="358504"/>
                    <a:pt x="1831019" y="213366"/>
                    <a:pt x="1634016" y="125516"/>
                  </a:cubicBezTo>
                  <a:cubicBezTo>
                    <a:pt x="1452305" y="43959"/>
                    <a:pt x="1248945" y="12079"/>
                    <a:pt x="1050863" y="32693"/>
                  </a:cubicBezTo>
                  <a:close/>
                </a:path>
              </a:pathLst>
            </a:custGeom>
            <a:grpFill/>
            <a:ln w="9525" cap="flat">
              <a:noFill/>
              <a:prstDash val="solid"/>
              <a:miter/>
            </a:ln>
          </p:spPr>
          <p:txBody>
            <a:bodyPr rtlCol="0" anchor="ctr"/>
            <a:lstStyle/>
            <a:p>
              <a:endParaRPr lang="zh-CN" altLang="en-US" sz="1350">
                <a:cs typeface="+mn-ea"/>
                <a:sym typeface="+mn-lt"/>
              </a:endParaRPr>
            </a:p>
          </p:txBody>
        </p:sp>
        <p:sp>
          <p:nvSpPr>
            <p:cNvPr id="35" name="任意多边形: 形状 34">
              <a:extLst>
                <a:ext uri="{FF2B5EF4-FFF2-40B4-BE49-F238E27FC236}">
                  <a16:creationId xmlns:a16="http://schemas.microsoft.com/office/drawing/2014/main" id="{B17B6AF8-B7F4-4156-B823-D82145AF685E}"/>
                </a:ext>
              </a:extLst>
            </p:cNvPr>
            <p:cNvSpPr/>
            <p:nvPr/>
          </p:nvSpPr>
          <p:spPr>
            <a:xfrm>
              <a:off x="150486" y="4423599"/>
              <a:ext cx="2224905" cy="2223209"/>
            </a:xfrm>
            <a:custGeom>
              <a:avLst/>
              <a:gdLst>
                <a:gd name="connsiteX0" fmla="*/ 1031454 w 2224905"/>
                <a:gd name="connsiteY0" fmla="*/ 7634 h 2223209"/>
                <a:gd name="connsiteX1" fmla="*/ 1611248 w 2224905"/>
                <a:gd name="connsiteY1" fmla="*/ 120832 h 2223209"/>
                <a:gd name="connsiteX2" fmla="*/ 2080038 w 2224905"/>
                <a:gd name="connsiteY2" fmla="*/ 563137 h 2223209"/>
                <a:gd name="connsiteX3" fmla="*/ 2225886 w 2224905"/>
                <a:gd name="connsiteY3" fmla="*/ 1111209 h 2223209"/>
                <a:gd name="connsiteX4" fmla="*/ 2072362 w 2224905"/>
                <a:gd name="connsiteY4" fmla="*/ 1675341 h 2223209"/>
                <a:gd name="connsiteX5" fmla="*/ 1655927 w 2224905"/>
                <a:gd name="connsiteY5" fmla="*/ 2080852 h 2223209"/>
                <a:gd name="connsiteX6" fmla="*/ 1117811 w 2224905"/>
                <a:gd name="connsiteY6" fmla="*/ 2220537 h 2223209"/>
                <a:gd name="connsiteX7" fmla="*/ 589231 w 2224905"/>
                <a:gd name="connsiteY7" fmla="*/ 2088882 h 2223209"/>
                <a:gd name="connsiteX8" fmla="*/ 119782 w 2224905"/>
                <a:gd name="connsiteY8" fmla="*/ 1604810 h 2223209"/>
                <a:gd name="connsiteX9" fmla="*/ 13155 w 2224905"/>
                <a:gd name="connsiteY9" fmla="*/ 974041 h 2223209"/>
                <a:gd name="connsiteX10" fmla="*/ 260713 w 2224905"/>
                <a:gd name="connsiteY10" fmla="*/ 404576 h 2223209"/>
                <a:gd name="connsiteX11" fmla="*/ 1031454 w 2224905"/>
                <a:gd name="connsiteY11" fmla="*/ 7634 h 2223209"/>
                <a:gd name="connsiteX12" fmla="*/ 1027196 w 2224905"/>
                <a:gd name="connsiteY12" fmla="*/ 121731 h 2223209"/>
                <a:gd name="connsiteX13" fmla="*/ 1026596 w 2224905"/>
                <a:gd name="connsiteY13" fmla="*/ 177222 h 2223209"/>
                <a:gd name="connsiteX14" fmla="*/ 1073793 w 2224905"/>
                <a:gd name="connsiteY14" fmla="*/ 196817 h 2223209"/>
                <a:gd name="connsiteX15" fmla="*/ 1073253 w 2224905"/>
                <a:gd name="connsiteY15" fmla="*/ 221386 h 2223209"/>
                <a:gd name="connsiteX16" fmla="*/ 1015742 w 2224905"/>
                <a:gd name="connsiteY16" fmla="*/ 216352 h 2223209"/>
                <a:gd name="connsiteX17" fmla="*/ 1017541 w 2224905"/>
                <a:gd name="connsiteY17" fmla="*/ 241341 h 2223209"/>
                <a:gd name="connsiteX18" fmla="*/ 1091364 w 2224905"/>
                <a:gd name="connsiteY18" fmla="*/ 239843 h 2223209"/>
                <a:gd name="connsiteX19" fmla="*/ 1101619 w 2224905"/>
                <a:gd name="connsiteY19" fmla="*/ 185971 h 2223209"/>
                <a:gd name="connsiteX20" fmla="*/ 1045487 w 2224905"/>
                <a:gd name="connsiteY20" fmla="*/ 158046 h 2223209"/>
                <a:gd name="connsiteX21" fmla="*/ 1069835 w 2224905"/>
                <a:gd name="connsiteY21" fmla="*/ 132757 h 2223209"/>
                <a:gd name="connsiteX22" fmla="*/ 1092744 w 2224905"/>
                <a:gd name="connsiteY22" fmla="*/ 152652 h 2223209"/>
                <a:gd name="connsiteX23" fmla="*/ 1095682 w 2224905"/>
                <a:gd name="connsiteY23" fmla="*/ 116218 h 2223209"/>
                <a:gd name="connsiteX24" fmla="*/ 1027196 w 2224905"/>
                <a:gd name="connsiteY24" fmla="*/ 121731 h 2223209"/>
                <a:gd name="connsiteX25" fmla="*/ 1169626 w 2224905"/>
                <a:gd name="connsiteY25" fmla="*/ 120113 h 2223209"/>
                <a:gd name="connsiteX26" fmla="*/ 1149176 w 2224905"/>
                <a:gd name="connsiteY26" fmla="*/ 228038 h 2223209"/>
                <a:gd name="connsiteX27" fmla="*/ 1231156 w 2224905"/>
                <a:gd name="connsiteY27" fmla="*/ 246135 h 2223209"/>
                <a:gd name="connsiteX28" fmla="*/ 1234634 w 2224905"/>
                <a:gd name="connsiteY28" fmla="*/ 221686 h 2223209"/>
                <a:gd name="connsiteX29" fmla="*/ 1172924 w 2224905"/>
                <a:gd name="connsiteY29" fmla="*/ 210779 h 2223209"/>
                <a:gd name="connsiteX30" fmla="*/ 1189836 w 2224905"/>
                <a:gd name="connsiteY30" fmla="*/ 140008 h 2223209"/>
                <a:gd name="connsiteX31" fmla="*/ 1231395 w 2224905"/>
                <a:gd name="connsiteY31" fmla="*/ 162001 h 2223209"/>
                <a:gd name="connsiteX32" fmla="*/ 1243869 w 2224905"/>
                <a:gd name="connsiteY32" fmla="*/ 123349 h 2223209"/>
                <a:gd name="connsiteX33" fmla="*/ 1169626 w 2224905"/>
                <a:gd name="connsiteY33" fmla="*/ 120113 h 2223209"/>
                <a:gd name="connsiteX34" fmla="*/ 854481 w 2224905"/>
                <a:gd name="connsiteY34" fmla="*/ 143184 h 2223209"/>
                <a:gd name="connsiteX35" fmla="*/ 885246 w 2224905"/>
                <a:gd name="connsiteY35" fmla="*/ 274360 h 2223209"/>
                <a:gd name="connsiteX36" fmla="*/ 913492 w 2224905"/>
                <a:gd name="connsiteY36" fmla="*/ 268247 h 2223209"/>
                <a:gd name="connsiteX37" fmla="*/ 899519 w 2224905"/>
                <a:gd name="connsiteY37" fmla="*/ 208982 h 2223209"/>
                <a:gd name="connsiteX38" fmla="*/ 942098 w 2224905"/>
                <a:gd name="connsiteY38" fmla="*/ 198974 h 2223209"/>
                <a:gd name="connsiteX39" fmla="*/ 940119 w 2224905"/>
                <a:gd name="connsiteY39" fmla="*/ 184652 h 2223209"/>
                <a:gd name="connsiteX40" fmla="*/ 896400 w 2224905"/>
                <a:gd name="connsiteY40" fmla="*/ 194540 h 2223209"/>
                <a:gd name="connsiteX41" fmla="*/ 887825 w 2224905"/>
                <a:gd name="connsiteY41" fmla="*/ 158645 h 2223209"/>
                <a:gd name="connsiteX42" fmla="*/ 929084 w 2224905"/>
                <a:gd name="connsiteY42" fmla="*/ 148997 h 2223209"/>
                <a:gd name="connsiteX43" fmla="*/ 924227 w 2224905"/>
                <a:gd name="connsiteY43" fmla="*/ 127064 h 2223209"/>
                <a:gd name="connsiteX44" fmla="*/ 854481 w 2224905"/>
                <a:gd name="connsiteY44" fmla="*/ 143184 h 2223209"/>
                <a:gd name="connsiteX45" fmla="*/ 1265699 w 2224905"/>
                <a:gd name="connsiteY45" fmla="*/ 257461 h 2223209"/>
                <a:gd name="connsiteX46" fmla="*/ 1294424 w 2224905"/>
                <a:gd name="connsiteY46" fmla="*/ 263154 h 2223209"/>
                <a:gd name="connsiteX47" fmla="*/ 1319672 w 2224905"/>
                <a:gd name="connsiteY47" fmla="*/ 129761 h 2223209"/>
                <a:gd name="connsiteX48" fmla="*/ 1290946 w 2224905"/>
                <a:gd name="connsiteY48" fmla="*/ 125746 h 2223209"/>
                <a:gd name="connsiteX49" fmla="*/ 1265699 w 2224905"/>
                <a:gd name="connsiteY49" fmla="*/ 257461 h 2223209"/>
                <a:gd name="connsiteX50" fmla="*/ 1370647 w 2224905"/>
                <a:gd name="connsiteY50" fmla="*/ 142285 h 2223209"/>
                <a:gd name="connsiteX51" fmla="*/ 1332086 w 2224905"/>
                <a:gd name="connsiteY51" fmla="*/ 271124 h 2223209"/>
                <a:gd name="connsiteX52" fmla="*/ 1408608 w 2224905"/>
                <a:gd name="connsiteY52" fmla="*/ 294374 h 2223209"/>
                <a:gd name="connsiteX53" fmla="*/ 1414905 w 2224905"/>
                <a:gd name="connsiteY53" fmla="*/ 272262 h 2223209"/>
                <a:gd name="connsiteX54" fmla="*/ 1366929 w 2224905"/>
                <a:gd name="connsiteY54" fmla="*/ 258659 h 2223209"/>
                <a:gd name="connsiteX55" fmla="*/ 1378383 w 2224905"/>
                <a:gd name="connsiteY55" fmla="*/ 220667 h 2223209"/>
                <a:gd name="connsiteX56" fmla="*/ 1426659 w 2224905"/>
                <a:gd name="connsiteY56" fmla="*/ 235169 h 2223209"/>
                <a:gd name="connsiteX57" fmla="*/ 1428998 w 2224905"/>
                <a:gd name="connsiteY57" fmla="*/ 221626 h 2223209"/>
                <a:gd name="connsiteX58" fmla="*/ 1382161 w 2224905"/>
                <a:gd name="connsiteY58" fmla="*/ 208083 h 2223209"/>
                <a:gd name="connsiteX59" fmla="*/ 1392356 w 2224905"/>
                <a:gd name="connsiteY59" fmla="*/ 172068 h 2223209"/>
                <a:gd name="connsiteX60" fmla="*/ 1438593 w 2224905"/>
                <a:gd name="connsiteY60" fmla="*/ 185971 h 2223209"/>
                <a:gd name="connsiteX61" fmla="*/ 1444950 w 2224905"/>
                <a:gd name="connsiteY61" fmla="*/ 164218 h 2223209"/>
                <a:gd name="connsiteX62" fmla="*/ 1370647 w 2224905"/>
                <a:gd name="connsiteY62" fmla="*/ 142285 h 2223209"/>
                <a:gd name="connsiteX63" fmla="*/ 760567 w 2224905"/>
                <a:gd name="connsiteY63" fmla="*/ 173266 h 2223209"/>
                <a:gd name="connsiteX64" fmla="*/ 713250 w 2224905"/>
                <a:gd name="connsiteY64" fmla="*/ 224922 h 2223209"/>
                <a:gd name="connsiteX65" fmla="*/ 744735 w 2224905"/>
                <a:gd name="connsiteY65" fmla="*/ 298030 h 2223209"/>
                <a:gd name="connsiteX66" fmla="*/ 838709 w 2224905"/>
                <a:gd name="connsiteY66" fmla="*/ 263753 h 2223209"/>
                <a:gd name="connsiteX67" fmla="*/ 819758 w 2224905"/>
                <a:gd name="connsiteY67" fmla="*/ 192862 h 2223209"/>
                <a:gd name="connsiteX68" fmla="*/ 760567 w 2224905"/>
                <a:gd name="connsiteY68" fmla="*/ 173266 h 2223209"/>
                <a:gd name="connsiteX69" fmla="*/ 1491667 w 2224905"/>
                <a:gd name="connsiteY69" fmla="*/ 180038 h 2223209"/>
                <a:gd name="connsiteX70" fmla="*/ 1434456 w 2224905"/>
                <a:gd name="connsiteY70" fmla="*/ 303064 h 2223209"/>
                <a:gd name="connsiteX71" fmla="*/ 1459583 w 2224905"/>
                <a:gd name="connsiteY71" fmla="*/ 315168 h 2223209"/>
                <a:gd name="connsiteX72" fmla="*/ 1493167 w 2224905"/>
                <a:gd name="connsiteY72" fmla="*/ 242899 h 2223209"/>
                <a:gd name="connsiteX73" fmla="*/ 1516975 w 2224905"/>
                <a:gd name="connsiteY73" fmla="*/ 341056 h 2223209"/>
                <a:gd name="connsiteX74" fmla="*/ 1529149 w 2224905"/>
                <a:gd name="connsiteY74" fmla="*/ 344951 h 2223209"/>
                <a:gd name="connsiteX75" fmla="*/ 1584622 w 2224905"/>
                <a:gd name="connsiteY75" fmla="*/ 223843 h 2223209"/>
                <a:gd name="connsiteX76" fmla="*/ 1558834 w 2224905"/>
                <a:gd name="connsiteY76" fmla="*/ 212697 h 2223209"/>
                <a:gd name="connsiteX77" fmla="*/ 1526510 w 2224905"/>
                <a:gd name="connsiteY77" fmla="*/ 283468 h 2223209"/>
                <a:gd name="connsiteX78" fmla="*/ 1504441 w 2224905"/>
                <a:gd name="connsiteY78" fmla="*/ 194060 h 2223209"/>
                <a:gd name="connsiteX79" fmla="*/ 1491667 w 2224905"/>
                <a:gd name="connsiteY79" fmla="*/ 180038 h 2223209"/>
                <a:gd name="connsiteX80" fmla="*/ 594569 w 2224905"/>
                <a:gd name="connsiteY80" fmla="*/ 251588 h 2223209"/>
                <a:gd name="connsiteX81" fmla="*/ 594629 w 2224905"/>
                <a:gd name="connsiteY81" fmla="*/ 315288 h 2223209"/>
                <a:gd name="connsiteX82" fmla="*/ 533939 w 2224905"/>
                <a:gd name="connsiteY82" fmla="*/ 291079 h 2223209"/>
                <a:gd name="connsiteX83" fmla="*/ 519126 w 2224905"/>
                <a:gd name="connsiteY83" fmla="*/ 314569 h 2223209"/>
                <a:gd name="connsiteX84" fmla="*/ 594209 w 2224905"/>
                <a:gd name="connsiteY84" fmla="*/ 346449 h 2223209"/>
                <a:gd name="connsiteX85" fmla="*/ 627313 w 2224905"/>
                <a:gd name="connsiteY85" fmla="*/ 393730 h 2223209"/>
                <a:gd name="connsiteX86" fmla="*/ 651241 w 2224905"/>
                <a:gd name="connsiteY86" fmla="*/ 378209 h 2223209"/>
                <a:gd name="connsiteX87" fmla="*/ 621616 w 2224905"/>
                <a:gd name="connsiteY87" fmla="*/ 330869 h 2223209"/>
                <a:gd name="connsiteX88" fmla="*/ 622455 w 2224905"/>
                <a:gd name="connsiteY88" fmla="*/ 246914 h 2223209"/>
                <a:gd name="connsiteX89" fmla="*/ 594569 w 2224905"/>
                <a:gd name="connsiteY89" fmla="*/ 251588 h 2223209"/>
                <a:gd name="connsiteX90" fmla="*/ 1575206 w 2224905"/>
                <a:gd name="connsiteY90" fmla="*/ 356816 h 2223209"/>
                <a:gd name="connsiteX91" fmla="*/ 1638835 w 2224905"/>
                <a:gd name="connsiteY91" fmla="*/ 410748 h 2223209"/>
                <a:gd name="connsiteX92" fmla="*/ 1652448 w 2224905"/>
                <a:gd name="connsiteY92" fmla="*/ 391033 h 2223209"/>
                <a:gd name="connsiteX93" fmla="*/ 1604712 w 2224905"/>
                <a:gd name="connsiteY93" fmla="*/ 356816 h 2223209"/>
                <a:gd name="connsiteX94" fmla="*/ 1657066 w 2224905"/>
                <a:gd name="connsiteY94" fmla="*/ 298449 h 2223209"/>
                <a:gd name="connsiteX95" fmla="*/ 1686571 w 2224905"/>
                <a:gd name="connsiteY95" fmla="*/ 320322 h 2223209"/>
                <a:gd name="connsiteX96" fmla="*/ 1679195 w 2224905"/>
                <a:gd name="connsiteY96" fmla="*/ 340037 h 2223209"/>
                <a:gd name="connsiteX97" fmla="*/ 1708821 w 2224905"/>
                <a:gd name="connsiteY97" fmla="*/ 309655 h 2223209"/>
                <a:gd name="connsiteX98" fmla="*/ 1645792 w 2224905"/>
                <a:gd name="connsiteY98" fmla="*/ 270524 h 2223209"/>
                <a:gd name="connsiteX99" fmla="*/ 1575206 w 2224905"/>
                <a:gd name="connsiteY99" fmla="*/ 356816 h 2223209"/>
                <a:gd name="connsiteX100" fmla="*/ 421374 w 2224905"/>
                <a:gd name="connsiteY100" fmla="*/ 385280 h 2223209"/>
                <a:gd name="connsiteX101" fmla="*/ 436007 w 2224905"/>
                <a:gd name="connsiteY101" fmla="*/ 402359 h 2223209"/>
                <a:gd name="connsiteX102" fmla="*/ 460415 w 2224905"/>
                <a:gd name="connsiteY102" fmla="*/ 381385 h 2223209"/>
                <a:gd name="connsiteX103" fmla="*/ 534898 w 2224905"/>
                <a:gd name="connsiteY103" fmla="*/ 466538 h 2223209"/>
                <a:gd name="connsiteX104" fmla="*/ 555588 w 2224905"/>
                <a:gd name="connsiteY104" fmla="*/ 446404 h 2223209"/>
                <a:gd name="connsiteX105" fmla="*/ 482424 w 2224905"/>
                <a:gd name="connsiteY105" fmla="*/ 362269 h 2223209"/>
                <a:gd name="connsiteX106" fmla="*/ 506412 w 2224905"/>
                <a:gd name="connsiteY106" fmla="*/ 341835 h 2223209"/>
                <a:gd name="connsiteX107" fmla="*/ 492259 w 2224905"/>
                <a:gd name="connsiteY107" fmla="*/ 324277 h 2223209"/>
                <a:gd name="connsiteX108" fmla="*/ 421374 w 2224905"/>
                <a:gd name="connsiteY108" fmla="*/ 385280 h 2223209"/>
                <a:gd name="connsiteX109" fmla="*/ 1660005 w 2224905"/>
                <a:gd name="connsiteY109" fmla="*/ 434539 h 2223209"/>
                <a:gd name="connsiteX110" fmla="*/ 1720215 w 2224905"/>
                <a:gd name="connsiteY110" fmla="*/ 487093 h 2223209"/>
                <a:gd name="connsiteX111" fmla="*/ 1735208 w 2224905"/>
                <a:gd name="connsiteY111" fmla="*/ 470194 h 2223209"/>
                <a:gd name="connsiteX112" fmla="*/ 1696766 w 2224905"/>
                <a:gd name="connsiteY112" fmla="*/ 435797 h 2223209"/>
                <a:gd name="connsiteX113" fmla="*/ 1722314 w 2224905"/>
                <a:gd name="connsiteY113" fmla="*/ 407512 h 2223209"/>
                <a:gd name="connsiteX114" fmla="*/ 1757277 w 2224905"/>
                <a:gd name="connsiteY114" fmla="*/ 437894 h 2223209"/>
                <a:gd name="connsiteX115" fmla="*/ 1763034 w 2224905"/>
                <a:gd name="connsiteY115" fmla="*/ 424591 h 2223209"/>
                <a:gd name="connsiteX116" fmla="*/ 1731489 w 2224905"/>
                <a:gd name="connsiteY116" fmla="*/ 396906 h 2223209"/>
                <a:gd name="connsiteX117" fmla="*/ 1755658 w 2224905"/>
                <a:gd name="connsiteY117" fmla="*/ 368981 h 2223209"/>
                <a:gd name="connsiteX118" fmla="*/ 1792299 w 2224905"/>
                <a:gd name="connsiteY118" fmla="*/ 400441 h 2223209"/>
                <a:gd name="connsiteX119" fmla="*/ 1807172 w 2224905"/>
                <a:gd name="connsiteY119" fmla="*/ 383842 h 2223209"/>
                <a:gd name="connsiteX120" fmla="*/ 1748881 w 2224905"/>
                <a:gd name="connsiteY120" fmla="*/ 332966 h 2223209"/>
                <a:gd name="connsiteX121" fmla="*/ 1660005 w 2224905"/>
                <a:gd name="connsiteY121" fmla="*/ 434539 h 2223209"/>
                <a:gd name="connsiteX122" fmla="*/ 1025157 w 2224905"/>
                <a:gd name="connsiteY122" fmla="*/ 354719 h 2223209"/>
                <a:gd name="connsiteX123" fmla="*/ 489441 w 2224905"/>
                <a:gd name="connsiteY123" fmla="*/ 674238 h 2223209"/>
                <a:gd name="connsiteX124" fmla="*/ 353487 w 2224905"/>
                <a:gd name="connsiteY124" fmla="*/ 1183598 h 2223209"/>
                <a:gd name="connsiteX125" fmla="*/ 572500 w 2224905"/>
                <a:gd name="connsiteY125" fmla="*/ 1649753 h 2223209"/>
                <a:gd name="connsiteX126" fmla="*/ 1015442 w 2224905"/>
                <a:gd name="connsiteY126" fmla="*/ 1869437 h 2223209"/>
                <a:gd name="connsiteX127" fmla="*/ 1479493 w 2224905"/>
                <a:gd name="connsiteY127" fmla="*/ 1783565 h 2223209"/>
                <a:gd name="connsiteX128" fmla="*/ 1836078 w 2224905"/>
                <a:gd name="connsiteY128" fmla="*/ 1368227 h 2223209"/>
                <a:gd name="connsiteX129" fmla="*/ 1839796 w 2224905"/>
                <a:gd name="connsiteY129" fmla="*/ 868034 h 2223209"/>
                <a:gd name="connsiteX130" fmla="*/ 1500063 w 2224905"/>
                <a:gd name="connsiteY130" fmla="*/ 453355 h 2223209"/>
                <a:gd name="connsiteX131" fmla="*/ 1025157 w 2224905"/>
                <a:gd name="connsiteY131" fmla="*/ 354719 h 2223209"/>
                <a:gd name="connsiteX132" fmla="*/ 373098 w 2224905"/>
                <a:gd name="connsiteY132" fmla="*/ 435318 h 2223209"/>
                <a:gd name="connsiteX133" fmla="*/ 470910 w 2224905"/>
                <a:gd name="connsiteY133" fmla="*/ 528441 h 2223209"/>
                <a:gd name="connsiteX134" fmla="*/ 490880 w 2224905"/>
                <a:gd name="connsiteY134" fmla="*/ 508366 h 2223209"/>
                <a:gd name="connsiteX135" fmla="*/ 392888 w 2224905"/>
                <a:gd name="connsiteY135" fmla="*/ 415003 h 2223209"/>
                <a:gd name="connsiteX136" fmla="*/ 373098 w 2224905"/>
                <a:gd name="connsiteY136" fmla="*/ 435318 h 2223209"/>
                <a:gd name="connsiteX137" fmla="*/ 1860966 w 2224905"/>
                <a:gd name="connsiteY137" fmla="*/ 480860 h 2223209"/>
                <a:gd name="connsiteX138" fmla="*/ 1839976 w 2224905"/>
                <a:gd name="connsiteY138" fmla="*/ 510164 h 2223209"/>
                <a:gd name="connsiteX139" fmla="*/ 1782884 w 2224905"/>
                <a:gd name="connsiteY139" fmla="*/ 524306 h 2223209"/>
                <a:gd name="connsiteX140" fmla="*/ 1832180 w 2224905"/>
                <a:gd name="connsiteY140" fmla="*/ 596335 h 2223209"/>
                <a:gd name="connsiteX141" fmla="*/ 1832120 w 2224905"/>
                <a:gd name="connsiteY141" fmla="*/ 619107 h 2223209"/>
                <a:gd name="connsiteX142" fmla="*/ 1853169 w 2224905"/>
                <a:gd name="connsiteY142" fmla="*/ 645114 h 2223209"/>
                <a:gd name="connsiteX143" fmla="*/ 1854069 w 2224905"/>
                <a:gd name="connsiteY143" fmla="*/ 598193 h 2223209"/>
                <a:gd name="connsiteX144" fmla="*/ 1898567 w 2224905"/>
                <a:gd name="connsiteY144" fmla="*/ 587646 h 2223209"/>
                <a:gd name="connsiteX145" fmla="*/ 1885673 w 2224905"/>
                <a:gd name="connsiteY145" fmla="*/ 569190 h 2223209"/>
                <a:gd name="connsiteX146" fmla="*/ 1855448 w 2224905"/>
                <a:gd name="connsiteY146" fmla="*/ 575542 h 2223209"/>
                <a:gd name="connsiteX147" fmla="*/ 1858687 w 2224905"/>
                <a:gd name="connsiteY147" fmla="*/ 538208 h 2223209"/>
                <a:gd name="connsiteX148" fmla="*/ 1908822 w 2224905"/>
                <a:gd name="connsiteY148" fmla="*/ 534853 h 2223209"/>
                <a:gd name="connsiteX149" fmla="*/ 1860966 w 2224905"/>
                <a:gd name="connsiteY149" fmla="*/ 480860 h 2223209"/>
                <a:gd name="connsiteX150" fmla="*/ 303712 w 2224905"/>
                <a:gd name="connsiteY150" fmla="*/ 529639 h 2223209"/>
                <a:gd name="connsiteX151" fmla="*/ 337895 w 2224905"/>
                <a:gd name="connsiteY151" fmla="*/ 571946 h 2223209"/>
                <a:gd name="connsiteX152" fmla="*/ 392528 w 2224905"/>
                <a:gd name="connsiteY152" fmla="*/ 547497 h 2223209"/>
                <a:gd name="connsiteX153" fmla="*/ 409200 w 2224905"/>
                <a:gd name="connsiteY153" fmla="*/ 565834 h 2223209"/>
                <a:gd name="connsiteX154" fmla="*/ 368360 w 2224905"/>
                <a:gd name="connsiteY154" fmla="*/ 604485 h 2223209"/>
                <a:gd name="connsiteX155" fmla="*/ 387791 w 2224905"/>
                <a:gd name="connsiteY155" fmla="*/ 619646 h 2223209"/>
                <a:gd name="connsiteX156" fmla="*/ 434867 w 2224905"/>
                <a:gd name="connsiteY156" fmla="*/ 566313 h 2223209"/>
                <a:gd name="connsiteX157" fmla="*/ 398046 w 2224905"/>
                <a:gd name="connsiteY157" fmla="*/ 519991 h 2223209"/>
                <a:gd name="connsiteX158" fmla="*/ 354327 w 2224905"/>
                <a:gd name="connsiteY158" fmla="*/ 539826 h 2223209"/>
                <a:gd name="connsiteX159" fmla="*/ 329739 w 2224905"/>
                <a:gd name="connsiteY159" fmla="*/ 537369 h 2223209"/>
                <a:gd name="connsiteX160" fmla="*/ 350849 w 2224905"/>
                <a:gd name="connsiteY160" fmla="*/ 500875 h 2223209"/>
                <a:gd name="connsiteX161" fmla="*/ 369859 w 2224905"/>
                <a:gd name="connsiteY161" fmla="*/ 507407 h 2223209"/>
                <a:gd name="connsiteX162" fmla="*/ 344432 w 2224905"/>
                <a:gd name="connsiteY162" fmla="*/ 479123 h 2223209"/>
                <a:gd name="connsiteX163" fmla="*/ 303712 w 2224905"/>
                <a:gd name="connsiteY163" fmla="*/ 529639 h 2223209"/>
                <a:gd name="connsiteX164" fmla="*/ 255915 w 2224905"/>
                <a:gd name="connsiteY164" fmla="*/ 602688 h 2223209"/>
                <a:gd name="connsiteX165" fmla="*/ 215315 w 2224905"/>
                <a:gd name="connsiteY165" fmla="*/ 663092 h 2223209"/>
                <a:gd name="connsiteX166" fmla="*/ 333097 w 2224905"/>
                <a:gd name="connsiteY166" fmla="*/ 728829 h 2223209"/>
                <a:gd name="connsiteX167" fmla="*/ 347311 w 2224905"/>
                <a:gd name="connsiteY167" fmla="*/ 703601 h 2223209"/>
                <a:gd name="connsiteX168" fmla="*/ 295916 w 2224905"/>
                <a:gd name="connsiteY168" fmla="*/ 674717 h 2223209"/>
                <a:gd name="connsiteX169" fmla="*/ 304612 w 2224905"/>
                <a:gd name="connsiteY169" fmla="*/ 664949 h 2223209"/>
                <a:gd name="connsiteX170" fmla="*/ 368720 w 2224905"/>
                <a:gd name="connsiteY170" fmla="*/ 661773 h 2223209"/>
                <a:gd name="connsiteX171" fmla="*/ 386411 w 2224905"/>
                <a:gd name="connsiteY171" fmla="*/ 633729 h 2223209"/>
                <a:gd name="connsiteX172" fmla="*/ 312288 w 2224905"/>
                <a:gd name="connsiteY172" fmla="*/ 637204 h 2223209"/>
                <a:gd name="connsiteX173" fmla="*/ 255915 w 2224905"/>
                <a:gd name="connsiteY173" fmla="*/ 602688 h 2223209"/>
                <a:gd name="connsiteX174" fmla="*/ 1979887 w 2224905"/>
                <a:gd name="connsiteY174" fmla="*/ 644155 h 2223209"/>
                <a:gd name="connsiteX175" fmla="*/ 1993620 w 2224905"/>
                <a:gd name="connsiteY175" fmla="*/ 672859 h 2223209"/>
                <a:gd name="connsiteX176" fmla="*/ 1892510 w 2224905"/>
                <a:gd name="connsiteY176" fmla="*/ 721818 h 2223209"/>
                <a:gd name="connsiteX177" fmla="*/ 1904804 w 2224905"/>
                <a:gd name="connsiteY177" fmla="*/ 747945 h 2223209"/>
                <a:gd name="connsiteX178" fmla="*/ 2006634 w 2224905"/>
                <a:gd name="connsiteY178" fmla="*/ 698987 h 2223209"/>
                <a:gd name="connsiteX179" fmla="*/ 2020067 w 2224905"/>
                <a:gd name="connsiteY179" fmla="*/ 727511 h 2223209"/>
                <a:gd name="connsiteX180" fmla="*/ 2040757 w 2224905"/>
                <a:gd name="connsiteY180" fmla="*/ 718222 h 2223209"/>
                <a:gd name="connsiteX181" fmla="*/ 1999977 w 2224905"/>
                <a:gd name="connsiteY181" fmla="*/ 634088 h 2223209"/>
                <a:gd name="connsiteX182" fmla="*/ 1979887 w 2224905"/>
                <a:gd name="connsiteY182" fmla="*/ 644155 h 2223209"/>
                <a:gd name="connsiteX183" fmla="*/ 194806 w 2224905"/>
                <a:gd name="connsiteY183" fmla="*/ 707076 h 2223209"/>
                <a:gd name="connsiteX184" fmla="*/ 166499 w 2224905"/>
                <a:gd name="connsiteY184" fmla="*/ 778746 h 2223209"/>
                <a:gd name="connsiteX185" fmla="*/ 292318 w 2224905"/>
                <a:gd name="connsiteY185" fmla="*/ 828125 h 2223209"/>
                <a:gd name="connsiteX186" fmla="*/ 321343 w 2224905"/>
                <a:gd name="connsiteY186" fmla="*/ 752799 h 2223209"/>
                <a:gd name="connsiteX187" fmla="*/ 299994 w 2224905"/>
                <a:gd name="connsiteY187" fmla="*/ 746028 h 2223209"/>
                <a:gd name="connsiteX188" fmla="*/ 282003 w 2224905"/>
                <a:gd name="connsiteY188" fmla="*/ 792829 h 2223209"/>
                <a:gd name="connsiteX189" fmla="*/ 245661 w 2224905"/>
                <a:gd name="connsiteY189" fmla="*/ 778027 h 2223209"/>
                <a:gd name="connsiteX190" fmla="*/ 264311 w 2224905"/>
                <a:gd name="connsiteY190" fmla="*/ 731346 h 2223209"/>
                <a:gd name="connsiteX191" fmla="*/ 250638 w 2224905"/>
                <a:gd name="connsiteY191" fmla="*/ 727571 h 2223209"/>
                <a:gd name="connsiteX192" fmla="*/ 232827 w 2224905"/>
                <a:gd name="connsiteY192" fmla="*/ 773593 h 2223209"/>
                <a:gd name="connsiteX193" fmla="*/ 198164 w 2224905"/>
                <a:gd name="connsiteY193" fmla="*/ 759451 h 2223209"/>
                <a:gd name="connsiteX194" fmla="*/ 215615 w 2224905"/>
                <a:gd name="connsiteY194" fmla="*/ 715046 h 2223209"/>
                <a:gd name="connsiteX195" fmla="*/ 194806 w 2224905"/>
                <a:gd name="connsiteY195" fmla="*/ 707076 h 2223209"/>
                <a:gd name="connsiteX196" fmla="*/ 1927593 w 2224905"/>
                <a:gd name="connsiteY196" fmla="*/ 798522 h 2223209"/>
                <a:gd name="connsiteX197" fmla="*/ 1953080 w 2224905"/>
                <a:gd name="connsiteY197" fmla="*/ 874207 h 2223209"/>
                <a:gd name="connsiteX198" fmla="*/ 1974610 w 2224905"/>
                <a:gd name="connsiteY198" fmla="*/ 866896 h 2223209"/>
                <a:gd name="connsiteX199" fmla="*/ 1958238 w 2224905"/>
                <a:gd name="connsiteY199" fmla="*/ 818776 h 2223209"/>
                <a:gd name="connsiteX200" fmla="*/ 1994880 w 2224905"/>
                <a:gd name="connsiteY200" fmla="*/ 806432 h 2223209"/>
                <a:gd name="connsiteX201" fmla="*/ 2011132 w 2224905"/>
                <a:gd name="connsiteY201" fmla="*/ 854192 h 2223209"/>
                <a:gd name="connsiteX202" fmla="*/ 2024265 w 2224905"/>
                <a:gd name="connsiteY202" fmla="*/ 847900 h 2223209"/>
                <a:gd name="connsiteX203" fmla="*/ 2008433 w 2224905"/>
                <a:gd name="connsiteY203" fmla="*/ 801278 h 2223209"/>
                <a:gd name="connsiteX204" fmla="*/ 2043336 w 2224905"/>
                <a:gd name="connsiteY204" fmla="*/ 790072 h 2223209"/>
                <a:gd name="connsiteX205" fmla="*/ 2058688 w 2224905"/>
                <a:gd name="connsiteY205" fmla="*/ 835136 h 2223209"/>
                <a:gd name="connsiteX206" fmla="*/ 2080278 w 2224905"/>
                <a:gd name="connsiteY206" fmla="*/ 828184 h 2223209"/>
                <a:gd name="connsiteX207" fmla="*/ 2055390 w 2224905"/>
                <a:gd name="connsiteY207" fmla="*/ 754956 h 2223209"/>
                <a:gd name="connsiteX208" fmla="*/ 1927593 w 2224905"/>
                <a:gd name="connsiteY208" fmla="*/ 798522 h 2223209"/>
                <a:gd name="connsiteX209" fmla="*/ 161942 w 2224905"/>
                <a:gd name="connsiteY209" fmla="*/ 817518 h 2223209"/>
                <a:gd name="connsiteX210" fmla="*/ 145510 w 2224905"/>
                <a:gd name="connsiteY210" fmla="*/ 839450 h 2223209"/>
                <a:gd name="connsiteX211" fmla="*/ 219873 w 2224905"/>
                <a:gd name="connsiteY211" fmla="*/ 893562 h 2223209"/>
                <a:gd name="connsiteX212" fmla="*/ 128298 w 2224905"/>
                <a:gd name="connsiteY212" fmla="*/ 908604 h 2223209"/>
                <a:gd name="connsiteX213" fmla="*/ 133216 w 2224905"/>
                <a:gd name="connsiteY213" fmla="*/ 936768 h 2223209"/>
                <a:gd name="connsiteX214" fmla="*/ 271988 w 2224905"/>
                <a:gd name="connsiteY214" fmla="*/ 911660 h 2223209"/>
                <a:gd name="connsiteX215" fmla="*/ 269589 w 2224905"/>
                <a:gd name="connsiteY215" fmla="*/ 899195 h 2223209"/>
                <a:gd name="connsiteX216" fmla="*/ 161942 w 2224905"/>
                <a:gd name="connsiteY216" fmla="*/ 817518 h 2223209"/>
                <a:gd name="connsiteX217" fmla="*/ 1980547 w 2224905"/>
                <a:gd name="connsiteY217" fmla="*/ 906206 h 2223209"/>
                <a:gd name="connsiteX218" fmla="*/ 1985104 w 2224905"/>
                <a:gd name="connsiteY218" fmla="*/ 993217 h 2223209"/>
                <a:gd name="connsiteX219" fmla="*/ 2006994 w 2224905"/>
                <a:gd name="connsiteY219" fmla="*/ 988543 h 2223209"/>
                <a:gd name="connsiteX220" fmla="*/ 1996499 w 2224905"/>
                <a:gd name="connsiteY220" fmla="*/ 934131 h 2223209"/>
                <a:gd name="connsiteX221" fmla="*/ 2053231 w 2224905"/>
                <a:gd name="connsiteY221" fmla="*/ 911899 h 2223209"/>
                <a:gd name="connsiteX222" fmla="*/ 2081897 w 2224905"/>
                <a:gd name="connsiteY222" fmla="*/ 961158 h 2223209"/>
                <a:gd name="connsiteX223" fmla="*/ 2063906 w 2224905"/>
                <a:gd name="connsiteY223" fmla="*/ 974041 h 2223209"/>
                <a:gd name="connsiteX224" fmla="*/ 2105525 w 2224905"/>
                <a:gd name="connsiteY224" fmla="*/ 971345 h 2223209"/>
                <a:gd name="connsiteX225" fmla="*/ 2090053 w 2224905"/>
                <a:gd name="connsiteY225" fmla="*/ 900813 h 2223209"/>
                <a:gd name="connsiteX226" fmla="*/ 1980547 w 2224905"/>
                <a:gd name="connsiteY226" fmla="*/ 906206 h 2223209"/>
                <a:gd name="connsiteX227" fmla="*/ 119483 w 2224905"/>
                <a:gd name="connsiteY227" fmla="*/ 974521 h 2223209"/>
                <a:gd name="connsiteX228" fmla="*/ 115764 w 2224905"/>
                <a:gd name="connsiteY228" fmla="*/ 1003405 h 2223209"/>
                <a:gd name="connsiteX229" fmla="*/ 250218 w 2224905"/>
                <a:gd name="connsiteY229" fmla="*/ 1019824 h 2223209"/>
                <a:gd name="connsiteX230" fmla="*/ 253577 w 2224905"/>
                <a:gd name="connsiteY230" fmla="*/ 991180 h 2223209"/>
                <a:gd name="connsiteX231" fmla="*/ 119483 w 2224905"/>
                <a:gd name="connsiteY231" fmla="*/ 974521 h 2223209"/>
                <a:gd name="connsiteX232" fmla="*/ 1982106 w 2224905"/>
                <a:gd name="connsiteY232" fmla="*/ 1023839 h 2223209"/>
                <a:gd name="connsiteX233" fmla="*/ 1983485 w 2224905"/>
                <a:gd name="connsiteY233" fmla="*/ 1052783 h 2223209"/>
                <a:gd name="connsiteX234" fmla="*/ 2040517 w 2224905"/>
                <a:gd name="connsiteY234" fmla="*/ 1050446 h 2223209"/>
                <a:gd name="connsiteX235" fmla="*/ 2042196 w 2224905"/>
                <a:gd name="connsiteY235" fmla="*/ 1088378 h 2223209"/>
                <a:gd name="connsiteX236" fmla="*/ 1985225 w 2224905"/>
                <a:gd name="connsiteY236" fmla="*/ 1091075 h 2223209"/>
                <a:gd name="connsiteX237" fmla="*/ 1986664 w 2224905"/>
                <a:gd name="connsiteY237" fmla="*/ 1120198 h 2223209"/>
                <a:gd name="connsiteX238" fmla="*/ 2121717 w 2224905"/>
                <a:gd name="connsiteY238" fmla="*/ 1114205 h 2223209"/>
                <a:gd name="connsiteX239" fmla="*/ 2120578 w 2224905"/>
                <a:gd name="connsiteY239" fmla="*/ 1084962 h 2223209"/>
                <a:gd name="connsiteX240" fmla="*/ 2064026 w 2224905"/>
                <a:gd name="connsiteY240" fmla="*/ 1087599 h 2223209"/>
                <a:gd name="connsiteX241" fmla="*/ 2062227 w 2224905"/>
                <a:gd name="connsiteY241" fmla="*/ 1049547 h 2223209"/>
                <a:gd name="connsiteX242" fmla="*/ 2118659 w 2224905"/>
                <a:gd name="connsiteY242" fmla="*/ 1046850 h 2223209"/>
                <a:gd name="connsiteX243" fmla="*/ 2117579 w 2224905"/>
                <a:gd name="connsiteY243" fmla="*/ 1017786 h 2223209"/>
                <a:gd name="connsiteX244" fmla="*/ 1982106 w 2224905"/>
                <a:gd name="connsiteY244" fmla="*/ 1023839 h 2223209"/>
                <a:gd name="connsiteX245" fmla="*/ 110727 w 2224905"/>
                <a:gd name="connsiteY245" fmla="*/ 1056378 h 2223209"/>
                <a:gd name="connsiteX246" fmla="*/ 109108 w 2224905"/>
                <a:gd name="connsiteY246" fmla="*/ 1083584 h 2223209"/>
                <a:gd name="connsiteX247" fmla="*/ 188689 w 2224905"/>
                <a:gd name="connsiteY247" fmla="*/ 1084902 h 2223209"/>
                <a:gd name="connsiteX248" fmla="*/ 119363 w 2224905"/>
                <a:gd name="connsiteY248" fmla="*/ 1138894 h 2223209"/>
                <a:gd name="connsiteX249" fmla="*/ 108448 w 2224905"/>
                <a:gd name="connsiteY249" fmla="*/ 1158790 h 2223209"/>
                <a:gd name="connsiteX250" fmla="*/ 244581 w 2224905"/>
                <a:gd name="connsiteY250" fmla="*/ 1159748 h 2223209"/>
                <a:gd name="connsiteX251" fmla="*/ 245481 w 2224905"/>
                <a:gd name="connsiteY251" fmla="*/ 1132183 h 2223209"/>
                <a:gd name="connsiteX252" fmla="*/ 168898 w 2224905"/>
                <a:gd name="connsiteY252" fmla="*/ 1130924 h 2223209"/>
                <a:gd name="connsiteX253" fmla="*/ 244041 w 2224905"/>
                <a:gd name="connsiteY253" fmla="*/ 1069262 h 2223209"/>
                <a:gd name="connsiteX254" fmla="*/ 246320 w 2224905"/>
                <a:gd name="connsiteY254" fmla="*/ 1057337 h 2223209"/>
                <a:gd name="connsiteX255" fmla="*/ 110727 w 2224905"/>
                <a:gd name="connsiteY255" fmla="*/ 1056378 h 2223209"/>
                <a:gd name="connsiteX256" fmla="*/ 1985225 w 2224905"/>
                <a:gd name="connsiteY256" fmla="*/ 1153876 h 2223209"/>
                <a:gd name="connsiteX257" fmla="*/ 1983065 w 2224905"/>
                <a:gd name="connsiteY257" fmla="*/ 1181141 h 2223209"/>
                <a:gd name="connsiteX258" fmla="*/ 2061147 w 2224905"/>
                <a:gd name="connsiteY258" fmla="*/ 1189651 h 2223209"/>
                <a:gd name="connsiteX259" fmla="*/ 1983485 w 2224905"/>
                <a:gd name="connsiteY259" fmla="*/ 1238669 h 2223209"/>
                <a:gd name="connsiteX260" fmla="*/ 1973950 w 2224905"/>
                <a:gd name="connsiteY260" fmla="*/ 1255388 h 2223209"/>
                <a:gd name="connsiteX261" fmla="*/ 2109543 w 2224905"/>
                <a:gd name="connsiteY261" fmla="*/ 1269830 h 2223209"/>
                <a:gd name="connsiteX262" fmla="*/ 2112422 w 2224905"/>
                <a:gd name="connsiteY262" fmla="*/ 1242085 h 2223209"/>
                <a:gd name="connsiteX263" fmla="*/ 2034580 w 2224905"/>
                <a:gd name="connsiteY263" fmla="*/ 1233755 h 2223209"/>
                <a:gd name="connsiteX264" fmla="*/ 2109663 w 2224905"/>
                <a:gd name="connsiteY264" fmla="*/ 1186115 h 2223209"/>
                <a:gd name="connsiteX265" fmla="*/ 2122497 w 2224905"/>
                <a:gd name="connsiteY265" fmla="*/ 1168857 h 2223209"/>
                <a:gd name="connsiteX266" fmla="*/ 1985225 w 2224905"/>
                <a:gd name="connsiteY266" fmla="*/ 1153876 h 2223209"/>
                <a:gd name="connsiteX267" fmla="*/ 113366 w 2224905"/>
                <a:gd name="connsiteY267" fmla="*/ 1210624 h 2223209"/>
                <a:gd name="connsiteX268" fmla="*/ 116964 w 2224905"/>
                <a:gd name="connsiteY268" fmla="*/ 1235793 h 2223209"/>
                <a:gd name="connsiteX269" fmla="*/ 212257 w 2224905"/>
                <a:gd name="connsiteY269" fmla="*/ 1222729 h 2223209"/>
                <a:gd name="connsiteX270" fmla="*/ 219513 w 2224905"/>
                <a:gd name="connsiteY270" fmla="*/ 1262639 h 2223209"/>
                <a:gd name="connsiteX271" fmla="*/ 123441 w 2224905"/>
                <a:gd name="connsiteY271" fmla="*/ 1276901 h 2223209"/>
                <a:gd name="connsiteX272" fmla="*/ 127099 w 2224905"/>
                <a:gd name="connsiteY272" fmla="*/ 1306085 h 2223209"/>
                <a:gd name="connsiteX273" fmla="*/ 224911 w 2224905"/>
                <a:gd name="connsiteY273" fmla="*/ 1291343 h 2223209"/>
                <a:gd name="connsiteX274" fmla="*/ 218014 w 2224905"/>
                <a:gd name="connsiteY274" fmla="*/ 1196782 h 2223209"/>
                <a:gd name="connsiteX275" fmla="*/ 113366 w 2224905"/>
                <a:gd name="connsiteY275" fmla="*/ 1210624 h 2223209"/>
                <a:gd name="connsiteX276" fmla="*/ 1989602 w 2224905"/>
                <a:gd name="connsiteY276" fmla="*/ 1299433 h 2223209"/>
                <a:gd name="connsiteX277" fmla="*/ 1962676 w 2224905"/>
                <a:gd name="connsiteY277" fmla="*/ 1392976 h 2223209"/>
                <a:gd name="connsiteX278" fmla="*/ 2042017 w 2224905"/>
                <a:gd name="connsiteY278" fmla="*/ 1420661 h 2223209"/>
                <a:gd name="connsiteX279" fmla="*/ 2078119 w 2224905"/>
                <a:gd name="connsiteY279" fmla="*/ 1326159 h 2223209"/>
                <a:gd name="connsiteX280" fmla="*/ 1989602 w 2224905"/>
                <a:gd name="connsiteY280" fmla="*/ 1299433 h 2223209"/>
                <a:gd name="connsiteX281" fmla="*/ 153546 w 2224905"/>
                <a:gd name="connsiteY281" fmla="*/ 1407058 h 2223209"/>
                <a:gd name="connsiteX282" fmla="*/ 162661 w 2224905"/>
                <a:gd name="connsiteY282" fmla="*/ 1433964 h 2223209"/>
                <a:gd name="connsiteX283" fmla="*/ 291118 w 2224905"/>
                <a:gd name="connsiteY283" fmla="*/ 1392916 h 2223209"/>
                <a:gd name="connsiteX284" fmla="*/ 283022 w 2224905"/>
                <a:gd name="connsiteY284" fmla="*/ 1365470 h 2223209"/>
                <a:gd name="connsiteX285" fmla="*/ 153546 w 2224905"/>
                <a:gd name="connsiteY285" fmla="*/ 1407058 h 2223209"/>
                <a:gd name="connsiteX286" fmla="*/ 1927833 w 2224905"/>
                <a:gd name="connsiteY286" fmla="*/ 1425575 h 2223209"/>
                <a:gd name="connsiteX287" fmla="*/ 1894849 w 2224905"/>
                <a:gd name="connsiteY287" fmla="*/ 1501020 h 2223209"/>
                <a:gd name="connsiteX288" fmla="*/ 1915779 w 2224905"/>
                <a:gd name="connsiteY288" fmla="*/ 1509769 h 2223209"/>
                <a:gd name="connsiteX289" fmla="*/ 1937008 w 2224905"/>
                <a:gd name="connsiteY289" fmla="*/ 1461170 h 2223209"/>
                <a:gd name="connsiteX290" fmla="*/ 2040037 w 2224905"/>
                <a:gd name="connsiteY290" fmla="*/ 1505934 h 2223209"/>
                <a:gd name="connsiteX291" fmla="*/ 2051732 w 2224905"/>
                <a:gd name="connsiteY291" fmla="*/ 1479747 h 2223209"/>
                <a:gd name="connsiteX292" fmla="*/ 1927833 w 2224905"/>
                <a:gd name="connsiteY292" fmla="*/ 1425575 h 2223209"/>
                <a:gd name="connsiteX293" fmla="*/ 179393 w 2224905"/>
                <a:gd name="connsiteY293" fmla="*/ 1482923 h 2223209"/>
                <a:gd name="connsiteX294" fmla="*/ 190428 w 2224905"/>
                <a:gd name="connsiteY294" fmla="*/ 1505694 h 2223209"/>
                <a:gd name="connsiteX295" fmla="*/ 279004 w 2224905"/>
                <a:gd name="connsiteY295" fmla="*/ 1466383 h 2223209"/>
                <a:gd name="connsiteX296" fmla="*/ 297835 w 2224905"/>
                <a:gd name="connsiteY296" fmla="*/ 1501979 h 2223209"/>
                <a:gd name="connsiteX297" fmla="*/ 207219 w 2224905"/>
                <a:gd name="connsiteY297" fmla="*/ 1544525 h 2223209"/>
                <a:gd name="connsiteX298" fmla="*/ 219573 w 2224905"/>
                <a:gd name="connsiteY298" fmla="*/ 1570353 h 2223209"/>
                <a:gd name="connsiteX299" fmla="*/ 311448 w 2224905"/>
                <a:gd name="connsiteY299" fmla="*/ 1527866 h 2223209"/>
                <a:gd name="connsiteX300" fmla="*/ 271628 w 2224905"/>
                <a:gd name="connsiteY300" fmla="*/ 1441874 h 2223209"/>
                <a:gd name="connsiteX301" fmla="*/ 179393 w 2224905"/>
                <a:gd name="connsiteY301" fmla="*/ 1482923 h 2223209"/>
                <a:gd name="connsiteX302" fmla="*/ 244161 w 2224905"/>
                <a:gd name="connsiteY302" fmla="*/ 1615117 h 2223209"/>
                <a:gd name="connsiteX303" fmla="*/ 259574 w 2224905"/>
                <a:gd name="connsiteY303" fmla="*/ 1639626 h 2223209"/>
                <a:gd name="connsiteX304" fmla="*/ 307430 w 2224905"/>
                <a:gd name="connsiteY304" fmla="*/ 1609184 h 2223209"/>
                <a:gd name="connsiteX305" fmla="*/ 328180 w 2224905"/>
                <a:gd name="connsiteY305" fmla="*/ 1641603 h 2223209"/>
                <a:gd name="connsiteX306" fmla="*/ 280623 w 2224905"/>
                <a:gd name="connsiteY306" fmla="*/ 1672405 h 2223209"/>
                <a:gd name="connsiteX307" fmla="*/ 296516 w 2224905"/>
                <a:gd name="connsiteY307" fmla="*/ 1696375 h 2223209"/>
                <a:gd name="connsiteX308" fmla="*/ 409920 w 2224905"/>
                <a:gd name="connsiteY308" fmla="*/ 1623266 h 2223209"/>
                <a:gd name="connsiteX309" fmla="*/ 394147 w 2224905"/>
                <a:gd name="connsiteY309" fmla="*/ 1598937 h 2223209"/>
                <a:gd name="connsiteX310" fmla="*/ 345811 w 2224905"/>
                <a:gd name="connsiteY310" fmla="*/ 1629678 h 2223209"/>
                <a:gd name="connsiteX311" fmla="*/ 325481 w 2224905"/>
                <a:gd name="connsiteY311" fmla="*/ 1597679 h 2223209"/>
                <a:gd name="connsiteX312" fmla="*/ 373458 w 2224905"/>
                <a:gd name="connsiteY312" fmla="*/ 1566697 h 2223209"/>
                <a:gd name="connsiteX313" fmla="*/ 356366 w 2224905"/>
                <a:gd name="connsiteY313" fmla="*/ 1543686 h 2223209"/>
                <a:gd name="connsiteX314" fmla="*/ 244161 w 2224905"/>
                <a:gd name="connsiteY314" fmla="*/ 1615117 h 2223209"/>
                <a:gd name="connsiteX315" fmla="*/ 1881296 w 2224905"/>
                <a:gd name="connsiteY315" fmla="*/ 1545005 h 2223209"/>
                <a:gd name="connsiteX316" fmla="*/ 1848612 w 2224905"/>
                <a:gd name="connsiteY316" fmla="*/ 1626682 h 2223209"/>
                <a:gd name="connsiteX317" fmla="*/ 1915119 w 2224905"/>
                <a:gd name="connsiteY317" fmla="*/ 1672405 h 2223209"/>
                <a:gd name="connsiteX318" fmla="*/ 1969752 w 2224905"/>
                <a:gd name="connsiteY318" fmla="*/ 1578622 h 2223209"/>
                <a:gd name="connsiteX319" fmla="*/ 1881296 w 2224905"/>
                <a:gd name="connsiteY319" fmla="*/ 1545005 h 2223209"/>
                <a:gd name="connsiteX320" fmla="*/ 329079 w 2224905"/>
                <a:gd name="connsiteY320" fmla="*/ 1739820 h 2223209"/>
                <a:gd name="connsiteX321" fmla="*/ 347251 w 2224905"/>
                <a:gd name="connsiteY321" fmla="*/ 1760434 h 2223209"/>
                <a:gd name="connsiteX322" fmla="*/ 405842 w 2224905"/>
                <a:gd name="connsiteY322" fmla="*/ 1709558 h 2223209"/>
                <a:gd name="connsiteX323" fmla="*/ 389770 w 2224905"/>
                <a:gd name="connsiteY323" fmla="*/ 1806457 h 2223209"/>
                <a:gd name="connsiteX324" fmla="*/ 396786 w 2224905"/>
                <a:gd name="connsiteY324" fmla="*/ 1817123 h 2223209"/>
                <a:gd name="connsiteX325" fmla="*/ 498616 w 2224905"/>
                <a:gd name="connsiteY325" fmla="*/ 1726936 h 2223209"/>
                <a:gd name="connsiteX326" fmla="*/ 479126 w 2224905"/>
                <a:gd name="connsiteY326" fmla="*/ 1706442 h 2223209"/>
                <a:gd name="connsiteX327" fmla="*/ 421014 w 2224905"/>
                <a:gd name="connsiteY327" fmla="*/ 1758217 h 2223209"/>
                <a:gd name="connsiteX328" fmla="*/ 437566 w 2224905"/>
                <a:gd name="connsiteY328" fmla="*/ 1660779 h 2223209"/>
                <a:gd name="connsiteX329" fmla="*/ 431209 w 2224905"/>
                <a:gd name="connsiteY329" fmla="*/ 1649753 h 2223209"/>
                <a:gd name="connsiteX330" fmla="*/ 329079 w 2224905"/>
                <a:gd name="connsiteY330" fmla="*/ 1739820 h 2223209"/>
                <a:gd name="connsiteX331" fmla="*/ 1745822 w 2224905"/>
                <a:gd name="connsiteY331" fmla="*/ 1726217 h 2223209"/>
                <a:gd name="connsiteX332" fmla="*/ 1796078 w 2224905"/>
                <a:gd name="connsiteY332" fmla="*/ 1769423 h 2223209"/>
                <a:gd name="connsiteX333" fmla="*/ 1826003 w 2224905"/>
                <a:gd name="connsiteY333" fmla="*/ 1736105 h 2223209"/>
                <a:gd name="connsiteX334" fmla="*/ 1816228 w 2224905"/>
                <a:gd name="connsiteY334" fmla="*/ 1724779 h 2223209"/>
                <a:gd name="connsiteX335" fmla="*/ 1800995 w 2224905"/>
                <a:gd name="connsiteY335" fmla="*/ 1742337 h 2223209"/>
                <a:gd name="connsiteX336" fmla="*/ 1772269 w 2224905"/>
                <a:gd name="connsiteY336" fmla="*/ 1717229 h 2223209"/>
                <a:gd name="connsiteX337" fmla="*/ 1807952 w 2224905"/>
                <a:gd name="connsiteY337" fmla="*/ 1692839 h 2223209"/>
                <a:gd name="connsiteX338" fmla="*/ 1856528 w 2224905"/>
                <a:gd name="connsiteY338" fmla="*/ 1734307 h 2223209"/>
                <a:gd name="connsiteX339" fmla="*/ 1813109 w 2224905"/>
                <a:gd name="connsiteY339" fmla="*/ 1771820 h 2223209"/>
                <a:gd name="connsiteX340" fmla="*/ 1837817 w 2224905"/>
                <a:gd name="connsiteY340" fmla="*/ 1801303 h 2223209"/>
                <a:gd name="connsiteX341" fmla="*/ 1883035 w 2224905"/>
                <a:gd name="connsiteY341" fmla="*/ 1751805 h 2223209"/>
                <a:gd name="connsiteX342" fmla="*/ 1801775 w 2224905"/>
                <a:gd name="connsiteY342" fmla="*/ 1664435 h 2223209"/>
                <a:gd name="connsiteX343" fmla="*/ 1745822 w 2224905"/>
                <a:gd name="connsiteY343" fmla="*/ 1726217 h 2223209"/>
                <a:gd name="connsiteX344" fmla="*/ 510910 w 2224905"/>
                <a:gd name="connsiteY344" fmla="*/ 1740659 h 2223209"/>
                <a:gd name="connsiteX345" fmla="*/ 468751 w 2224905"/>
                <a:gd name="connsiteY345" fmla="*/ 1885617 h 2223209"/>
                <a:gd name="connsiteX346" fmla="*/ 494538 w 2224905"/>
                <a:gd name="connsiteY346" fmla="*/ 1879205 h 2223209"/>
                <a:gd name="connsiteX347" fmla="*/ 608002 w 2224905"/>
                <a:gd name="connsiteY347" fmla="*/ 1821198 h 2223209"/>
                <a:gd name="connsiteX348" fmla="*/ 585993 w 2224905"/>
                <a:gd name="connsiteY348" fmla="*/ 1802861 h 2223209"/>
                <a:gd name="connsiteX349" fmla="*/ 565303 w 2224905"/>
                <a:gd name="connsiteY349" fmla="*/ 1814966 h 2223209"/>
                <a:gd name="connsiteX350" fmla="*/ 528181 w 2224905"/>
                <a:gd name="connsiteY350" fmla="*/ 1784045 h 2223209"/>
                <a:gd name="connsiteX351" fmla="*/ 535318 w 2224905"/>
                <a:gd name="connsiteY351" fmla="*/ 1760794 h 2223209"/>
                <a:gd name="connsiteX352" fmla="*/ 510910 w 2224905"/>
                <a:gd name="connsiteY352" fmla="*/ 1740659 h 2223209"/>
                <a:gd name="connsiteX353" fmla="*/ 1669540 w 2224905"/>
                <a:gd name="connsiteY353" fmla="*/ 1781887 h 2223209"/>
                <a:gd name="connsiteX354" fmla="*/ 1705342 w 2224905"/>
                <a:gd name="connsiteY354" fmla="*/ 1825033 h 2223209"/>
                <a:gd name="connsiteX355" fmla="*/ 1714937 w 2224905"/>
                <a:gd name="connsiteY355" fmla="*/ 1907969 h 2223209"/>
                <a:gd name="connsiteX356" fmla="*/ 1741684 w 2224905"/>
                <a:gd name="connsiteY356" fmla="*/ 1900598 h 2223209"/>
                <a:gd name="connsiteX357" fmla="*/ 1733828 w 2224905"/>
                <a:gd name="connsiteY357" fmla="*/ 1837558 h 2223209"/>
                <a:gd name="connsiteX358" fmla="*/ 1795118 w 2224905"/>
                <a:gd name="connsiteY358" fmla="*/ 1852778 h 2223209"/>
                <a:gd name="connsiteX359" fmla="*/ 1809271 w 2224905"/>
                <a:gd name="connsiteY359" fmla="*/ 1828928 h 2223209"/>
                <a:gd name="connsiteX360" fmla="*/ 1741445 w 2224905"/>
                <a:gd name="connsiteY360" fmla="*/ 1809692 h 2223209"/>
                <a:gd name="connsiteX361" fmla="*/ 1691909 w 2224905"/>
                <a:gd name="connsiteY361" fmla="*/ 1763311 h 2223209"/>
                <a:gd name="connsiteX362" fmla="*/ 1669540 w 2224905"/>
                <a:gd name="connsiteY362" fmla="*/ 1781887 h 2223209"/>
                <a:gd name="connsiteX363" fmla="*/ 916970 w 2224905"/>
                <a:gd name="connsiteY363" fmla="*/ 1965677 h 2223209"/>
                <a:gd name="connsiteX364" fmla="*/ 874031 w 2224905"/>
                <a:gd name="connsiteY364" fmla="*/ 1999295 h 2223209"/>
                <a:gd name="connsiteX365" fmla="*/ 874691 w 2224905"/>
                <a:gd name="connsiteY365" fmla="*/ 2025302 h 2223209"/>
                <a:gd name="connsiteX366" fmla="*/ 909714 w 2224905"/>
                <a:gd name="connsiteY366" fmla="*/ 2007444 h 2223209"/>
                <a:gd name="connsiteX367" fmla="*/ 909474 w 2224905"/>
                <a:gd name="connsiteY367" fmla="*/ 2087803 h 2223209"/>
                <a:gd name="connsiteX368" fmla="*/ 942458 w 2224905"/>
                <a:gd name="connsiteY368" fmla="*/ 2087803 h 2223209"/>
                <a:gd name="connsiteX369" fmla="*/ 942398 w 2224905"/>
                <a:gd name="connsiteY369" fmla="*/ 1965737 h 2223209"/>
                <a:gd name="connsiteX370" fmla="*/ 916970 w 2224905"/>
                <a:gd name="connsiteY370" fmla="*/ 1965677 h 2223209"/>
                <a:gd name="connsiteX371" fmla="*/ 1183179 w 2224905"/>
                <a:gd name="connsiteY371" fmla="*/ 1966036 h 2223209"/>
                <a:gd name="connsiteX372" fmla="*/ 1122309 w 2224905"/>
                <a:gd name="connsiteY372" fmla="*/ 2038725 h 2223209"/>
                <a:gd name="connsiteX373" fmla="*/ 1122429 w 2224905"/>
                <a:gd name="connsiteY373" fmla="*/ 2064612 h 2223209"/>
                <a:gd name="connsiteX374" fmla="*/ 1183779 w 2224905"/>
                <a:gd name="connsiteY374" fmla="*/ 2064612 h 2223209"/>
                <a:gd name="connsiteX375" fmla="*/ 1183899 w 2224905"/>
                <a:gd name="connsiteY375" fmla="*/ 2087863 h 2223209"/>
                <a:gd name="connsiteX376" fmla="*/ 1212385 w 2224905"/>
                <a:gd name="connsiteY376" fmla="*/ 2087744 h 2223209"/>
                <a:gd name="connsiteX377" fmla="*/ 1212265 w 2224905"/>
                <a:gd name="connsiteY377" fmla="*/ 2064792 h 2223209"/>
                <a:gd name="connsiteX378" fmla="*/ 1227258 w 2224905"/>
                <a:gd name="connsiteY378" fmla="*/ 2064493 h 2223209"/>
                <a:gd name="connsiteX379" fmla="*/ 1227317 w 2224905"/>
                <a:gd name="connsiteY379" fmla="*/ 2040043 h 2223209"/>
                <a:gd name="connsiteX380" fmla="*/ 1212325 w 2224905"/>
                <a:gd name="connsiteY380" fmla="*/ 2039804 h 2223209"/>
                <a:gd name="connsiteX381" fmla="*/ 1212265 w 2224905"/>
                <a:gd name="connsiteY381" fmla="*/ 1965617 h 2223209"/>
                <a:gd name="connsiteX382" fmla="*/ 1183179 w 2224905"/>
                <a:gd name="connsiteY382" fmla="*/ 1966036 h 2223209"/>
                <a:gd name="connsiteX383" fmla="*/ 1007346 w 2224905"/>
                <a:gd name="connsiteY383" fmla="*/ 2036448 h 2223209"/>
                <a:gd name="connsiteX384" fmla="*/ 1062998 w 2224905"/>
                <a:gd name="connsiteY384" fmla="*/ 2036028 h 2223209"/>
                <a:gd name="connsiteX385" fmla="*/ 1045667 w 2224905"/>
                <a:gd name="connsiteY385" fmla="*/ 2069586 h 2223209"/>
                <a:gd name="connsiteX386" fmla="*/ 1028275 w 2224905"/>
                <a:gd name="connsiteY386" fmla="*/ 2057481 h 2223209"/>
                <a:gd name="connsiteX387" fmla="*/ 997630 w 2224905"/>
                <a:gd name="connsiteY387" fmla="*/ 2061556 h 2223209"/>
                <a:gd name="connsiteX388" fmla="*/ 1089505 w 2224905"/>
                <a:gd name="connsiteY388" fmla="*/ 2059459 h 2223209"/>
                <a:gd name="connsiteX389" fmla="*/ 1083748 w 2224905"/>
                <a:gd name="connsiteY389" fmla="*/ 1984433 h 2223209"/>
                <a:gd name="connsiteX390" fmla="*/ 1022218 w 2224905"/>
                <a:gd name="connsiteY390" fmla="*/ 1968493 h 2223209"/>
                <a:gd name="connsiteX391" fmla="*/ 1007346 w 2224905"/>
                <a:gd name="connsiteY391" fmla="*/ 2036448 h 2223209"/>
                <a:gd name="connsiteX392" fmla="*/ 1269057 w 2224905"/>
                <a:gd name="connsiteY392" fmla="*/ 1968194 h 2223209"/>
                <a:gd name="connsiteX393" fmla="*/ 1258562 w 2224905"/>
                <a:gd name="connsiteY393" fmla="*/ 2031714 h 2223209"/>
                <a:gd name="connsiteX394" fmla="*/ 1285129 w 2224905"/>
                <a:gd name="connsiteY394" fmla="*/ 2035189 h 2223209"/>
                <a:gd name="connsiteX395" fmla="*/ 1309897 w 2224905"/>
                <a:gd name="connsiteY395" fmla="*/ 2027699 h 2223209"/>
                <a:gd name="connsiteX396" fmla="*/ 1304140 w 2224905"/>
                <a:gd name="connsiteY396" fmla="*/ 2069946 h 2223209"/>
                <a:gd name="connsiteX397" fmla="*/ 1285549 w 2224905"/>
                <a:gd name="connsiteY397" fmla="*/ 2053826 h 2223209"/>
                <a:gd name="connsiteX398" fmla="*/ 1253105 w 2224905"/>
                <a:gd name="connsiteY398" fmla="*/ 2057362 h 2223209"/>
                <a:gd name="connsiteX399" fmla="*/ 1333825 w 2224905"/>
                <a:gd name="connsiteY399" fmla="*/ 2082830 h 2223209"/>
                <a:gd name="connsiteX400" fmla="*/ 1340182 w 2224905"/>
                <a:gd name="connsiteY400" fmla="*/ 2016014 h 2223209"/>
                <a:gd name="connsiteX401" fmla="*/ 1291066 w 2224905"/>
                <a:gd name="connsiteY401" fmla="*/ 2011639 h 2223209"/>
                <a:gd name="connsiteX402" fmla="*/ 1294185 w 2224905"/>
                <a:gd name="connsiteY402" fmla="*/ 1993482 h 2223209"/>
                <a:gd name="connsiteX403" fmla="*/ 1347978 w 2224905"/>
                <a:gd name="connsiteY403" fmla="*/ 1993422 h 2223209"/>
                <a:gd name="connsiteX404" fmla="*/ 1347978 w 2224905"/>
                <a:gd name="connsiteY404" fmla="*/ 1968014 h 2223209"/>
                <a:gd name="connsiteX405" fmla="*/ 1269057 w 2224905"/>
                <a:gd name="connsiteY405" fmla="*/ 1968194 h 22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224905" h="2223209">
                  <a:moveTo>
                    <a:pt x="1031454" y="7634"/>
                  </a:moveTo>
                  <a:cubicBezTo>
                    <a:pt x="1230256" y="-7347"/>
                    <a:pt x="1433016" y="31425"/>
                    <a:pt x="1611248" y="120832"/>
                  </a:cubicBezTo>
                  <a:cubicBezTo>
                    <a:pt x="1806572" y="217851"/>
                    <a:pt x="1971911" y="373835"/>
                    <a:pt x="2080038" y="563137"/>
                  </a:cubicBezTo>
                  <a:cubicBezTo>
                    <a:pt x="2175511" y="728949"/>
                    <a:pt x="2226066" y="919929"/>
                    <a:pt x="2225886" y="1111209"/>
                  </a:cubicBezTo>
                  <a:cubicBezTo>
                    <a:pt x="2226666" y="1308482"/>
                    <a:pt x="2173232" y="1505634"/>
                    <a:pt x="2072362" y="1675341"/>
                  </a:cubicBezTo>
                  <a:cubicBezTo>
                    <a:pt x="1972691" y="1844149"/>
                    <a:pt x="1827442" y="1985692"/>
                    <a:pt x="1655927" y="2080852"/>
                  </a:cubicBezTo>
                  <a:cubicBezTo>
                    <a:pt x="1492387" y="2172178"/>
                    <a:pt x="1305219" y="2220896"/>
                    <a:pt x="1117811" y="2220537"/>
                  </a:cubicBezTo>
                  <a:cubicBezTo>
                    <a:pt x="934302" y="2221675"/>
                    <a:pt x="750732" y="2175953"/>
                    <a:pt x="589231" y="2088882"/>
                  </a:cubicBezTo>
                  <a:cubicBezTo>
                    <a:pt x="387671" y="1981137"/>
                    <a:pt x="221253" y="1809453"/>
                    <a:pt x="119782" y="1604810"/>
                  </a:cubicBezTo>
                  <a:cubicBezTo>
                    <a:pt x="22870" y="1411193"/>
                    <a:pt x="-13952" y="1188692"/>
                    <a:pt x="13155" y="974041"/>
                  </a:cubicBezTo>
                  <a:cubicBezTo>
                    <a:pt x="38702" y="765683"/>
                    <a:pt x="126019" y="565594"/>
                    <a:pt x="260713" y="404576"/>
                  </a:cubicBezTo>
                  <a:cubicBezTo>
                    <a:pt x="449980" y="175424"/>
                    <a:pt x="734660" y="28069"/>
                    <a:pt x="1031454" y="7634"/>
                  </a:cubicBezTo>
                  <a:moveTo>
                    <a:pt x="1027196" y="121731"/>
                  </a:moveTo>
                  <a:cubicBezTo>
                    <a:pt x="1010344" y="134735"/>
                    <a:pt x="1009325" y="164158"/>
                    <a:pt x="1026596" y="177222"/>
                  </a:cubicBezTo>
                  <a:cubicBezTo>
                    <a:pt x="1040389" y="187708"/>
                    <a:pt x="1058441" y="189266"/>
                    <a:pt x="1073793" y="196817"/>
                  </a:cubicBezTo>
                  <a:cubicBezTo>
                    <a:pt x="1084108" y="200532"/>
                    <a:pt x="1082369" y="217191"/>
                    <a:pt x="1073253" y="221386"/>
                  </a:cubicBezTo>
                  <a:cubicBezTo>
                    <a:pt x="1054962" y="231214"/>
                    <a:pt x="1033553" y="223603"/>
                    <a:pt x="1015742" y="216352"/>
                  </a:cubicBezTo>
                  <a:cubicBezTo>
                    <a:pt x="1016221" y="224682"/>
                    <a:pt x="1016821" y="233011"/>
                    <a:pt x="1017541" y="241341"/>
                  </a:cubicBezTo>
                  <a:cubicBezTo>
                    <a:pt x="1040929" y="249970"/>
                    <a:pt x="1069295" y="253865"/>
                    <a:pt x="1091364" y="239843"/>
                  </a:cubicBezTo>
                  <a:cubicBezTo>
                    <a:pt x="1109056" y="228877"/>
                    <a:pt x="1113913" y="202690"/>
                    <a:pt x="1101619" y="185971"/>
                  </a:cubicBezTo>
                  <a:cubicBezTo>
                    <a:pt x="1087526" y="168892"/>
                    <a:pt x="1062878" y="169431"/>
                    <a:pt x="1045487" y="158046"/>
                  </a:cubicBezTo>
                  <a:cubicBezTo>
                    <a:pt x="1032113" y="142945"/>
                    <a:pt x="1055142" y="127784"/>
                    <a:pt x="1069835" y="132757"/>
                  </a:cubicBezTo>
                  <a:cubicBezTo>
                    <a:pt x="1082968" y="131020"/>
                    <a:pt x="1086627" y="144203"/>
                    <a:pt x="1092744" y="152652"/>
                  </a:cubicBezTo>
                  <a:cubicBezTo>
                    <a:pt x="1093943" y="140488"/>
                    <a:pt x="1095023" y="128383"/>
                    <a:pt x="1095682" y="116218"/>
                  </a:cubicBezTo>
                  <a:cubicBezTo>
                    <a:pt x="1073733" y="108248"/>
                    <a:pt x="1046027" y="105132"/>
                    <a:pt x="1027196" y="121731"/>
                  </a:cubicBezTo>
                  <a:moveTo>
                    <a:pt x="1169626" y="120113"/>
                  </a:moveTo>
                  <a:cubicBezTo>
                    <a:pt x="1133763" y="141147"/>
                    <a:pt x="1125068" y="195199"/>
                    <a:pt x="1149176" y="228038"/>
                  </a:cubicBezTo>
                  <a:cubicBezTo>
                    <a:pt x="1168546" y="252127"/>
                    <a:pt x="1203389" y="253805"/>
                    <a:pt x="1231156" y="246135"/>
                  </a:cubicBezTo>
                  <a:cubicBezTo>
                    <a:pt x="1232535" y="238045"/>
                    <a:pt x="1233674" y="229895"/>
                    <a:pt x="1234634" y="221686"/>
                  </a:cubicBezTo>
                  <a:cubicBezTo>
                    <a:pt x="1214484" y="225461"/>
                    <a:pt x="1185698" y="232173"/>
                    <a:pt x="1172924" y="210779"/>
                  </a:cubicBezTo>
                  <a:cubicBezTo>
                    <a:pt x="1161770" y="187828"/>
                    <a:pt x="1164888" y="152712"/>
                    <a:pt x="1189836" y="140008"/>
                  </a:cubicBezTo>
                  <a:cubicBezTo>
                    <a:pt x="1206388" y="131559"/>
                    <a:pt x="1236973" y="137491"/>
                    <a:pt x="1231395" y="162001"/>
                  </a:cubicBezTo>
                  <a:cubicBezTo>
                    <a:pt x="1242670" y="153192"/>
                    <a:pt x="1240271" y="135993"/>
                    <a:pt x="1243869" y="123349"/>
                  </a:cubicBezTo>
                  <a:cubicBezTo>
                    <a:pt x="1221021" y="112503"/>
                    <a:pt x="1192775" y="106990"/>
                    <a:pt x="1169626" y="120113"/>
                  </a:cubicBezTo>
                  <a:moveTo>
                    <a:pt x="854481" y="143184"/>
                  </a:moveTo>
                  <a:cubicBezTo>
                    <a:pt x="864676" y="186929"/>
                    <a:pt x="875171" y="230555"/>
                    <a:pt x="885246" y="274360"/>
                  </a:cubicBezTo>
                  <a:cubicBezTo>
                    <a:pt x="894661" y="272382"/>
                    <a:pt x="904077" y="270345"/>
                    <a:pt x="913492" y="268247"/>
                  </a:cubicBezTo>
                  <a:cubicBezTo>
                    <a:pt x="909414" y="248352"/>
                    <a:pt x="904736" y="228577"/>
                    <a:pt x="899519" y="208982"/>
                  </a:cubicBezTo>
                  <a:cubicBezTo>
                    <a:pt x="913612" y="205087"/>
                    <a:pt x="927825" y="201911"/>
                    <a:pt x="942098" y="198974"/>
                  </a:cubicBezTo>
                  <a:cubicBezTo>
                    <a:pt x="941618" y="195379"/>
                    <a:pt x="940599" y="188188"/>
                    <a:pt x="940119" y="184652"/>
                  </a:cubicBezTo>
                  <a:cubicBezTo>
                    <a:pt x="925486" y="187708"/>
                    <a:pt x="910973" y="191364"/>
                    <a:pt x="896400" y="194540"/>
                  </a:cubicBezTo>
                  <a:cubicBezTo>
                    <a:pt x="893522" y="182555"/>
                    <a:pt x="890703" y="170570"/>
                    <a:pt x="887825" y="158645"/>
                  </a:cubicBezTo>
                  <a:cubicBezTo>
                    <a:pt x="901558" y="155349"/>
                    <a:pt x="915351" y="152233"/>
                    <a:pt x="929084" y="148997"/>
                  </a:cubicBezTo>
                  <a:cubicBezTo>
                    <a:pt x="927885" y="143484"/>
                    <a:pt x="925426" y="132518"/>
                    <a:pt x="924227" y="127064"/>
                  </a:cubicBezTo>
                  <a:cubicBezTo>
                    <a:pt x="900898" y="132158"/>
                    <a:pt x="877750" y="137911"/>
                    <a:pt x="854481" y="143184"/>
                  </a:cubicBezTo>
                  <a:moveTo>
                    <a:pt x="1265699" y="257461"/>
                  </a:moveTo>
                  <a:cubicBezTo>
                    <a:pt x="1275234" y="259378"/>
                    <a:pt x="1284829" y="261296"/>
                    <a:pt x="1294424" y="263154"/>
                  </a:cubicBezTo>
                  <a:cubicBezTo>
                    <a:pt x="1302700" y="218630"/>
                    <a:pt x="1312176" y="174405"/>
                    <a:pt x="1319672" y="129761"/>
                  </a:cubicBezTo>
                  <a:cubicBezTo>
                    <a:pt x="1310077" y="128623"/>
                    <a:pt x="1300481" y="127244"/>
                    <a:pt x="1290946" y="125746"/>
                  </a:cubicBezTo>
                  <a:cubicBezTo>
                    <a:pt x="1283090" y="169731"/>
                    <a:pt x="1274214" y="213596"/>
                    <a:pt x="1265699" y="257461"/>
                  </a:cubicBezTo>
                  <a:moveTo>
                    <a:pt x="1370647" y="142285"/>
                  </a:moveTo>
                  <a:cubicBezTo>
                    <a:pt x="1358353" y="185431"/>
                    <a:pt x="1344740" y="228098"/>
                    <a:pt x="1332086" y="271124"/>
                  </a:cubicBezTo>
                  <a:cubicBezTo>
                    <a:pt x="1357573" y="278914"/>
                    <a:pt x="1383181" y="286464"/>
                    <a:pt x="1408608" y="294374"/>
                  </a:cubicBezTo>
                  <a:cubicBezTo>
                    <a:pt x="1411187" y="287124"/>
                    <a:pt x="1413286" y="279753"/>
                    <a:pt x="1414905" y="272262"/>
                  </a:cubicBezTo>
                  <a:cubicBezTo>
                    <a:pt x="1398953" y="267468"/>
                    <a:pt x="1382941" y="263094"/>
                    <a:pt x="1366929" y="258659"/>
                  </a:cubicBezTo>
                  <a:cubicBezTo>
                    <a:pt x="1369987" y="245775"/>
                    <a:pt x="1373765" y="233071"/>
                    <a:pt x="1378383" y="220667"/>
                  </a:cubicBezTo>
                  <a:cubicBezTo>
                    <a:pt x="1394215" y="226360"/>
                    <a:pt x="1410287" y="231274"/>
                    <a:pt x="1426659" y="235169"/>
                  </a:cubicBezTo>
                  <a:cubicBezTo>
                    <a:pt x="1427259" y="231753"/>
                    <a:pt x="1428399" y="224982"/>
                    <a:pt x="1428998" y="221626"/>
                  </a:cubicBezTo>
                  <a:cubicBezTo>
                    <a:pt x="1413406" y="216952"/>
                    <a:pt x="1397814" y="212457"/>
                    <a:pt x="1382161" y="208083"/>
                  </a:cubicBezTo>
                  <a:cubicBezTo>
                    <a:pt x="1385100" y="195918"/>
                    <a:pt x="1388878" y="184053"/>
                    <a:pt x="1392356" y="172068"/>
                  </a:cubicBezTo>
                  <a:cubicBezTo>
                    <a:pt x="1407829" y="176622"/>
                    <a:pt x="1423181" y="181416"/>
                    <a:pt x="1438593" y="185971"/>
                  </a:cubicBezTo>
                  <a:cubicBezTo>
                    <a:pt x="1440752" y="178780"/>
                    <a:pt x="1442851" y="171529"/>
                    <a:pt x="1444950" y="164218"/>
                  </a:cubicBezTo>
                  <a:cubicBezTo>
                    <a:pt x="1420123" y="157027"/>
                    <a:pt x="1395595" y="149057"/>
                    <a:pt x="1370647" y="142285"/>
                  </a:cubicBezTo>
                  <a:moveTo>
                    <a:pt x="760567" y="173266"/>
                  </a:moveTo>
                  <a:cubicBezTo>
                    <a:pt x="736219" y="178839"/>
                    <a:pt x="714570" y="198974"/>
                    <a:pt x="713250" y="224922"/>
                  </a:cubicBezTo>
                  <a:cubicBezTo>
                    <a:pt x="712471" y="251948"/>
                    <a:pt x="723565" y="280652"/>
                    <a:pt x="744735" y="298030"/>
                  </a:cubicBezTo>
                  <a:cubicBezTo>
                    <a:pt x="776159" y="323738"/>
                    <a:pt x="830853" y="303303"/>
                    <a:pt x="838709" y="263753"/>
                  </a:cubicBezTo>
                  <a:cubicBezTo>
                    <a:pt x="844106" y="238824"/>
                    <a:pt x="833971" y="213057"/>
                    <a:pt x="819758" y="192862"/>
                  </a:cubicBezTo>
                  <a:cubicBezTo>
                    <a:pt x="806924" y="174165"/>
                    <a:pt x="782037" y="166315"/>
                    <a:pt x="760567" y="173266"/>
                  </a:cubicBezTo>
                  <a:moveTo>
                    <a:pt x="1491667" y="180038"/>
                  </a:moveTo>
                  <a:cubicBezTo>
                    <a:pt x="1472357" y="220907"/>
                    <a:pt x="1453646" y="262075"/>
                    <a:pt x="1434456" y="303064"/>
                  </a:cubicBezTo>
                  <a:cubicBezTo>
                    <a:pt x="1442851" y="307079"/>
                    <a:pt x="1451307" y="310914"/>
                    <a:pt x="1459583" y="315168"/>
                  </a:cubicBezTo>
                  <a:cubicBezTo>
                    <a:pt x="1470678" y="291019"/>
                    <a:pt x="1481892" y="266989"/>
                    <a:pt x="1493167" y="242899"/>
                  </a:cubicBezTo>
                  <a:cubicBezTo>
                    <a:pt x="1501023" y="275678"/>
                    <a:pt x="1507919" y="308696"/>
                    <a:pt x="1516975" y="341056"/>
                  </a:cubicBezTo>
                  <a:cubicBezTo>
                    <a:pt x="1520033" y="342075"/>
                    <a:pt x="1526090" y="343992"/>
                    <a:pt x="1529149" y="344951"/>
                  </a:cubicBezTo>
                  <a:cubicBezTo>
                    <a:pt x="1546780" y="304202"/>
                    <a:pt x="1566271" y="264292"/>
                    <a:pt x="1584622" y="223843"/>
                  </a:cubicBezTo>
                  <a:cubicBezTo>
                    <a:pt x="1575926" y="220307"/>
                    <a:pt x="1567470" y="216233"/>
                    <a:pt x="1558834" y="212697"/>
                  </a:cubicBezTo>
                  <a:cubicBezTo>
                    <a:pt x="1548400" y="236427"/>
                    <a:pt x="1537185" y="259798"/>
                    <a:pt x="1526510" y="283468"/>
                  </a:cubicBezTo>
                  <a:cubicBezTo>
                    <a:pt x="1518474" y="253805"/>
                    <a:pt x="1511997" y="223783"/>
                    <a:pt x="1504441" y="194060"/>
                  </a:cubicBezTo>
                  <a:cubicBezTo>
                    <a:pt x="1503901" y="186690"/>
                    <a:pt x="1496705" y="183993"/>
                    <a:pt x="1491667" y="180038"/>
                  </a:cubicBezTo>
                  <a:moveTo>
                    <a:pt x="594569" y="251588"/>
                  </a:moveTo>
                  <a:cubicBezTo>
                    <a:pt x="594629" y="272802"/>
                    <a:pt x="594629" y="294075"/>
                    <a:pt x="594629" y="315288"/>
                  </a:cubicBezTo>
                  <a:cubicBezTo>
                    <a:pt x="574299" y="307378"/>
                    <a:pt x="554509" y="298270"/>
                    <a:pt x="533939" y="291079"/>
                  </a:cubicBezTo>
                  <a:cubicBezTo>
                    <a:pt x="528901" y="298869"/>
                    <a:pt x="523984" y="306719"/>
                    <a:pt x="519126" y="314569"/>
                  </a:cubicBezTo>
                  <a:cubicBezTo>
                    <a:pt x="544014" y="325475"/>
                    <a:pt x="569741" y="334644"/>
                    <a:pt x="594209" y="346449"/>
                  </a:cubicBezTo>
                  <a:cubicBezTo>
                    <a:pt x="607822" y="360052"/>
                    <a:pt x="615798" y="378329"/>
                    <a:pt x="627313" y="393730"/>
                  </a:cubicBezTo>
                  <a:cubicBezTo>
                    <a:pt x="635289" y="388576"/>
                    <a:pt x="643265" y="383363"/>
                    <a:pt x="651241" y="378209"/>
                  </a:cubicBezTo>
                  <a:cubicBezTo>
                    <a:pt x="642065" y="362030"/>
                    <a:pt x="630131" y="347468"/>
                    <a:pt x="621616" y="330869"/>
                  </a:cubicBezTo>
                  <a:cubicBezTo>
                    <a:pt x="620176" y="302944"/>
                    <a:pt x="622635" y="274899"/>
                    <a:pt x="622455" y="246914"/>
                  </a:cubicBezTo>
                  <a:cubicBezTo>
                    <a:pt x="613100" y="248352"/>
                    <a:pt x="603804" y="249970"/>
                    <a:pt x="594569" y="251588"/>
                  </a:cubicBezTo>
                  <a:moveTo>
                    <a:pt x="1575206" y="356816"/>
                  </a:moveTo>
                  <a:cubicBezTo>
                    <a:pt x="1581323" y="386838"/>
                    <a:pt x="1610889" y="404396"/>
                    <a:pt x="1638835" y="410748"/>
                  </a:cubicBezTo>
                  <a:cubicBezTo>
                    <a:pt x="1643453" y="404277"/>
                    <a:pt x="1648010" y="397685"/>
                    <a:pt x="1652448" y="391033"/>
                  </a:cubicBezTo>
                  <a:cubicBezTo>
                    <a:pt x="1634277" y="384621"/>
                    <a:pt x="1609749" y="378509"/>
                    <a:pt x="1604712" y="356816"/>
                  </a:cubicBezTo>
                  <a:cubicBezTo>
                    <a:pt x="1602073" y="328412"/>
                    <a:pt x="1625821" y="294135"/>
                    <a:pt x="1657066" y="298449"/>
                  </a:cubicBezTo>
                  <a:cubicBezTo>
                    <a:pt x="1670319" y="299588"/>
                    <a:pt x="1679195" y="310434"/>
                    <a:pt x="1686571" y="320322"/>
                  </a:cubicBezTo>
                  <a:cubicBezTo>
                    <a:pt x="1684712" y="325236"/>
                    <a:pt x="1681054" y="335123"/>
                    <a:pt x="1679195" y="340037"/>
                  </a:cubicBezTo>
                  <a:cubicBezTo>
                    <a:pt x="1691189" y="332247"/>
                    <a:pt x="1699945" y="320681"/>
                    <a:pt x="1708821" y="309655"/>
                  </a:cubicBezTo>
                  <a:cubicBezTo>
                    <a:pt x="1694068" y="289101"/>
                    <a:pt x="1672299" y="271064"/>
                    <a:pt x="1645792" y="270524"/>
                  </a:cubicBezTo>
                  <a:cubicBezTo>
                    <a:pt x="1603452" y="271723"/>
                    <a:pt x="1569389" y="315828"/>
                    <a:pt x="1575206" y="356816"/>
                  </a:cubicBezTo>
                  <a:moveTo>
                    <a:pt x="421374" y="385280"/>
                  </a:moveTo>
                  <a:cubicBezTo>
                    <a:pt x="426232" y="390973"/>
                    <a:pt x="431089" y="396666"/>
                    <a:pt x="436007" y="402359"/>
                  </a:cubicBezTo>
                  <a:cubicBezTo>
                    <a:pt x="444103" y="395288"/>
                    <a:pt x="452259" y="388396"/>
                    <a:pt x="460415" y="381385"/>
                  </a:cubicBezTo>
                  <a:cubicBezTo>
                    <a:pt x="485303" y="409670"/>
                    <a:pt x="509471" y="438673"/>
                    <a:pt x="534898" y="466538"/>
                  </a:cubicBezTo>
                  <a:cubicBezTo>
                    <a:pt x="541615" y="459587"/>
                    <a:pt x="548811" y="453175"/>
                    <a:pt x="555588" y="446404"/>
                  </a:cubicBezTo>
                  <a:cubicBezTo>
                    <a:pt x="530820" y="418718"/>
                    <a:pt x="506772" y="390314"/>
                    <a:pt x="482424" y="362269"/>
                  </a:cubicBezTo>
                  <a:cubicBezTo>
                    <a:pt x="490400" y="355438"/>
                    <a:pt x="498376" y="348606"/>
                    <a:pt x="506412" y="341835"/>
                  </a:cubicBezTo>
                  <a:cubicBezTo>
                    <a:pt x="501854" y="335842"/>
                    <a:pt x="497117" y="329970"/>
                    <a:pt x="492259" y="324277"/>
                  </a:cubicBezTo>
                  <a:cubicBezTo>
                    <a:pt x="468511" y="344412"/>
                    <a:pt x="445002" y="364906"/>
                    <a:pt x="421374" y="385280"/>
                  </a:cubicBezTo>
                  <a:moveTo>
                    <a:pt x="1660005" y="434539"/>
                  </a:moveTo>
                  <a:cubicBezTo>
                    <a:pt x="1680095" y="451977"/>
                    <a:pt x="1700245" y="469415"/>
                    <a:pt x="1720215" y="487093"/>
                  </a:cubicBezTo>
                  <a:cubicBezTo>
                    <a:pt x="1725252" y="481520"/>
                    <a:pt x="1730230" y="475887"/>
                    <a:pt x="1735208" y="470194"/>
                  </a:cubicBezTo>
                  <a:cubicBezTo>
                    <a:pt x="1722014" y="459108"/>
                    <a:pt x="1709180" y="447662"/>
                    <a:pt x="1696766" y="435797"/>
                  </a:cubicBezTo>
                  <a:cubicBezTo>
                    <a:pt x="1705402" y="426509"/>
                    <a:pt x="1713858" y="416981"/>
                    <a:pt x="1722314" y="407512"/>
                  </a:cubicBezTo>
                  <a:cubicBezTo>
                    <a:pt x="1734008" y="417580"/>
                    <a:pt x="1745043" y="428366"/>
                    <a:pt x="1757277" y="437894"/>
                  </a:cubicBezTo>
                  <a:cubicBezTo>
                    <a:pt x="1764533" y="441250"/>
                    <a:pt x="1774128" y="427108"/>
                    <a:pt x="1763034" y="424591"/>
                  </a:cubicBezTo>
                  <a:cubicBezTo>
                    <a:pt x="1752779" y="415123"/>
                    <a:pt x="1741924" y="406194"/>
                    <a:pt x="1731489" y="396906"/>
                  </a:cubicBezTo>
                  <a:cubicBezTo>
                    <a:pt x="1739585" y="387617"/>
                    <a:pt x="1747681" y="378389"/>
                    <a:pt x="1755658" y="368981"/>
                  </a:cubicBezTo>
                  <a:cubicBezTo>
                    <a:pt x="1767951" y="379348"/>
                    <a:pt x="1780125" y="389955"/>
                    <a:pt x="1792299" y="400441"/>
                  </a:cubicBezTo>
                  <a:cubicBezTo>
                    <a:pt x="1797277" y="394928"/>
                    <a:pt x="1802194" y="389355"/>
                    <a:pt x="1807172" y="383842"/>
                  </a:cubicBezTo>
                  <a:cubicBezTo>
                    <a:pt x="1787862" y="366704"/>
                    <a:pt x="1768311" y="349925"/>
                    <a:pt x="1748881" y="332966"/>
                  </a:cubicBezTo>
                  <a:cubicBezTo>
                    <a:pt x="1719136" y="366704"/>
                    <a:pt x="1689690" y="400681"/>
                    <a:pt x="1660005" y="434539"/>
                  </a:cubicBezTo>
                  <a:moveTo>
                    <a:pt x="1025157" y="354719"/>
                  </a:moveTo>
                  <a:cubicBezTo>
                    <a:pt x="811842" y="378749"/>
                    <a:pt x="612320" y="498598"/>
                    <a:pt x="489441" y="674238"/>
                  </a:cubicBezTo>
                  <a:cubicBezTo>
                    <a:pt x="385212" y="820634"/>
                    <a:pt x="336096" y="1004783"/>
                    <a:pt x="353487" y="1183598"/>
                  </a:cubicBezTo>
                  <a:cubicBezTo>
                    <a:pt x="369140" y="1358219"/>
                    <a:pt x="448361" y="1526009"/>
                    <a:pt x="572500" y="1649753"/>
                  </a:cubicBezTo>
                  <a:cubicBezTo>
                    <a:pt x="690402" y="1769243"/>
                    <a:pt x="848784" y="1848044"/>
                    <a:pt x="1015442" y="1869437"/>
                  </a:cubicBezTo>
                  <a:cubicBezTo>
                    <a:pt x="1174004" y="1890591"/>
                    <a:pt x="1339043" y="1860269"/>
                    <a:pt x="1479493" y="1783565"/>
                  </a:cubicBezTo>
                  <a:cubicBezTo>
                    <a:pt x="1643813" y="1694877"/>
                    <a:pt x="1773649" y="1544226"/>
                    <a:pt x="1836078" y="1368227"/>
                  </a:cubicBezTo>
                  <a:cubicBezTo>
                    <a:pt x="1893649" y="1208287"/>
                    <a:pt x="1895029" y="1028873"/>
                    <a:pt x="1839796" y="868034"/>
                  </a:cubicBezTo>
                  <a:cubicBezTo>
                    <a:pt x="1781445" y="694912"/>
                    <a:pt x="1658085" y="545040"/>
                    <a:pt x="1500063" y="453355"/>
                  </a:cubicBezTo>
                  <a:cubicBezTo>
                    <a:pt x="1358113" y="370000"/>
                    <a:pt x="1188637" y="334944"/>
                    <a:pt x="1025157" y="354719"/>
                  </a:cubicBezTo>
                  <a:moveTo>
                    <a:pt x="373098" y="435318"/>
                  </a:moveTo>
                  <a:cubicBezTo>
                    <a:pt x="404642" y="467377"/>
                    <a:pt x="438526" y="497100"/>
                    <a:pt x="470910" y="528441"/>
                  </a:cubicBezTo>
                  <a:cubicBezTo>
                    <a:pt x="477566" y="521789"/>
                    <a:pt x="484223" y="515077"/>
                    <a:pt x="490880" y="508366"/>
                  </a:cubicBezTo>
                  <a:cubicBezTo>
                    <a:pt x="459335" y="476126"/>
                    <a:pt x="425332" y="446284"/>
                    <a:pt x="392888" y="415003"/>
                  </a:cubicBezTo>
                  <a:cubicBezTo>
                    <a:pt x="386231" y="421715"/>
                    <a:pt x="379635" y="428486"/>
                    <a:pt x="373098" y="435318"/>
                  </a:cubicBezTo>
                  <a:moveTo>
                    <a:pt x="1860966" y="480860"/>
                  </a:moveTo>
                  <a:cubicBezTo>
                    <a:pt x="1849751" y="486973"/>
                    <a:pt x="1844534" y="498898"/>
                    <a:pt x="1839976" y="510164"/>
                  </a:cubicBezTo>
                  <a:cubicBezTo>
                    <a:pt x="1820246" y="502793"/>
                    <a:pt x="1792899" y="501654"/>
                    <a:pt x="1782884" y="524306"/>
                  </a:cubicBezTo>
                  <a:cubicBezTo>
                    <a:pt x="1771610" y="557504"/>
                    <a:pt x="1801715" y="588485"/>
                    <a:pt x="1832180" y="596335"/>
                  </a:cubicBezTo>
                  <a:cubicBezTo>
                    <a:pt x="1832180" y="603886"/>
                    <a:pt x="1832180" y="611496"/>
                    <a:pt x="1832120" y="619107"/>
                  </a:cubicBezTo>
                  <a:cubicBezTo>
                    <a:pt x="1839136" y="627796"/>
                    <a:pt x="1845793" y="636725"/>
                    <a:pt x="1853169" y="645114"/>
                  </a:cubicBezTo>
                  <a:cubicBezTo>
                    <a:pt x="1853110" y="629474"/>
                    <a:pt x="1853889" y="613833"/>
                    <a:pt x="1854069" y="598193"/>
                  </a:cubicBezTo>
                  <a:cubicBezTo>
                    <a:pt x="1869301" y="596755"/>
                    <a:pt x="1884234" y="593159"/>
                    <a:pt x="1898567" y="587646"/>
                  </a:cubicBezTo>
                  <a:cubicBezTo>
                    <a:pt x="1894249" y="581474"/>
                    <a:pt x="1889931" y="575302"/>
                    <a:pt x="1885673" y="569190"/>
                  </a:cubicBezTo>
                  <a:cubicBezTo>
                    <a:pt x="1875718" y="572006"/>
                    <a:pt x="1865583" y="574043"/>
                    <a:pt x="1855448" y="575542"/>
                  </a:cubicBezTo>
                  <a:cubicBezTo>
                    <a:pt x="1856408" y="563077"/>
                    <a:pt x="1857547" y="550613"/>
                    <a:pt x="1858687" y="538208"/>
                  </a:cubicBezTo>
                  <a:cubicBezTo>
                    <a:pt x="1874879" y="542942"/>
                    <a:pt x="1895689" y="549774"/>
                    <a:pt x="1908822" y="534853"/>
                  </a:cubicBezTo>
                  <a:cubicBezTo>
                    <a:pt x="1933590" y="508066"/>
                    <a:pt x="1890531" y="461924"/>
                    <a:pt x="1860966" y="480860"/>
                  </a:cubicBezTo>
                  <a:moveTo>
                    <a:pt x="303712" y="529639"/>
                  </a:moveTo>
                  <a:cubicBezTo>
                    <a:pt x="300474" y="550074"/>
                    <a:pt x="317505" y="570568"/>
                    <a:pt x="337895" y="571946"/>
                  </a:cubicBezTo>
                  <a:cubicBezTo>
                    <a:pt x="358945" y="571826"/>
                    <a:pt x="373877" y="554748"/>
                    <a:pt x="392528" y="547497"/>
                  </a:cubicBezTo>
                  <a:cubicBezTo>
                    <a:pt x="403023" y="543722"/>
                    <a:pt x="412498" y="556126"/>
                    <a:pt x="409200" y="565834"/>
                  </a:cubicBezTo>
                  <a:cubicBezTo>
                    <a:pt x="404222" y="585489"/>
                    <a:pt x="385212" y="596156"/>
                    <a:pt x="368360" y="604485"/>
                  </a:cubicBezTo>
                  <a:cubicBezTo>
                    <a:pt x="374837" y="609519"/>
                    <a:pt x="381254" y="614613"/>
                    <a:pt x="387791" y="619646"/>
                  </a:cubicBezTo>
                  <a:cubicBezTo>
                    <a:pt x="409320" y="608740"/>
                    <a:pt x="428690" y="590343"/>
                    <a:pt x="434867" y="566313"/>
                  </a:cubicBezTo>
                  <a:cubicBezTo>
                    <a:pt x="440745" y="543961"/>
                    <a:pt x="420954" y="519452"/>
                    <a:pt x="398046" y="519991"/>
                  </a:cubicBezTo>
                  <a:cubicBezTo>
                    <a:pt x="381554" y="521310"/>
                    <a:pt x="368300" y="532096"/>
                    <a:pt x="354327" y="539826"/>
                  </a:cubicBezTo>
                  <a:cubicBezTo>
                    <a:pt x="346951" y="545639"/>
                    <a:pt x="335017" y="546538"/>
                    <a:pt x="329739" y="537369"/>
                  </a:cubicBezTo>
                  <a:cubicBezTo>
                    <a:pt x="323922" y="521429"/>
                    <a:pt x="339274" y="508785"/>
                    <a:pt x="350849" y="500875"/>
                  </a:cubicBezTo>
                  <a:cubicBezTo>
                    <a:pt x="355586" y="502493"/>
                    <a:pt x="365122" y="505789"/>
                    <a:pt x="369859" y="507407"/>
                  </a:cubicBezTo>
                  <a:cubicBezTo>
                    <a:pt x="362123" y="497340"/>
                    <a:pt x="353427" y="488051"/>
                    <a:pt x="344432" y="479123"/>
                  </a:cubicBezTo>
                  <a:cubicBezTo>
                    <a:pt x="325361" y="489789"/>
                    <a:pt x="306111" y="506628"/>
                    <a:pt x="303712" y="529639"/>
                  </a:cubicBezTo>
                  <a:moveTo>
                    <a:pt x="255915" y="602688"/>
                  </a:moveTo>
                  <a:cubicBezTo>
                    <a:pt x="235885" y="617429"/>
                    <a:pt x="228209" y="642717"/>
                    <a:pt x="215315" y="663092"/>
                  </a:cubicBezTo>
                  <a:cubicBezTo>
                    <a:pt x="254536" y="685024"/>
                    <a:pt x="293817" y="706957"/>
                    <a:pt x="333097" y="728829"/>
                  </a:cubicBezTo>
                  <a:cubicBezTo>
                    <a:pt x="337895" y="720440"/>
                    <a:pt x="342573" y="712050"/>
                    <a:pt x="347311" y="703601"/>
                  </a:cubicBezTo>
                  <a:cubicBezTo>
                    <a:pt x="330159" y="694013"/>
                    <a:pt x="312947" y="684545"/>
                    <a:pt x="295916" y="674717"/>
                  </a:cubicBezTo>
                  <a:cubicBezTo>
                    <a:pt x="298075" y="672260"/>
                    <a:pt x="302393" y="667406"/>
                    <a:pt x="304612" y="664949"/>
                  </a:cubicBezTo>
                  <a:cubicBezTo>
                    <a:pt x="325781" y="661953"/>
                    <a:pt x="347430" y="664350"/>
                    <a:pt x="368720" y="661773"/>
                  </a:cubicBezTo>
                  <a:cubicBezTo>
                    <a:pt x="377356" y="654762"/>
                    <a:pt x="380354" y="642777"/>
                    <a:pt x="386411" y="633729"/>
                  </a:cubicBezTo>
                  <a:cubicBezTo>
                    <a:pt x="361703" y="634867"/>
                    <a:pt x="336996" y="636305"/>
                    <a:pt x="312288" y="637204"/>
                  </a:cubicBezTo>
                  <a:cubicBezTo>
                    <a:pt x="315706" y="608680"/>
                    <a:pt x="279664" y="586328"/>
                    <a:pt x="255915" y="602688"/>
                  </a:cubicBezTo>
                  <a:moveTo>
                    <a:pt x="1979887" y="644155"/>
                  </a:moveTo>
                  <a:cubicBezTo>
                    <a:pt x="1984445" y="653683"/>
                    <a:pt x="1989003" y="663271"/>
                    <a:pt x="1993620" y="672859"/>
                  </a:cubicBezTo>
                  <a:cubicBezTo>
                    <a:pt x="1959977" y="689219"/>
                    <a:pt x="1926154" y="705458"/>
                    <a:pt x="1892510" y="721818"/>
                  </a:cubicBezTo>
                  <a:cubicBezTo>
                    <a:pt x="1896588" y="730507"/>
                    <a:pt x="1900666" y="739196"/>
                    <a:pt x="1904804" y="747945"/>
                  </a:cubicBezTo>
                  <a:cubicBezTo>
                    <a:pt x="1938867" y="731885"/>
                    <a:pt x="1972571" y="715046"/>
                    <a:pt x="2006634" y="698987"/>
                  </a:cubicBezTo>
                  <a:cubicBezTo>
                    <a:pt x="2011072" y="708515"/>
                    <a:pt x="2015570" y="717983"/>
                    <a:pt x="2020067" y="727511"/>
                  </a:cubicBezTo>
                  <a:cubicBezTo>
                    <a:pt x="2027024" y="724634"/>
                    <a:pt x="2033860" y="721458"/>
                    <a:pt x="2040757" y="718222"/>
                  </a:cubicBezTo>
                  <a:cubicBezTo>
                    <a:pt x="2027264" y="690118"/>
                    <a:pt x="2013650" y="662073"/>
                    <a:pt x="1999977" y="634088"/>
                  </a:cubicBezTo>
                  <a:cubicBezTo>
                    <a:pt x="1993201" y="637384"/>
                    <a:pt x="1986544" y="640740"/>
                    <a:pt x="1979887" y="644155"/>
                  </a:cubicBezTo>
                  <a:moveTo>
                    <a:pt x="194806" y="707076"/>
                  </a:moveTo>
                  <a:cubicBezTo>
                    <a:pt x="185390" y="730986"/>
                    <a:pt x="175975" y="754896"/>
                    <a:pt x="166499" y="778746"/>
                  </a:cubicBezTo>
                  <a:cubicBezTo>
                    <a:pt x="208479" y="795166"/>
                    <a:pt x="250398" y="811705"/>
                    <a:pt x="292318" y="828125"/>
                  </a:cubicBezTo>
                  <a:cubicBezTo>
                    <a:pt x="301973" y="803016"/>
                    <a:pt x="312708" y="778327"/>
                    <a:pt x="321343" y="752799"/>
                  </a:cubicBezTo>
                  <a:cubicBezTo>
                    <a:pt x="314267" y="750402"/>
                    <a:pt x="307130" y="748185"/>
                    <a:pt x="299994" y="746028"/>
                  </a:cubicBezTo>
                  <a:cubicBezTo>
                    <a:pt x="294237" y="761728"/>
                    <a:pt x="288180" y="777308"/>
                    <a:pt x="282003" y="792829"/>
                  </a:cubicBezTo>
                  <a:cubicBezTo>
                    <a:pt x="269769" y="788035"/>
                    <a:pt x="257535" y="783421"/>
                    <a:pt x="245661" y="778027"/>
                  </a:cubicBezTo>
                  <a:cubicBezTo>
                    <a:pt x="252497" y="762747"/>
                    <a:pt x="258734" y="747166"/>
                    <a:pt x="264311" y="731346"/>
                  </a:cubicBezTo>
                  <a:cubicBezTo>
                    <a:pt x="260893" y="730387"/>
                    <a:pt x="254056" y="728530"/>
                    <a:pt x="250638" y="727571"/>
                  </a:cubicBezTo>
                  <a:cubicBezTo>
                    <a:pt x="244881" y="742971"/>
                    <a:pt x="238824" y="758312"/>
                    <a:pt x="232827" y="773593"/>
                  </a:cubicBezTo>
                  <a:cubicBezTo>
                    <a:pt x="221313" y="768679"/>
                    <a:pt x="209498" y="764604"/>
                    <a:pt x="198164" y="759451"/>
                  </a:cubicBezTo>
                  <a:cubicBezTo>
                    <a:pt x="204281" y="744769"/>
                    <a:pt x="210158" y="730028"/>
                    <a:pt x="215615" y="715046"/>
                  </a:cubicBezTo>
                  <a:cubicBezTo>
                    <a:pt x="208719" y="712350"/>
                    <a:pt x="201762" y="709713"/>
                    <a:pt x="194806" y="707076"/>
                  </a:cubicBezTo>
                  <a:moveTo>
                    <a:pt x="1927593" y="798522"/>
                  </a:moveTo>
                  <a:cubicBezTo>
                    <a:pt x="1935869" y="823810"/>
                    <a:pt x="1944744" y="848918"/>
                    <a:pt x="1953080" y="874207"/>
                  </a:cubicBezTo>
                  <a:cubicBezTo>
                    <a:pt x="1960337" y="872109"/>
                    <a:pt x="1967533" y="869652"/>
                    <a:pt x="1974610" y="866896"/>
                  </a:cubicBezTo>
                  <a:cubicBezTo>
                    <a:pt x="1969152" y="850836"/>
                    <a:pt x="1963575" y="834896"/>
                    <a:pt x="1958238" y="818776"/>
                  </a:cubicBezTo>
                  <a:cubicBezTo>
                    <a:pt x="1970472" y="814641"/>
                    <a:pt x="1982586" y="810387"/>
                    <a:pt x="1994880" y="806432"/>
                  </a:cubicBezTo>
                  <a:cubicBezTo>
                    <a:pt x="2000157" y="822372"/>
                    <a:pt x="2005614" y="838312"/>
                    <a:pt x="2011132" y="854192"/>
                  </a:cubicBezTo>
                  <a:cubicBezTo>
                    <a:pt x="2014430" y="852634"/>
                    <a:pt x="2021027" y="849458"/>
                    <a:pt x="2024265" y="847900"/>
                  </a:cubicBezTo>
                  <a:cubicBezTo>
                    <a:pt x="2018688" y="832439"/>
                    <a:pt x="2013051" y="817038"/>
                    <a:pt x="2008433" y="801278"/>
                  </a:cubicBezTo>
                  <a:cubicBezTo>
                    <a:pt x="2020067" y="797623"/>
                    <a:pt x="2031702" y="793848"/>
                    <a:pt x="2043336" y="790072"/>
                  </a:cubicBezTo>
                  <a:cubicBezTo>
                    <a:pt x="2048613" y="804994"/>
                    <a:pt x="2053651" y="820095"/>
                    <a:pt x="2058688" y="835136"/>
                  </a:cubicBezTo>
                  <a:cubicBezTo>
                    <a:pt x="2065885" y="832919"/>
                    <a:pt x="2073081" y="830581"/>
                    <a:pt x="2080278" y="828184"/>
                  </a:cubicBezTo>
                  <a:cubicBezTo>
                    <a:pt x="2072122" y="803735"/>
                    <a:pt x="2063606" y="779406"/>
                    <a:pt x="2055390" y="754956"/>
                  </a:cubicBezTo>
                  <a:cubicBezTo>
                    <a:pt x="2012811" y="769638"/>
                    <a:pt x="1970112" y="783900"/>
                    <a:pt x="1927593" y="798522"/>
                  </a:cubicBezTo>
                  <a:moveTo>
                    <a:pt x="161942" y="817518"/>
                  </a:moveTo>
                  <a:cubicBezTo>
                    <a:pt x="156424" y="824829"/>
                    <a:pt x="150967" y="832139"/>
                    <a:pt x="145510" y="839450"/>
                  </a:cubicBezTo>
                  <a:cubicBezTo>
                    <a:pt x="170338" y="857428"/>
                    <a:pt x="195345" y="875166"/>
                    <a:pt x="219873" y="893562"/>
                  </a:cubicBezTo>
                  <a:cubicBezTo>
                    <a:pt x="189348" y="898596"/>
                    <a:pt x="158823" y="903450"/>
                    <a:pt x="128298" y="908604"/>
                  </a:cubicBezTo>
                  <a:cubicBezTo>
                    <a:pt x="129917" y="917952"/>
                    <a:pt x="131537" y="927360"/>
                    <a:pt x="133216" y="936768"/>
                  </a:cubicBezTo>
                  <a:cubicBezTo>
                    <a:pt x="179393" y="928199"/>
                    <a:pt x="225990" y="921427"/>
                    <a:pt x="271988" y="911660"/>
                  </a:cubicBezTo>
                  <a:cubicBezTo>
                    <a:pt x="271388" y="908544"/>
                    <a:pt x="270188" y="902311"/>
                    <a:pt x="269589" y="899195"/>
                  </a:cubicBezTo>
                  <a:cubicBezTo>
                    <a:pt x="234146" y="871510"/>
                    <a:pt x="198164" y="844304"/>
                    <a:pt x="161942" y="817518"/>
                  </a:cubicBezTo>
                  <a:moveTo>
                    <a:pt x="1980547" y="906206"/>
                  </a:moveTo>
                  <a:cubicBezTo>
                    <a:pt x="1959977" y="931435"/>
                    <a:pt x="1967413" y="968528"/>
                    <a:pt x="1985104" y="993217"/>
                  </a:cubicBezTo>
                  <a:cubicBezTo>
                    <a:pt x="1990562" y="992019"/>
                    <a:pt x="2001537" y="989742"/>
                    <a:pt x="2006994" y="988543"/>
                  </a:cubicBezTo>
                  <a:cubicBezTo>
                    <a:pt x="2000037" y="971644"/>
                    <a:pt x="1988583" y="952768"/>
                    <a:pt x="1996499" y="934131"/>
                  </a:cubicBezTo>
                  <a:cubicBezTo>
                    <a:pt x="2007713" y="915255"/>
                    <a:pt x="2032721" y="909083"/>
                    <a:pt x="2053231" y="911899"/>
                  </a:cubicBezTo>
                  <a:cubicBezTo>
                    <a:pt x="2075660" y="915135"/>
                    <a:pt x="2089213" y="940184"/>
                    <a:pt x="2081897" y="961158"/>
                  </a:cubicBezTo>
                  <a:cubicBezTo>
                    <a:pt x="2075900" y="965472"/>
                    <a:pt x="2069723" y="969547"/>
                    <a:pt x="2063906" y="974041"/>
                  </a:cubicBezTo>
                  <a:cubicBezTo>
                    <a:pt x="2077759" y="973862"/>
                    <a:pt x="2091672" y="973083"/>
                    <a:pt x="2105525" y="971345"/>
                  </a:cubicBezTo>
                  <a:cubicBezTo>
                    <a:pt x="2109423" y="947135"/>
                    <a:pt x="2107564" y="919630"/>
                    <a:pt x="2090053" y="900813"/>
                  </a:cubicBezTo>
                  <a:cubicBezTo>
                    <a:pt x="2061207" y="870491"/>
                    <a:pt x="2007413" y="876124"/>
                    <a:pt x="1980547" y="906206"/>
                  </a:cubicBezTo>
                  <a:moveTo>
                    <a:pt x="119483" y="974521"/>
                  </a:moveTo>
                  <a:cubicBezTo>
                    <a:pt x="118163" y="984169"/>
                    <a:pt x="116964" y="993757"/>
                    <a:pt x="115764" y="1003405"/>
                  </a:cubicBezTo>
                  <a:cubicBezTo>
                    <a:pt x="160562" y="1008858"/>
                    <a:pt x="205300" y="1015030"/>
                    <a:pt x="250218" y="1019824"/>
                  </a:cubicBezTo>
                  <a:cubicBezTo>
                    <a:pt x="251358" y="1010296"/>
                    <a:pt x="252437" y="1000708"/>
                    <a:pt x="253577" y="991180"/>
                  </a:cubicBezTo>
                  <a:cubicBezTo>
                    <a:pt x="208839" y="985547"/>
                    <a:pt x="164161" y="979914"/>
                    <a:pt x="119483" y="974521"/>
                  </a:cubicBezTo>
                  <a:moveTo>
                    <a:pt x="1982106" y="1023839"/>
                  </a:moveTo>
                  <a:cubicBezTo>
                    <a:pt x="1982586" y="1033487"/>
                    <a:pt x="1983006" y="1043135"/>
                    <a:pt x="1983485" y="1052783"/>
                  </a:cubicBezTo>
                  <a:cubicBezTo>
                    <a:pt x="2002496" y="1052303"/>
                    <a:pt x="2021507" y="1051464"/>
                    <a:pt x="2040517" y="1050446"/>
                  </a:cubicBezTo>
                  <a:cubicBezTo>
                    <a:pt x="2040997" y="1063090"/>
                    <a:pt x="2041657" y="1075734"/>
                    <a:pt x="2042196" y="1088378"/>
                  </a:cubicBezTo>
                  <a:cubicBezTo>
                    <a:pt x="2023186" y="1089576"/>
                    <a:pt x="2004175" y="1090415"/>
                    <a:pt x="1985225" y="1091075"/>
                  </a:cubicBezTo>
                  <a:cubicBezTo>
                    <a:pt x="1985644" y="1100782"/>
                    <a:pt x="1986124" y="1110490"/>
                    <a:pt x="1986664" y="1120198"/>
                  </a:cubicBezTo>
                  <a:cubicBezTo>
                    <a:pt x="2031702" y="1118640"/>
                    <a:pt x="2076680" y="1116243"/>
                    <a:pt x="2121717" y="1114205"/>
                  </a:cubicBezTo>
                  <a:cubicBezTo>
                    <a:pt x="2121357" y="1104438"/>
                    <a:pt x="2120998" y="1094670"/>
                    <a:pt x="2120578" y="1084962"/>
                  </a:cubicBezTo>
                  <a:cubicBezTo>
                    <a:pt x="2101687" y="1085861"/>
                    <a:pt x="2082856" y="1086820"/>
                    <a:pt x="2064026" y="1087599"/>
                  </a:cubicBezTo>
                  <a:cubicBezTo>
                    <a:pt x="2063426" y="1074895"/>
                    <a:pt x="2062706" y="1062251"/>
                    <a:pt x="2062227" y="1049547"/>
                  </a:cubicBezTo>
                  <a:cubicBezTo>
                    <a:pt x="2081057" y="1048588"/>
                    <a:pt x="2099828" y="1047749"/>
                    <a:pt x="2118659" y="1046850"/>
                  </a:cubicBezTo>
                  <a:cubicBezTo>
                    <a:pt x="2118299" y="1037142"/>
                    <a:pt x="2117939" y="1027494"/>
                    <a:pt x="2117579" y="1017786"/>
                  </a:cubicBezTo>
                  <a:cubicBezTo>
                    <a:pt x="2072422" y="1019584"/>
                    <a:pt x="2027264" y="1021981"/>
                    <a:pt x="1982106" y="1023839"/>
                  </a:cubicBezTo>
                  <a:moveTo>
                    <a:pt x="110727" y="1056378"/>
                  </a:moveTo>
                  <a:cubicBezTo>
                    <a:pt x="110127" y="1065427"/>
                    <a:pt x="109587" y="1074535"/>
                    <a:pt x="109108" y="1083584"/>
                  </a:cubicBezTo>
                  <a:cubicBezTo>
                    <a:pt x="135615" y="1084363"/>
                    <a:pt x="162182" y="1084782"/>
                    <a:pt x="188689" y="1084902"/>
                  </a:cubicBezTo>
                  <a:cubicBezTo>
                    <a:pt x="165480" y="1102820"/>
                    <a:pt x="142511" y="1120977"/>
                    <a:pt x="119363" y="1138894"/>
                  </a:cubicBezTo>
                  <a:cubicBezTo>
                    <a:pt x="112106" y="1143209"/>
                    <a:pt x="108868" y="1150520"/>
                    <a:pt x="108448" y="1158790"/>
                  </a:cubicBezTo>
                  <a:cubicBezTo>
                    <a:pt x="153786" y="1160168"/>
                    <a:pt x="199183" y="1159748"/>
                    <a:pt x="244581" y="1159748"/>
                  </a:cubicBezTo>
                  <a:cubicBezTo>
                    <a:pt x="245061" y="1150580"/>
                    <a:pt x="245361" y="1141351"/>
                    <a:pt x="245481" y="1132183"/>
                  </a:cubicBezTo>
                  <a:cubicBezTo>
                    <a:pt x="219933" y="1132123"/>
                    <a:pt x="194446" y="1131883"/>
                    <a:pt x="168898" y="1130924"/>
                  </a:cubicBezTo>
                  <a:cubicBezTo>
                    <a:pt x="191627" y="1107614"/>
                    <a:pt x="220713" y="1091794"/>
                    <a:pt x="244041" y="1069262"/>
                  </a:cubicBezTo>
                  <a:cubicBezTo>
                    <a:pt x="244581" y="1066266"/>
                    <a:pt x="245720" y="1060333"/>
                    <a:pt x="246320" y="1057337"/>
                  </a:cubicBezTo>
                  <a:cubicBezTo>
                    <a:pt x="201102" y="1056618"/>
                    <a:pt x="155945" y="1056138"/>
                    <a:pt x="110727" y="1056378"/>
                  </a:cubicBezTo>
                  <a:moveTo>
                    <a:pt x="1985225" y="1153876"/>
                  </a:moveTo>
                  <a:cubicBezTo>
                    <a:pt x="1984505" y="1162924"/>
                    <a:pt x="1983725" y="1172033"/>
                    <a:pt x="1983065" y="1181141"/>
                  </a:cubicBezTo>
                  <a:cubicBezTo>
                    <a:pt x="2009093" y="1183838"/>
                    <a:pt x="2035180" y="1186235"/>
                    <a:pt x="2061147" y="1189651"/>
                  </a:cubicBezTo>
                  <a:cubicBezTo>
                    <a:pt x="2035600" y="1206550"/>
                    <a:pt x="2009093" y="1222010"/>
                    <a:pt x="1983485" y="1238669"/>
                  </a:cubicBezTo>
                  <a:cubicBezTo>
                    <a:pt x="1977488" y="1242385"/>
                    <a:pt x="1974310" y="1247958"/>
                    <a:pt x="1973950" y="1255388"/>
                  </a:cubicBezTo>
                  <a:cubicBezTo>
                    <a:pt x="2019108" y="1260362"/>
                    <a:pt x="2064326" y="1265096"/>
                    <a:pt x="2109543" y="1269830"/>
                  </a:cubicBezTo>
                  <a:cubicBezTo>
                    <a:pt x="2110503" y="1260602"/>
                    <a:pt x="2111462" y="1251313"/>
                    <a:pt x="2112422" y="1242085"/>
                  </a:cubicBezTo>
                  <a:cubicBezTo>
                    <a:pt x="2086455" y="1239268"/>
                    <a:pt x="2060487" y="1236572"/>
                    <a:pt x="2034580" y="1233755"/>
                  </a:cubicBezTo>
                  <a:cubicBezTo>
                    <a:pt x="2059228" y="1217336"/>
                    <a:pt x="2084596" y="1201935"/>
                    <a:pt x="2109663" y="1186115"/>
                  </a:cubicBezTo>
                  <a:cubicBezTo>
                    <a:pt x="2116260" y="1182220"/>
                    <a:pt x="2120518" y="1176467"/>
                    <a:pt x="2122497" y="1168857"/>
                  </a:cubicBezTo>
                  <a:cubicBezTo>
                    <a:pt x="2076979" y="1162145"/>
                    <a:pt x="2031102" y="1157831"/>
                    <a:pt x="1985225" y="1153876"/>
                  </a:cubicBezTo>
                  <a:moveTo>
                    <a:pt x="113366" y="1210624"/>
                  </a:moveTo>
                  <a:cubicBezTo>
                    <a:pt x="114265" y="1216917"/>
                    <a:pt x="116064" y="1229501"/>
                    <a:pt x="116964" y="1235793"/>
                  </a:cubicBezTo>
                  <a:cubicBezTo>
                    <a:pt x="148808" y="1231778"/>
                    <a:pt x="180353" y="1225426"/>
                    <a:pt x="212257" y="1222729"/>
                  </a:cubicBezTo>
                  <a:cubicBezTo>
                    <a:pt x="235585" y="1217636"/>
                    <a:pt x="242782" y="1259643"/>
                    <a:pt x="219513" y="1262639"/>
                  </a:cubicBezTo>
                  <a:cubicBezTo>
                    <a:pt x="187669" y="1268572"/>
                    <a:pt x="155465" y="1272227"/>
                    <a:pt x="123441" y="1276901"/>
                  </a:cubicBezTo>
                  <a:cubicBezTo>
                    <a:pt x="124640" y="1286609"/>
                    <a:pt x="125959" y="1296317"/>
                    <a:pt x="127099" y="1306085"/>
                  </a:cubicBezTo>
                  <a:cubicBezTo>
                    <a:pt x="159663" y="1300811"/>
                    <a:pt x="192467" y="1297336"/>
                    <a:pt x="224911" y="1291343"/>
                  </a:cubicBezTo>
                  <a:cubicBezTo>
                    <a:pt x="273727" y="1283613"/>
                    <a:pt x="264551" y="1200197"/>
                    <a:pt x="218014" y="1196782"/>
                  </a:cubicBezTo>
                  <a:cubicBezTo>
                    <a:pt x="182871" y="1198580"/>
                    <a:pt x="148268" y="1206430"/>
                    <a:pt x="113366" y="1210624"/>
                  </a:cubicBezTo>
                  <a:moveTo>
                    <a:pt x="1989602" y="1299433"/>
                  </a:moveTo>
                  <a:cubicBezTo>
                    <a:pt x="1952780" y="1311058"/>
                    <a:pt x="1937188" y="1363672"/>
                    <a:pt x="1962676" y="1392976"/>
                  </a:cubicBezTo>
                  <a:cubicBezTo>
                    <a:pt x="1981806" y="1415268"/>
                    <a:pt x="2013590" y="1423597"/>
                    <a:pt x="2042017" y="1420661"/>
                  </a:cubicBezTo>
                  <a:cubicBezTo>
                    <a:pt x="2083036" y="1414788"/>
                    <a:pt x="2102347" y="1357979"/>
                    <a:pt x="2078119" y="1326159"/>
                  </a:cubicBezTo>
                  <a:cubicBezTo>
                    <a:pt x="2057489" y="1301291"/>
                    <a:pt x="2020427" y="1290864"/>
                    <a:pt x="1989602" y="1299433"/>
                  </a:cubicBezTo>
                  <a:moveTo>
                    <a:pt x="153546" y="1407058"/>
                  </a:moveTo>
                  <a:cubicBezTo>
                    <a:pt x="156604" y="1415987"/>
                    <a:pt x="159663" y="1424975"/>
                    <a:pt x="162661" y="1433964"/>
                  </a:cubicBezTo>
                  <a:cubicBezTo>
                    <a:pt x="205660" y="1420841"/>
                    <a:pt x="248299" y="1406698"/>
                    <a:pt x="291118" y="1392916"/>
                  </a:cubicBezTo>
                  <a:cubicBezTo>
                    <a:pt x="288419" y="1383747"/>
                    <a:pt x="285721" y="1374579"/>
                    <a:pt x="283022" y="1365470"/>
                  </a:cubicBezTo>
                  <a:cubicBezTo>
                    <a:pt x="239603" y="1378534"/>
                    <a:pt x="196545" y="1392736"/>
                    <a:pt x="153546" y="1407058"/>
                  </a:cubicBezTo>
                  <a:moveTo>
                    <a:pt x="1927833" y="1425575"/>
                  </a:moveTo>
                  <a:cubicBezTo>
                    <a:pt x="1916738" y="1450683"/>
                    <a:pt x="1905824" y="1475851"/>
                    <a:pt x="1894849" y="1501020"/>
                  </a:cubicBezTo>
                  <a:cubicBezTo>
                    <a:pt x="1901626" y="1504316"/>
                    <a:pt x="1908582" y="1507252"/>
                    <a:pt x="1915779" y="1509769"/>
                  </a:cubicBezTo>
                  <a:cubicBezTo>
                    <a:pt x="1922735" y="1493529"/>
                    <a:pt x="1929752" y="1477290"/>
                    <a:pt x="1937008" y="1461170"/>
                  </a:cubicBezTo>
                  <a:cubicBezTo>
                    <a:pt x="1971311" y="1476151"/>
                    <a:pt x="2005734" y="1490953"/>
                    <a:pt x="2040037" y="1505934"/>
                  </a:cubicBezTo>
                  <a:cubicBezTo>
                    <a:pt x="2043936" y="1497185"/>
                    <a:pt x="2047774" y="1488436"/>
                    <a:pt x="2051732" y="1479747"/>
                  </a:cubicBezTo>
                  <a:cubicBezTo>
                    <a:pt x="2010712" y="1461050"/>
                    <a:pt x="1969032" y="1443792"/>
                    <a:pt x="1927833" y="1425575"/>
                  </a:cubicBezTo>
                  <a:moveTo>
                    <a:pt x="179393" y="1482923"/>
                  </a:moveTo>
                  <a:cubicBezTo>
                    <a:pt x="182931" y="1490593"/>
                    <a:pt x="186590" y="1498204"/>
                    <a:pt x="190428" y="1505694"/>
                  </a:cubicBezTo>
                  <a:cubicBezTo>
                    <a:pt x="219993" y="1492750"/>
                    <a:pt x="248779" y="1477709"/>
                    <a:pt x="279004" y="1466383"/>
                  </a:cubicBezTo>
                  <a:cubicBezTo>
                    <a:pt x="298674" y="1457515"/>
                    <a:pt x="315946" y="1491132"/>
                    <a:pt x="297835" y="1501979"/>
                  </a:cubicBezTo>
                  <a:cubicBezTo>
                    <a:pt x="268509" y="1517919"/>
                    <a:pt x="236905" y="1529304"/>
                    <a:pt x="207219" y="1544525"/>
                  </a:cubicBezTo>
                  <a:cubicBezTo>
                    <a:pt x="211357" y="1553095"/>
                    <a:pt x="215495" y="1561724"/>
                    <a:pt x="219573" y="1570353"/>
                  </a:cubicBezTo>
                  <a:cubicBezTo>
                    <a:pt x="250038" y="1555791"/>
                    <a:pt x="281583" y="1543567"/>
                    <a:pt x="311448" y="1527866"/>
                  </a:cubicBezTo>
                  <a:cubicBezTo>
                    <a:pt x="354627" y="1504436"/>
                    <a:pt x="317325" y="1425455"/>
                    <a:pt x="271628" y="1441874"/>
                  </a:cubicBezTo>
                  <a:cubicBezTo>
                    <a:pt x="240203" y="1453919"/>
                    <a:pt x="210278" y="1469499"/>
                    <a:pt x="179393" y="1482923"/>
                  </a:cubicBezTo>
                  <a:moveTo>
                    <a:pt x="244161" y="1615117"/>
                  </a:moveTo>
                  <a:cubicBezTo>
                    <a:pt x="249259" y="1623266"/>
                    <a:pt x="254476" y="1631416"/>
                    <a:pt x="259574" y="1639626"/>
                  </a:cubicBezTo>
                  <a:cubicBezTo>
                    <a:pt x="275646" y="1629678"/>
                    <a:pt x="291538" y="1619431"/>
                    <a:pt x="307430" y="1609184"/>
                  </a:cubicBezTo>
                  <a:cubicBezTo>
                    <a:pt x="314327" y="1619971"/>
                    <a:pt x="321343" y="1630697"/>
                    <a:pt x="328180" y="1641603"/>
                  </a:cubicBezTo>
                  <a:cubicBezTo>
                    <a:pt x="312168" y="1651611"/>
                    <a:pt x="296276" y="1661858"/>
                    <a:pt x="280623" y="1672405"/>
                  </a:cubicBezTo>
                  <a:cubicBezTo>
                    <a:pt x="285901" y="1680375"/>
                    <a:pt x="291238" y="1688345"/>
                    <a:pt x="296516" y="1696375"/>
                  </a:cubicBezTo>
                  <a:cubicBezTo>
                    <a:pt x="334297" y="1671985"/>
                    <a:pt x="372198" y="1647716"/>
                    <a:pt x="409920" y="1623266"/>
                  </a:cubicBezTo>
                  <a:cubicBezTo>
                    <a:pt x="404702" y="1615117"/>
                    <a:pt x="399425" y="1607027"/>
                    <a:pt x="394147" y="1598937"/>
                  </a:cubicBezTo>
                  <a:cubicBezTo>
                    <a:pt x="378195" y="1609424"/>
                    <a:pt x="362183" y="1619851"/>
                    <a:pt x="345811" y="1629678"/>
                  </a:cubicBezTo>
                  <a:cubicBezTo>
                    <a:pt x="339215" y="1618892"/>
                    <a:pt x="332318" y="1608285"/>
                    <a:pt x="325481" y="1597679"/>
                  </a:cubicBezTo>
                  <a:cubicBezTo>
                    <a:pt x="341433" y="1587312"/>
                    <a:pt x="357446" y="1576945"/>
                    <a:pt x="373458" y="1566697"/>
                  </a:cubicBezTo>
                  <a:cubicBezTo>
                    <a:pt x="367461" y="1559566"/>
                    <a:pt x="364522" y="1548241"/>
                    <a:pt x="356366" y="1543686"/>
                  </a:cubicBezTo>
                  <a:cubicBezTo>
                    <a:pt x="318405" y="1566518"/>
                    <a:pt x="281883" y="1591866"/>
                    <a:pt x="244161" y="1615117"/>
                  </a:cubicBezTo>
                  <a:moveTo>
                    <a:pt x="1881296" y="1545005"/>
                  </a:moveTo>
                  <a:cubicBezTo>
                    <a:pt x="1851310" y="1557409"/>
                    <a:pt x="1832540" y="1596840"/>
                    <a:pt x="1848612" y="1626682"/>
                  </a:cubicBezTo>
                  <a:cubicBezTo>
                    <a:pt x="1861925" y="1651131"/>
                    <a:pt x="1888132" y="1667431"/>
                    <a:pt x="1915119" y="1672405"/>
                  </a:cubicBezTo>
                  <a:cubicBezTo>
                    <a:pt x="1961716" y="1679236"/>
                    <a:pt x="1998778" y="1615836"/>
                    <a:pt x="1969752" y="1578622"/>
                  </a:cubicBezTo>
                  <a:cubicBezTo>
                    <a:pt x="1949902" y="1552855"/>
                    <a:pt x="1913920" y="1532780"/>
                    <a:pt x="1881296" y="1545005"/>
                  </a:cubicBezTo>
                  <a:moveTo>
                    <a:pt x="329079" y="1739820"/>
                  </a:moveTo>
                  <a:cubicBezTo>
                    <a:pt x="335136" y="1746652"/>
                    <a:pt x="341194" y="1753543"/>
                    <a:pt x="347251" y="1760434"/>
                  </a:cubicBezTo>
                  <a:cubicBezTo>
                    <a:pt x="366981" y="1743715"/>
                    <a:pt x="385692" y="1725858"/>
                    <a:pt x="405842" y="1709558"/>
                  </a:cubicBezTo>
                  <a:cubicBezTo>
                    <a:pt x="401284" y="1741977"/>
                    <a:pt x="393488" y="1773977"/>
                    <a:pt x="389770" y="1806457"/>
                  </a:cubicBezTo>
                  <a:cubicBezTo>
                    <a:pt x="391509" y="1809153"/>
                    <a:pt x="395047" y="1814427"/>
                    <a:pt x="396786" y="1817123"/>
                  </a:cubicBezTo>
                  <a:cubicBezTo>
                    <a:pt x="430610" y="1786981"/>
                    <a:pt x="464793" y="1757198"/>
                    <a:pt x="498616" y="1726936"/>
                  </a:cubicBezTo>
                  <a:cubicBezTo>
                    <a:pt x="492019" y="1720225"/>
                    <a:pt x="485662" y="1713273"/>
                    <a:pt x="479126" y="1706442"/>
                  </a:cubicBezTo>
                  <a:cubicBezTo>
                    <a:pt x="460295" y="1724300"/>
                    <a:pt x="440804" y="1741438"/>
                    <a:pt x="421014" y="1758217"/>
                  </a:cubicBezTo>
                  <a:cubicBezTo>
                    <a:pt x="425572" y="1725558"/>
                    <a:pt x="433668" y="1693498"/>
                    <a:pt x="437566" y="1660779"/>
                  </a:cubicBezTo>
                  <a:cubicBezTo>
                    <a:pt x="436007" y="1658023"/>
                    <a:pt x="432828" y="1652510"/>
                    <a:pt x="431209" y="1649753"/>
                  </a:cubicBezTo>
                  <a:cubicBezTo>
                    <a:pt x="397026" y="1679596"/>
                    <a:pt x="362963" y="1709618"/>
                    <a:pt x="329079" y="1739820"/>
                  </a:cubicBezTo>
                  <a:moveTo>
                    <a:pt x="1745822" y="1726217"/>
                  </a:moveTo>
                  <a:cubicBezTo>
                    <a:pt x="1762674" y="1740479"/>
                    <a:pt x="1779286" y="1755041"/>
                    <a:pt x="1796078" y="1769423"/>
                  </a:cubicBezTo>
                  <a:cubicBezTo>
                    <a:pt x="1805733" y="1758037"/>
                    <a:pt x="1815688" y="1746891"/>
                    <a:pt x="1826003" y="1736105"/>
                  </a:cubicBezTo>
                  <a:cubicBezTo>
                    <a:pt x="1821985" y="1732989"/>
                    <a:pt x="1818746" y="1729154"/>
                    <a:pt x="1816228" y="1724779"/>
                  </a:cubicBezTo>
                  <a:cubicBezTo>
                    <a:pt x="1811130" y="1730592"/>
                    <a:pt x="1806033" y="1736464"/>
                    <a:pt x="1800995" y="1742337"/>
                  </a:cubicBezTo>
                  <a:cubicBezTo>
                    <a:pt x="1791340" y="1734067"/>
                    <a:pt x="1781745" y="1725678"/>
                    <a:pt x="1772269" y="1717229"/>
                  </a:cubicBezTo>
                  <a:cubicBezTo>
                    <a:pt x="1781145" y="1705843"/>
                    <a:pt x="1791220" y="1690802"/>
                    <a:pt x="1807952" y="1692839"/>
                  </a:cubicBezTo>
                  <a:cubicBezTo>
                    <a:pt x="1830141" y="1695236"/>
                    <a:pt x="1850771" y="1712614"/>
                    <a:pt x="1856528" y="1734307"/>
                  </a:cubicBezTo>
                  <a:cubicBezTo>
                    <a:pt x="1864504" y="1758097"/>
                    <a:pt x="1836258" y="1787820"/>
                    <a:pt x="1813109" y="1771820"/>
                  </a:cubicBezTo>
                  <a:cubicBezTo>
                    <a:pt x="1820546" y="1782187"/>
                    <a:pt x="1828342" y="1792554"/>
                    <a:pt x="1837817" y="1801303"/>
                  </a:cubicBezTo>
                  <a:cubicBezTo>
                    <a:pt x="1857907" y="1790636"/>
                    <a:pt x="1877518" y="1774936"/>
                    <a:pt x="1883035" y="1751805"/>
                  </a:cubicBezTo>
                  <a:cubicBezTo>
                    <a:pt x="1893410" y="1705723"/>
                    <a:pt x="1848192" y="1658203"/>
                    <a:pt x="1801775" y="1664435"/>
                  </a:cubicBezTo>
                  <a:cubicBezTo>
                    <a:pt x="1772269" y="1670547"/>
                    <a:pt x="1752779" y="1698412"/>
                    <a:pt x="1745822" y="1726217"/>
                  </a:cubicBezTo>
                  <a:moveTo>
                    <a:pt x="510910" y="1740659"/>
                  </a:moveTo>
                  <a:cubicBezTo>
                    <a:pt x="496877" y="1789018"/>
                    <a:pt x="482364" y="1837198"/>
                    <a:pt x="468751" y="1885617"/>
                  </a:cubicBezTo>
                  <a:cubicBezTo>
                    <a:pt x="478106" y="1888673"/>
                    <a:pt x="486502" y="1882921"/>
                    <a:pt x="494538" y="1879205"/>
                  </a:cubicBezTo>
                  <a:cubicBezTo>
                    <a:pt x="532200" y="1859550"/>
                    <a:pt x="570221" y="1840554"/>
                    <a:pt x="608002" y="1821198"/>
                  </a:cubicBezTo>
                  <a:cubicBezTo>
                    <a:pt x="600686" y="1815086"/>
                    <a:pt x="593309" y="1808914"/>
                    <a:pt x="585993" y="1802861"/>
                  </a:cubicBezTo>
                  <a:cubicBezTo>
                    <a:pt x="579036" y="1806876"/>
                    <a:pt x="572200" y="1810891"/>
                    <a:pt x="565303" y="1814966"/>
                  </a:cubicBezTo>
                  <a:cubicBezTo>
                    <a:pt x="552769" y="1804839"/>
                    <a:pt x="540356" y="1794531"/>
                    <a:pt x="528181" y="1784045"/>
                  </a:cubicBezTo>
                  <a:cubicBezTo>
                    <a:pt x="530580" y="1776254"/>
                    <a:pt x="533039" y="1768584"/>
                    <a:pt x="535318" y="1760794"/>
                  </a:cubicBezTo>
                  <a:cubicBezTo>
                    <a:pt x="527162" y="1754082"/>
                    <a:pt x="519066" y="1747371"/>
                    <a:pt x="510910" y="1740659"/>
                  </a:cubicBezTo>
                  <a:moveTo>
                    <a:pt x="1669540" y="1781887"/>
                  </a:moveTo>
                  <a:cubicBezTo>
                    <a:pt x="1681234" y="1796449"/>
                    <a:pt x="1694787" y="1809513"/>
                    <a:pt x="1705342" y="1825033"/>
                  </a:cubicBezTo>
                  <a:cubicBezTo>
                    <a:pt x="1710140" y="1852419"/>
                    <a:pt x="1711519" y="1880344"/>
                    <a:pt x="1714937" y="1907969"/>
                  </a:cubicBezTo>
                  <a:cubicBezTo>
                    <a:pt x="1723873" y="1905512"/>
                    <a:pt x="1732749" y="1903055"/>
                    <a:pt x="1741684" y="1900598"/>
                  </a:cubicBezTo>
                  <a:cubicBezTo>
                    <a:pt x="1739465" y="1879505"/>
                    <a:pt x="1736887" y="1858531"/>
                    <a:pt x="1733828" y="1837558"/>
                  </a:cubicBezTo>
                  <a:cubicBezTo>
                    <a:pt x="1754638" y="1841153"/>
                    <a:pt x="1774368" y="1848943"/>
                    <a:pt x="1795118" y="1852778"/>
                  </a:cubicBezTo>
                  <a:cubicBezTo>
                    <a:pt x="1802194" y="1846966"/>
                    <a:pt x="1804354" y="1836599"/>
                    <a:pt x="1809271" y="1828928"/>
                  </a:cubicBezTo>
                  <a:cubicBezTo>
                    <a:pt x="1787022" y="1821318"/>
                    <a:pt x="1764113" y="1815925"/>
                    <a:pt x="1741445" y="1809692"/>
                  </a:cubicBezTo>
                  <a:cubicBezTo>
                    <a:pt x="1717876" y="1804239"/>
                    <a:pt x="1708281" y="1778651"/>
                    <a:pt x="1691909" y="1763311"/>
                  </a:cubicBezTo>
                  <a:cubicBezTo>
                    <a:pt x="1684413" y="1769483"/>
                    <a:pt x="1676976" y="1775655"/>
                    <a:pt x="1669540" y="1781887"/>
                  </a:cubicBezTo>
                  <a:moveTo>
                    <a:pt x="916970" y="1965677"/>
                  </a:moveTo>
                  <a:cubicBezTo>
                    <a:pt x="907195" y="1982036"/>
                    <a:pt x="891423" y="1992403"/>
                    <a:pt x="874031" y="1999295"/>
                  </a:cubicBezTo>
                  <a:cubicBezTo>
                    <a:pt x="874151" y="2007924"/>
                    <a:pt x="874331" y="2016613"/>
                    <a:pt x="874691" y="2025302"/>
                  </a:cubicBezTo>
                  <a:cubicBezTo>
                    <a:pt x="886745" y="2020088"/>
                    <a:pt x="898499" y="2014216"/>
                    <a:pt x="909714" y="2007444"/>
                  </a:cubicBezTo>
                  <a:cubicBezTo>
                    <a:pt x="909294" y="2034231"/>
                    <a:pt x="909534" y="2061017"/>
                    <a:pt x="909474" y="2087803"/>
                  </a:cubicBezTo>
                  <a:cubicBezTo>
                    <a:pt x="920448" y="2087803"/>
                    <a:pt x="931483" y="2087803"/>
                    <a:pt x="942458" y="2087803"/>
                  </a:cubicBezTo>
                  <a:cubicBezTo>
                    <a:pt x="942398" y="2047115"/>
                    <a:pt x="942518" y="2006426"/>
                    <a:pt x="942398" y="1965737"/>
                  </a:cubicBezTo>
                  <a:cubicBezTo>
                    <a:pt x="933882" y="1965677"/>
                    <a:pt x="925426" y="1965677"/>
                    <a:pt x="916970" y="1965677"/>
                  </a:cubicBezTo>
                  <a:moveTo>
                    <a:pt x="1183179" y="1966036"/>
                  </a:moveTo>
                  <a:cubicBezTo>
                    <a:pt x="1163149" y="1990486"/>
                    <a:pt x="1142459" y="2014336"/>
                    <a:pt x="1122309" y="2038725"/>
                  </a:cubicBezTo>
                  <a:cubicBezTo>
                    <a:pt x="1122309" y="2047354"/>
                    <a:pt x="1122309" y="2055983"/>
                    <a:pt x="1122429" y="2064612"/>
                  </a:cubicBezTo>
                  <a:cubicBezTo>
                    <a:pt x="1142879" y="2064612"/>
                    <a:pt x="1163329" y="2064612"/>
                    <a:pt x="1183779" y="2064612"/>
                  </a:cubicBezTo>
                  <a:cubicBezTo>
                    <a:pt x="1183779" y="2072343"/>
                    <a:pt x="1183839" y="2080073"/>
                    <a:pt x="1183899" y="2087863"/>
                  </a:cubicBezTo>
                  <a:cubicBezTo>
                    <a:pt x="1193374" y="2087863"/>
                    <a:pt x="1202850" y="2087803"/>
                    <a:pt x="1212385" y="2087744"/>
                  </a:cubicBezTo>
                  <a:cubicBezTo>
                    <a:pt x="1212325" y="2080073"/>
                    <a:pt x="1212265" y="2072403"/>
                    <a:pt x="1212265" y="2064792"/>
                  </a:cubicBezTo>
                  <a:cubicBezTo>
                    <a:pt x="1216043" y="2064732"/>
                    <a:pt x="1223539" y="2064553"/>
                    <a:pt x="1227258" y="2064493"/>
                  </a:cubicBezTo>
                  <a:cubicBezTo>
                    <a:pt x="1227317" y="2056343"/>
                    <a:pt x="1227377" y="2048193"/>
                    <a:pt x="1227317" y="2040043"/>
                  </a:cubicBezTo>
                  <a:cubicBezTo>
                    <a:pt x="1223539" y="2039983"/>
                    <a:pt x="1216043" y="2039864"/>
                    <a:pt x="1212325" y="2039804"/>
                  </a:cubicBezTo>
                  <a:cubicBezTo>
                    <a:pt x="1212325" y="2015055"/>
                    <a:pt x="1212325" y="1990366"/>
                    <a:pt x="1212265" y="1965617"/>
                  </a:cubicBezTo>
                  <a:cubicBezTo>
                    <a:pt x="1202550" y="1965677"/>
                    <a:pt x="1192894" y="1965797"/>
                    <a:pt x="1183179" y="1966036"/>
                  </a:cubicBezTo>
                  <a:moveTo>
                    <a:pt x="1007346" y="2036448"/>
                  </a:moveTo>
                  <a:cubicBezTo>
                    <a:pt x="1022158" y="2052867"/>
                    <a:pt x="1047166" y="2048672"/>
                    <a:pt x="1062998" y="2036028"/>
                  </a:cubicBezTo>
                  <a:cubicBezTo>
                    <a:pt x="1058141" y="2046935"/>
                    <a:pt x="1061019" y="2067069"/>
                    <a:pt x="1045667" y="2069586"/>
                  </a:cubicBezTo>
                  <a:cubicBezTo>
                    <a:pt x="1036731" y="2073661"/>
                    <a:pt x="1034152" y="2061317"/>
                    <a:pt x="1028275" y="2057481"/>
                  </a:cubicBezTo>
                  <a:cubicBezTo>
                    <a:pt x="1018020" y="2058680"/>
                    <a:pt x="1007825" y="2059938"/>
                    <a:pt x="997630" y="2061556"/>
                  </a:cubicBezTo>
                  <a:cubicBezTo>
                    <a:pt x="1010944" y="2101466"/>
                    <a:pt x="1077031" y="2098290"/>
                    <a:pt x="1089505" y="2059459"/>
                  </a:cubicBezTo>
                  <a:cubicBezTo>
                    <a:pt x="1096942" y="2035249"/>
                    <a:pt x="1097601" y="2006486"/>
                    <a:pt x="1083748" y="1984433"/>
                  </a:cubicBezTo>
                  <a:cubicBezTo>
                    <a:pt x="1070615" y="1964718"/>
                    <a:pt x="1043148" y="1962381"/>
                    <a:pt x="1022218" y="1968493"/>
                  </a:cubicBezTo>
                  <a:cubicBezTo>
                    <a:pt x="994452" y="1976823"/>
                    <a:pt x="986536" y="2017152"/>
                    <a:pt x="1007346" y="2036448"/>
                  </a:cubicBezTo>
                  <a:moveTo>
                    <a:pt x="1269057" y="1968194"/>
                  </a:moveTo>
                  <a:cubicBezTo>
                    <a:pt x="1265639" y="1989347"/>
                    <a:pt x="1262160" y="2010560"/>
                    <a:pt x="1258562" y="2031714"/>
                  </a:cubicBezTo>
                  <a:cubicBezTo>
                    <a:pt x="1267378" y="2033032"/>
                    <a:pt x="1276253" y="2034231"/>
                    <a:pt x="1285129" y="2035189"/>
                  </a:cubicBezTo>
                  <a:cubicBezTo>
                    <a:pt x="1292565" y="2030695"/>
                    <a:pt x="1300661" y="2025062"/>
                    <a:pt x="1309897" y="2027699"/>
                  </a:cubicBezTo>
                  <a:cubicBezTo>
                    <a:pt x="1327168" y="2035249"/>
                    <a:pt x="1324710" y="2070006"/>
                    <a:pt x="1304140" y="2069946"/>
                  </a:cubicBezTo>
                  <a:cubicBezTo>
                    <a:pt x="1294005" y="2071444"/>
                    <a:pt x="1290227" y="2060238"/>
                    <a:pt x="1285549" y="2053826"/>
                  </a:cubicBezTo>
                  <a:cubicBezTo>
                    <a:pt x="1274694" y="2054845"/>
                    <a:pt x="1263900" y="2056043"/>
                    <a:pt x="1253105" y="2057362"/>
                  </a:cubicBezTo>
                  <a:cubicBezTo>
                    <a:pt x="1263839" y="2090320"/>
                    <a:pt x="1306059" y="2097272"/>
                    <a:pt x="1333825" y="2082830"/>
                  </a:cubicBezTo>
                  <a:cubicBezTo>
                    <a:pt x="1356314" y="2069466"/>
                    <a:pt x="1362071" y="2032673"/>
                    <a:pt x="1340182" y="2016014"/>
                  </a:cubicBezTo>
                  <a:cubicBezTo>
                    <a:pt x="1326509" y="2003969"/>
                    <a:pt x="1307018" y="2006845"/>
                    <a:pt x="1291066" y="2011639"/>
                  </a:cubicBezTo>
                  <a:cubicBezTo>
                    <a:pt x="1291846" y="2007145"/>
                    <a:pt x="1293405" y="1998036"/>
                    <a:pt x="1294185" y="1993482"/>
                  </a:cubicBezTo>
                  <a:cubicBezTo>
                    <a:pt x="1312116" y="1993422"/>
                    <a:pt x="1330047" y="1993542"/>
                    <a:pt x="1347978" y="1993422"/>
                  </a:cubicBezTo>
                  <a:cubicBezTo>
                    <a:pt x="1348038" y="1984972"/>
                    <a:pt x="1348038" y="1976463"/>
                    <a:pt x="1347978" y="1968014"/>
                  </a:cubicBezTo>
                  <a:cubicBezTo>
                    <a:pt x="1321651" y="1968014"/>
                    <a:pt x="1295324" y="1967894"/>
                    <a:pt x="1269057" y="1968194"/>
                  </a:cubicBezTo>
                  <a:close/>
                </a:path>
              </a:pathLst>
            </a:custGeom>
            <a:grpFill/>
            <a:ln w="9525" cap="flat">
              <a:noFill/>
              <a:prstDash val="solid"/>
              <a:miter/>
            </a:ln>
          </p:spPr>
          <p:txBody>
            <a:bodyPr rtlCol="0" anchor="ctr"/>
            <a:lstStyle/>
            <a:p>
              <a:endParaRPr lang="zh-CN" altLang="en-US" sz="1350">
                <a:cs typeface="+mn-ea"/>
                <a:sym typeface="+mn-lt"/>
              </a:endParaRPr>
            </a:p>
          </p:txBody>
        </p:sp>
        <p:sp>
          <p:nvSpPr>
            <p:cNvPr id="36" name="任意多边形: 形状 35">
              <a:extLst>
                <a:ext uri="{FF2B5EF4-FFF2-40B4-BE49-F238E27FC236}">
                  <a16:creationId xmlns:a16="http://schemas.microsoft.com/office/drawing/2014/main" id="{9C915049-ADCF-455F-9FF3-5E48DB1BE069}"/>
                </a:ext>
              </a:extLst>
            </p:cNvPr>
            <p:cNvSpPr/>
            <p:nvPr/>
          </p:nvSpPr>
          <p:spPr>
            <a:xfrm>
              <a:off x="888689" y="4615773"/>
              <a:ext cx="71965" cy="95880"/>
            </a:xfrm>
            <a:custGeom>
              <a:avLst/>
              <a:gdLst>
                <a:gd name="connsiteX0" fmla="*/ 15768 w 71964"/>
                <a:gd name="connsiteY0" fmla="*/ 9736 h 95879"/>
                <a:gd name="connsiteX1" fmla="*/ 57268 w 71964"/>
                <a:gd name="connsiteY1" fmla="*/ 19264 h 95879"/>
                <a:gd name="connsiteX2" fmla="*/ 71361 w 71964"/>
                <a:gd name="connsiteY2" fmla="*/ 73736 h 95879"/>
                <a:gd name="connsiteX3" fmla="*/ 20745 w 71964"/>
                <a:gd name="connsiteY3" fmla="*/ 78949 h 95879"/>
                <a:gd name="connsiteX4" fmla="*/ 15768 w 71964"/>
                <a:gd name="connsiteY4" fmla="*/ 9736 h 95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64" h="95879">
                  <a:moveTo>
                    <a:pt x="15768" y="9736"/>
                  </a:moveTo>
                  <a:cubicBezTo>
                    <a:pt x="29381" y="-152"/>
                    <a:pt x="49351" y="4463"/>
                    <a:pt x="57268" y="19264"/>
                  </a:cubicBezTo>
                  <a:cubicBezTo>
                    <a:pt x="66923" y="35384"/>
                    <a:pt x="74839" y="54620"/>
                    <a:pt x="71361" y="73736"/>
                  </a:cubicBezTo>
                  <a:cubicBezTo>
                    <a:pt x="64764" y="94889"/>
                    <a:pt x="31600" y="98844"/>
                    <a:pt x="20745" y="78949"/>
                  </a:cubicBezTo>
                  <a:cubicBezTo>
                    <a:pt x="8512" y="59593"/>
                    <a:pt x="-6121" y="27294"/>
                    <a:pt x="15768" y="9736"/>
                  </a:cubicBezTo>
                  <a:close/>
                </a:path>
              </a:pathLst>
            </a:custGeom>
            <a:grpFill/>
            <a:ln w="9525" cap="flat">
              <a:noFill/>
              <a:prstDash val="solid"/>
              <a:miter/>
            </a:ln>
          </p:spPr>
          <p:txBody>
            <a:bodyPr rtlCol="0" anchor="ctr"/>
            <a:lstStyle/>
            <a:p>
              <a:endParaRPr lang="zh-CN" altLang="en-US" sz="1350">
                <a:cs typeface="+mn-ea"/>
                <a:sym typeface="+mn-lt"/>
              </a:endParaRPr>
            </a:p>
          </p:txBody>
        </p:sp>
        <p:sp>
          <p:nvSpPr>
            <p:cNvPr id="37" name="任意多边形: 形状 36">
              <a:extLst>
                <a:ext uri="{FF2B5EF4-FFF2-40B4-BE49-F238E27FC236}">
                  <a16:creationId xmlns:a16="http://schemas.microsoft.com/office/drawing/2014/main" id="{E239E93D-55FF-4A23-A6E1-4CAF4123356B}"/>
                </a:ext>
              </a:extLst>
            </p:cNvPr>
            <p:cNvSpPr/>
            <p:nvPr/>
          </p:nvSpPr>
          <p:spPr>
            <a:xfrm>
              <a:off x="517876" y="4787576"/>
              <a:ext cx="1493265" cy="1492127"/>
            </a:xfrm>
            <a:custGeom>
              <a:avLst/>
              <a:gdLst>
                <a:gd name="connsiteX0" fmla="*/ 669461 w 1493265"/>
                <a:gd name="connsiteY0" fmla="*/ 8719 h 1492127"/>
                <a:gd name="connsiteX1" fmla="*/ 1122658 w 1493265"/>
                <a:gd name="connsiteY1" fmla="*/ 104838 h 1492127"/>
                <a:gd name="connsiteX2" fmla="*/ 1451896 w 1493265"/>
                <a:gd name="connsiteY2" fmla="*/ 501600 h 1492127"/>
                <a:gd name="connsiteX3" fmla="*/ 1442781 w 1493265"/>
                <a:gd name="connsiteY3" fmla="*/ 1017672 h 1492127"/>
                <a:gd name="connsiteX4" fmla="*/ 1084277 w 1493265"/>
                <a:gd name="connsiteY4" fmla="*/ 1410719 h 1492127"/>
                <a:gd name="connsiteX5" fmla="*/ 605413 w 1493265"/>
                <a:gd name="connsiteY5" fmla="*/ 1476517 h 1492127"/>
                <a:gd name="connsiteX6" fmla="*/ 161451 w 1493265"/>
                <a:gd name="connsiteY6" fmla="*/ 1203499 h 1492127"/>
                <a:gd name="connsiteX7" fmla="*/ 4508 w 1493265"/>
                <a:gd name="connsiteY7" fmla="*/ 746872 h 1492127"/>
                <a:gd name="connsiteX8" fmla="*/ 178363 w 1493265"/>
                <a:gd name="connsiteY8" fmla="*/ 270590 h 1492127"/>
                <a:gd name="connsiteX9" fmla="*/ 669461 w 1493265"/>
                <a:gd name="connsiteY9" fmla="*/ 8719 h 1492127"/>
                <a:gd name="connsiteX10" fmla="*/ 663584 w 1493265"/>
                <a:gd name="connsiteY10" fmla="*/ 32329 h 1492127"/>
                <a:gd name="connsiteX11" fmla="*/ 205889 w 1493265"/>
                <a:gd name="connsiteY11" fmla="*/ 274965 h 1492127"/>
                <a:gd name="connsiteX12" fmla="*/ 29276 w 1493265"/>
                <a:gd name="connsiteY12" fmla="*/ 740820 h 1492127"/>
                <a:gd name="connsiteX13" fmla="*/ 182081 w 1493265"/>
                <a:gd name="connsiteY13" fmla="*/ 1189057 h 1492127"/>
                <a:gd name="connsiteX14" fmla="*/ 581365 w 1493265"/>
                <a:gd name="connsiteY14" fmla="*/ 1445715 h 1492127"/>
                <a:gd name="connsiteX15" fmla="*/ 1082478 w 1493265"/>
                <a:gd name="connsiteY15" fmla="*/ 1384772 h 1492127"/>
                <a:gd name="connsiteX16" fmla="*/ 1412376 w 1493265"/>
                <a:gd name="connsiteY16" fmla="*/ 1030976 h 1492127"/>
                <a:gd name="connsiteX17" fmla="*/ 1440082 w 1493265"/>
                <a:gd name="connsiteY17" fmla="*/ 537076 h 1492127"/>
                <a:gd name="connsiteX18" fmla="*/ 1122538 w 1493265"/>
                <a:gd name="connsiteY18" fmla="*/ 130486 h 1492127"/>
                <a:gd name="connsiteX19" fmla="*/ 663584 w 1493265"/>
                <a:gd name="connsiteY19" fmla="*/ 32329 h 149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3265" h="1492127">
                  <a:moveTo>
                    <a:pt x="669461" y="8719"/>
                  </a:moveTo>
                  <a:cubicBezTo>
                    <a:pt x="825624" y="-8060"/>
                    <a:pt x="987005" y="25378"/>
                    <a:pt x="1122658" y="104838"/>
                  </a:cubicBezTo>
                  <a:cubicBezTo>
                    <a:pt x="1274683" y="192748"/>
                    <a:pt x="1393965" y="335788"/>
                    <a:pt x="1451896" y="501600"/>
                  </a:cubicBezTo>
                  <a:cubicBezTo>
                    <a:pt x="1510547" y="667352"/>
                    <a:pt x="1507309" y="854078"/>
                    <a:pt x="1442781" y="1017672"/>
                  </a:cubicBezTo>
                  <a:cubicBezTo>
                    <a:pt x="1376933" y="1186720"/>
                    <a:pt x="1246617" y="1329521"/>
                    <a:pt x="1084277" y="1410719"/>
                  </a:cubicBezTo>
                  <a:cubicBezTo>
                    <a:pt x="937949" y="1485326"/>
                    <a:pt x="766433" y="1508097"/>
                    <a:pt x="605413" y="1476517"/>
                  </a:cubicBezTo>
                  <a:cubicBezTo>
                    <a:pt x="430899" y="1442959"/>
                    <a:pt x="270418" y="1343663"/>
                    <a:pt x="161451" y="1203499"/>
                  </a:cubicBezTo>
                  <a:cubicBezTo>
                    <a:pt x="60041" y="1074481"/>
                    <a:pt x="3609" y="911006"/>
                    <a:pt x="4508" y="746872"/>
                  </a:cubicBezTo>
                  <a:cubicBezTo>
                    <a:pt x="3669" y="574169"/>
                    <a:pt x="66758" y="402305"/>
                    <a:pt x="178363" y="270590"/>
                  </a:cubicBezTo>
                  <a:cubicBezTo>
                    <a:pt x="300223" y="124434"/>
                    <a:pt x="480014" y="28075"/>
                    <a:pt x="669461" y="8719"/>
                  </a:cubicBezTo>
                  <a:moveTo>
                    <a:pt x="663584" y="32329"/>
                  </a:moveTo>
                  <a:cubicBezTo>
                    <a:pt x="487811" y="52644"/>
                    <a:pt x="321512" y="141332"/>
                    <a:pt x="205889" y="274965"/>
                  </a:cubicBezTo>
                  <a:cubicBezTo>
                    <a:pt x="93864" y="402604"/>
                    <a:pt x="29876" y="571053"/>
                    <a:pt x="29276" y="740820"/>
                  </a:cubicBezTo>
                  <a:cubicBezTo>
                    <a:pt x="27417" y="901778"/>
                    <a:pt x="82290" y="1062616"/>
                    <a:pt x="182081" y="1189057"/>
                  </a:cubicBezTo>
                  <a:cubicBezTo>
                    <a:pt x="281272" y="1316158"/>
                    <a:pt x="424302" y="1408442"/>
                    <a:pt x="581365" y="1445715"/>
                  </a:cubicBezTo>
                  <a:cubicBezTo>
                    <a:pt x="748502" y="1486164"/>
                    <a:pt x="930033" y="1464592"/>
                    <a:pt x="1082478" y="1384772"/>
                  </a:cubicBezTo>
                  <a:cubicBezTo>
                    <a:pt x="1228686" y="1309266"/>
                    <a:pt x="1347428" y="1182166"/>
                    <a:pt x="1412376" y="1030976"/>
                  </a:cubicBezTo>
                  <a:cubicBezTo>
                    <a:pt x="1479722" y="876550"/>
                    <a:pt x="1489438" y="698094"/>
                    <a:pt x="1440082" y="537076"/>
                  </a:cubicBezTo>
                  <a:cubicBezTo>
                    <a:pt x="1389227" y="368567"/>
                    <a:pt x="1273544" y="220913"/>
                    <a:pt x="1122538" y="130486"/>
                  </a:cubicBezTo>
                  <a:cubicBezTo>
                    <a:pt x="986225" y="47730"/>
                    <a:pt x="821846" y="12914"/>
                    <a:pt x="663584" y="32329"/>
                  </a:cubicBezTo>
                  <a:close/>
                </a:path>
              </a:pathLst>
            </a:custGeom>
            <a:grpFill/>
            <a:ln w="9525" cap="flat">
              <a:noFill/>
              <a:prstDash val="solid"/>
              <a:miter/>
            </a:ln>
          </p:spPr>
          <p:txBody>
            <a:bodyPr rtlCol="0" anchor="ctr"/>
            <a:lstStyle/>
            <a:p>
              <a:endParaRPr lang="zh-CN" altLang="en-US" sz="1350">
                <a:cs typeface="+mn-ea"/>
                <a:sym typeface="+mn-lt"/>
              </a:endParaRPr>
            </a:p>
          </p:txBody>
        </p:sp>
        <p:sp>
          <p:nvSpPr>
            <p:cNvPr id="38" name="任意多边形: 形状 37">
              <a:extLst>
                <a:ext uri="{FF2B5EF4-FFF2-40B4-BE49-F238E27FC236}">
                  <a16:creationId xmlns:a16="http://schemas.microsoft.com/office/drawing/2014/main" id="{09696203-56A6-486B-8148-7E17FB584451}"/>
                </a:ext>
              </a:extLst>
            </p:cNvPr>
            <p:cNvSpPr/>
            <p:nvPr/>
          </p:nvSpPr>
          <p:spPr>
            <a:xfrm>
              <a:off x="2009516" y="4915447"/>
              <a:ext cx="41979" cy="35955"/>
            </a:xfrm>
            <a:custGeom>
              <a:avLst/>
              <a:gdLst>
                <a:gd name="connsiteX0" fmla="*/ 4515 w 41979"/>
                <a:gd name="connsiteY0" fmla="*/ 31679 h 35954"/>
                <a:gd name="connsiteX1" fmla="*/ 29523 w 41979"/>
                <a:gd name="connsiteY1" fmla="*/ 5792 h 35954"/>
                <a:gd name="connsiteX2" fmla="*/ 26404 w 41979"/>
                <a:gd name="connsiteY2" fmla="*/ 33117 h 35954"/>
                <a:gd name="connsiteX3" fmla="*/ 4515 w 41979"/>
                <a:gd name="connsiteY3" fmla="*/ 31679 h 35954"/>
              </a:gdLst>
              <a:ahLst/>
              <a:cxnLst>
                <a:cxn ang="0">
                  <a:pos x="connsiteX0" y="connsiteY0"/>
                </a:cxn>
                <a:cxn ang="0">
                  <a:pos x="connsiteX1" y="connsiteY1"/>
                </a:cxn>
                <a:cxn ang="0">
                  <a:pos x="connsiteX2" y="connsiteY2"/>
                </a:cxn>
                <a:cxn ang="0">
                  <a:pos x="connsiteX3" y="connsiteY3"/>
                </a:cxn>
              </a:cxnLst>
              <a:rect l="l" t="t" r="r" b="b"/>
              <a:pathLst>
                <a:path w="41979" h="35954">
                  <a:moveTo>
                    <a:pt x="4515" y="31679"/>
                  </a:moveTo>
                  <a:cubicBezTo>
                    <a:pt x="4035" y="18496"/>
                    <a:pt x="13750" y="-680"/>
                    <a:pt x="29523" y="5792"/>
                  </a:cubicBezTo>
                  <a:cubicBezTo>
                    <a:pt x="42356" y="11365"/>
                    <a:pt x="39777" y="29821"/>
                    <a:pt x="26404" y="33117"/>
                  </a:cubicBezTo>
                  <a:cubicBezTo>
                    <a:pt x="20947" y="32758"/>
                    <a:pt x="9972" y="32039"/>
                    <a:pt x="4515" y="31679"/>
                  </a:cubicBezTo>
                  <a:close/>
                </a:path>
              </a:pathLst>
            </a:custGeom>
            <a:grpFill/>
            <a:ln w="9525" cap="flat">
              <a:noFill/>
              <a:prstDash val="solid"/>
              <a:miter/>
            </a:ln>
          </p:spPr>
          <p:txBody>
            <a:bodyPr rtlCol="0" anchor="ctr"/>
            <a:lstStyle/>
            <a:p>
              <a:endParaRPr lang="zh-CN" altLang="en-US" sz="1350">
                <a:cs typeface="+mn-ea"/>
                <a:sym typeface="+mn-lt"/>
              </a:endParaRPr>
            </a:p>
          </p:txBody>
        </p:sp>
        <p:sp>
          <p:nvSpPr>
            <p:cNvPr id="39" name="任意多边形: 形状 38">
              <a:extLst>
                <a:ext uri="{FF2B5EF4-FFF2-40B4-BE49-F238E27FC236}">
                  <a16:creationId xmlns:a16="http://schemas.microsoft.com/office/drawing/2014/main" id="{4334E4C3-4959-47CA-9E96-54F0434B4D89}"/>
                </a:ext>
              </a:extLst>
            </p:cNvPr>
            <p:cNvSpPr/>
            <p:nvPr/>
          </p:nvSpPr>
          <p:spPr>
            <a:xfrm>
              <a:off x="680767" y="4938377"/>
              <a:ext cx="1091463" cy="988759"/>
            </a:xfrm>
            <a:custGeom>
              <a:avLst/>
              <a:gdLst>
                <a:gd name="connsiteX0" fmla="*/ 261891 w 1091462"/>
                <a:gd name="connsiteY0" fmla="*/ 222800 h 988758"/>
                <a:gd name="connsiteX1" fmla="*/ 624952 w 1091462"/>
                <a:gd name="connsiteY1" fmla="*/ 4494 h 988758"/>
                <a:gd name="connsiteX2" fmla="*/ 560724 w 1091462"/>
                <a:gd name="connsiteY2" fmla="*/ 60164 h 988758"/>
                <a:gd name="connsiteX3" fmla="*/ 332416 w 1091462"/>
                <a:gd name="connsiteY3" fmla="*/ 265347 h 988758"/>
                <a:gd name="connsiteX4" fmla="*/ 409119 w 1091462"/>
                <a:gd name="connsiteY4" fmla="*/ 365721 h 988758"/>
                <a:gd name="connsiteX5" fmla="*/ 401682 w 1091462"/>
                <a:gd name="connsiteY5" fmla="*/ 377946 h 988758"/>
                <a:gd name="connsiteX6" fmla="*/ 580814 w 1091462"/>
                <a:gd name="connsiteY6" fmla="*/ 545495 h 988758"/>
                <a:gd name="connsiteX7" fmla="*/ 798507 w 1091462"/>
                <a:gd name="connsiteY7" fmla="*/ 339654 h 988758"/>
                <a:gd name="connsiteX8" fmla="*/ 789392 w 1091462"/>
                <a:gd name="connsiteY8" fmla="*/ 276553 h 988758"/>
                <a:gd name="connsiteX9" fmla="*/ 782135 w 1091462"/>
                <a:gd name="connsiteY9" fmla="*/ 173362 h 988758"/>
                <a:gd name="connsiteX10" fmla="*/ 893140 w 1091462"/>
                <a:gd name="connsiteY10" fmla="*/ 95460 h 988758"/>
                <a:gd name="connsiteX11" fmla="*/ 1023936 w 1091462"/>
                <a:gd name="connsiteY11" fmla="*/ 160419 h 988758"/>
                <a:gd name="connsiteX12" fmla="*/ 1089184 w 1091462"/>
                <a:gd name="connsiteY12" fmla="*/ 290695 h 988758"/>
                <a:gd name="connsiteX13" fmla="*/ 1011042 w 1091462"/>
                <a:gd name="connsiteY13" fmla="*/ 401856 h 988758"/>
                <a:gd name="connsiteX14" fmla="*/ 908253 w 1091462"/>
                <a:gd name="connsiteY14" fmla="*/ 394305 h 988758"/>
                <a:gd name="connsiteX15" fmla="*/ 843665 w 1091462"/>
                <a:gd name="connsiteY15" fmla="*/ 385017 h 988758"/>
                <a:gd name="connsiteX16" fmla="*/ 633948 w 1091462"/>
                <a:gd name="connsiteY16" fmla="*/ 595832 h 988758"/>
                <a:gd name="connsiteX17" fmla="*/ 988913 w 1091462"/>
                <a:gd name="connsiteY17" fmla="*/ 927456 h 988758"/>
                <a:gd name="connsiteX18" fmla="*/ 939018 w 1091462"/>
                <a:gd name="connsiteY18" fmla="*/ 979111 h 988758"/>
                <a:gd name="connsiteX19" fmla="*/ 594907 w 1091462"/>
                <a:gd name="connsiteY19" fmla="*/ 632686 h 988758"/>
                <a:gd name="connsiteX20" fmla="*/ 461833 w 1091462"/>
                <a:gd name="connsiteY20" fmla="*/ 764640 h 988758"/>
                <a:gd name="connsiteX21" fmla="*/ 438324 w 1091462"/>
                <a:gd name="connsiteY21" fmla="*/ 764820 h 988758"/>
                <a:gd name="connsiteX22" fmla="*/ 426450 w 1091462"/>
                <a:gd name="connsiteY22" fmla="*/ 776386 h 988758"/>
                <a:gd name="connsiteX23" fmla="*/ 441743 w 1091462"/>
                <a:gd name="connsiteY23" fmla="*/ 791966 h 988758"/>
                <a:gd name="connsiteX24" fmla="*/ 411518 w 1091462"/>
                <a:gd name="connsiteY24" fmla="*/ 822348 h 988758"/>
                <a:gd name="connsiteX25" fmla="*/ 392327 w 1091462"/>
                <a:gd name="connsiteY25" fmla="*/ 814018 h 988758"/>
                <a:gd name="connsiteX26" fmla="*/ 222670 w 1091462"/>
                <a:gd name="connsiteY26" fmla="*/ 981748 h 988758"/>
                <a:gd name="connsiteX27" fmla="*/ 191246 w 1091462"/>
                <a:gd name="connsiteY27" fmla="*/ 950587 h 988758"/>
                <a:gd name="connsiteX28" fmla="*/ 219672 w 1091462"/>
                <a:gd name="connsiteY28" fmla="*/ 920924 h 988758"/>
                <a:gd name="connsiteX29" fmla="*/ 202940 w 1091462"/>
                <a:gd name="connsiteY29" fmla="*/ 902947 h 988758"/>
                <a:gd name="connsiteX30" fmla="*/ 221291 w 1091462"/>
                <a:gd name="connsiteY30" fmla="*/ 884730 h 988758"/>
                <a:gd name="connsiteX31" fmla="*/ 192745 w 1091462"/>
                <a:gd name="connsiteY31" fmla="*/ 893419 h 988758"/>
                <a:gd name="connsiteX32" fmla="*/ 150646 w 1091462"/>
                <a:gd name="connsiteY32" fmla="*/ 851411 h 988758"/>
                <a:gd name="connsiteX33" fmla="*/ 175234 w 1091462"/>
                <a:gd name="connsiteY33" fmla="*/ 826662 h 988758"/>
                <a:gd name="connsiteX34" fmla="*/ 197843 w 1091462"/>
                <a:gd name="connsiteY34" fmla="*/ 849194 h 988758"/>
                <a:gd name="connsiteX35" fmla="*/ 216374 w 1091462"/>
                <a:gd name="connsiteY35" fmla="*/ 831936 h 988758"/>
                <a:gd name="connsiteX36" fmla="*/ 193825 w 1091462"/>
                <a:gd name="connsiteY36" fmla="*/ 807966 h 988758"/>
                <a:gd name="connsiteX37" fmla="*/ 209957 w 1091462"/>
                <a:gd name="connsiteY37" fmla="*/ 792445 h 988758"/>
                <a:gd name="connsiteX38" fmla="*/ 232686 w 1091462"/>
                <a:gd name="connsiteY38" fmla="*/ 815037 h 988758"/>
                <a:gd name="connsiteX39" fmla="*/ 251096 w 1091462"/>
                <a:gd name="connsiteY39" fmla="*/ 796460 h 988758"/>
                <a:gd name="connsiteX40" fmla="*/ 228008 w 1091462"/>
                <a:gd name="connsiteY40" fmla="*/ 774228 h 988758"/>
                <a:gd name="connsiteX41" fmla="*/ 249897 w 1091462"/>
                <a:gd name="connsiteY41" fmla="*/ 752536 h 988758"/>
                <a:gd name="connsiteX42" fmla="*/ 291936 w 1091462"/>
                <a:gd name="connsiteY42" fmla="*/ 794962 h 988758"/>
                <a:gd name="connsiteX43" fmla="*/ 284440 w 1091462"/>
                <a:gd name="connsiteY43" fmla="*/ 822468 h 988758"/>
                <a:gd name="connsiteX44" fmla="*/ 302551 w 1091462"/>
                <a:gd name="connsiteY44" fmla="*/ 805030 h 988758"/>
                <a:gd name="connsiteX45" fmla="*/ 319163 w 1091462"/>
                <a:gd name="connsiteY45" fmla="*/ 822168 h 988758"/>
                <a:gd name="connsiteX46" fmla="*/ 364501 w 1091462"/>
                <a:gd name="connsiteY46" fmla="*/ 776925 h 988758"/>
                <a:gd name="connsiteX47" fmla="*/ 350048 w 1091462"/>
                <a:gd name="connsiteY47" fmla="*/ 762183 h 988758"/>
                <a:gd name="connsiteX48" fmla="*/ 381352 w 1091462"/>
                <a:gd name="connsiteY48" fmla="*/ 731262 h 988758"/>
                <a:gd name="connsiteX49" fmla="*/ 395685 w 1091462"/>
                <a:gd name="connsiteY49" fmla="*/ 745824 h 988758"/>
                <a:gd name="connsiteX50" fmla="*/ 407440 w 1091462"/>
                <a:gd name="connsiteY50" fmla="*/ 733779 h 988758"/>
                <a:gd name="connsiteX51" fmla="*/ 409479 w 1091462"/>
                <a:gd name="connsiteY51" fmla="*/ 706873 h 988758"/>
                <a:gd name="connsiteX52" fmla="*/ 543093 w 1091462"/>
                <a:gd name="connsiteY52" fmla="*/ 581690 h 988758"/>
                <a:gd name="connsiteX53" fmla="*/ 371577 w 1091462"/>
                <a:gd name="connsiteY53" fmla="*/ 407908 h 988758"/>
                <a:gd name="connsiteX54" fmla="*/ 361862 w 1091462"/>
                <a:gd name="connsiteY54" fmla="*/ 415279 h 988758"/>
                <a:gd name="connsiteX55" fmla="*/ 257873 w 1091462"/>
                <a:gd name="connsiteY55" fmla="*/ 341751 h 988758"/>
                <a:gd name="connsiteX56" fmla="*/ 66747 w 1091462"/>
                <a:gd name="connsiteY56" fmla="*/ 561196 h 988758"/>
                <a:gd name="connsiteX57" fmla="*/ 4498 w 1091462"/>
                <a:gd name="connsiteY57" fmla="*/ 639098 h 988758"/>
                <a:gd name="connsiteX58" fmla="*/ 213375 w 1091462"/>
                <a:gd name="connsiteY58" fmla="*/ 272178 h 988758"/>
                <a:gd name="connsiteX59" fmla="*/ 199822 w 1091462"/>
                <a:gd name="connsiteY59" fmla="*/ 246111 h 988758"/>
                <a:gd name="connsiteX60" fmla="*/ 234904 w 1091462"/>
                <a:gd name="connsiteY60" fmla="*/ 210096 h 988758"/>
                <a:gd name="connsiteX61" fmla="*/ 261891 w 1091462"/>
                <a:gd name="connsiteY61" fmla="*/ 222800 h 988758"/>
                <a:gd name="connsiteX62" fmla="*/ 292596 w 1091462"/>
                <a:gd name="connsiteY62" fmla="*/ 203684 h 988758"/>
                <a:gd name="connsiteX63" fmla="*/ 300512 w 1091462"/>
                <a:gd name="connsiteY63" fmla="*/ 210096 h 988758"/>
                <a:gd name="connsiteX64" fmla="*/ 542073 w 1091462"/>
                <a:gd name="connsiteY64" fmla="*/ 48419 h 988758"/>
                <a:gd name="connsiteX65" fmla="*/ 543633 w 1091462"/>
                <a:gd name="connsiteY65" fmla="*/ 39371 h 988758"/>
                <a:gd name="connsiteX66" fmla="*/ 292596 w 1091462"/>
                <a:gd name="connsiteY66" fmla="*/ 203684 h 988758"/>
                <a:gd name="connsiteX67" fmla="*/ 789691 w 1091462"/>
                <a:gd name="connsiteY67" fmla="*/ 181272 h 988758"/>
                <a:gd name="connsiteX68" fmla="*/ 801026 w 1091462"/>
                <a:gd name="connsiteY68" fmla="*/ 277811 h 988758"/>
                <a:gd name="connsiteX69" fmla="*/ 793230 w 1091462"/>
                <a:gd name="connsiteY69" fmla="*/ 313467 h 988758"/>
                <a:gd name="connsiteX70" fmla="*/ 812840 w 1091462"/>
                <a:gd name="connsiteY70" fmla="*/ 327489 h 988758"/>
                <a:gd name="connsiteX71" fmla="*/ 815059 w 1091462"/>
                <a:gd name="connsiteY71" fmla="*/ 278890 h 988758"/>
                <a:gd name="connsiteX72" fmla="*/ 802405 w 1091462"/>
                <a:gd name="connsiteY72" fmla="*/ 182052 h 988758"/>
                <a:gd name="connsiteX73" fmla="*/ 922406 w 1091462"/>
                <a:gd name="connsiteY73" fmla="*/ 118411 h 988758"/>
                <a:gd name="connsiteX74" fmla="*/ 899198 w 1091462"/>
                <a:gd name="connsiteY74" fmla="*/ 103670 h 988758"/>
                <a:gd name="connsiteX75" fmla="*/ 789691 w 1091462"/>
                <a:gd name="connsiteY75" fmla="*/ 181272 h 988758"/>
                <a:gd name="connsiteX76" fmla="*/ 847923 w 1091462"/>
                <a:gd name="connsiteY76" fmla="*/ 224239 h 988758"/>
                <a:gd name="connsiteX77" fmla="*/ 911192 w 1091462"/>
                <a:gd name="connsiteY77" fmla="*/ 273137 h 988758"/>
                <a:gd name="connsiteX78" fmla="*/ 965585 w 1091462"/>
                <a:gd name="connsiteY78" fmla="*/ 336538 h 988758"/>
                <a:gd name="connsiteX79" fmla="*/ 1020578 w 1091462"/>
                <a:gd name="connsiteY79" fmla="*/ 266965 h 988758"/>
                <a:gd name="connsiteX80" fmla="*/ 958808 w 1091462"/>
                <a:gd name="connsiteY80" fmla="*/ 225557 h 988758"/>
                <a:gd name="connsiteX81" fmla="*/ 911372 w 1091462"/>
                <a:gd name="connsiteY81" fmla="*/ 162516 h 988758"/>
                <a:gd name="connsiteX82" fmla="*/ 847923 w 1091462"/>
                <a:gd name="connsiteY82" fmla="*/ 224239 h 988758"/>
                <a:gd name="connsiteX83" fmla="*/ 230826 w 1091462"/>
                <a:gd name="connsiteY83" fmla="*/ 219145 h 988758"/>
                <a:gd name="connsiteX84" fmla="*/ 254335 w 1091462"/>
                <a:gd name="connsiteY84" fmla="*/ 229872 h 988758"/>
                <a:gd name="connsiteX85" fmla="*/ 230826 w 1091462"/>
                <a:gd name="connsiteY85" fmla="*/ 219145 h 988758"/>
                <a:gd name="connsiteX86" fmla="*/ 1031672 w 1091462"/>
                <a:gd name="connsiteY86" fmla="*/ 261272 h 988758"/>
                <a:gd name="connsiteX87" fmla="*/ 1021477 w 1091462"/>
                <a:gd name="connsiteY87" fmla="*/ 321317 h 988758"/>
                <a:gd name="connsiteX88" fmla="*/ 1035450 w 1091462"/>
                <a:gd name="connsiteY88" fmla="*/ 318920 h 988758"/>
                <a:gd name="connsiteX89" fmla="*/ 1028494 w 1091462"/>
                <a:gd name="connsiteY89" fmla="*/ 235265 h 988758"/>
                <a:gd name="connsiteX90" fmla="*/ 1031672 w 1091462"/>
                <a:gd name="connsiteY90" fmla="*/ 261272 h 988758"/>
                <a:gd name="connsiteX91" fmla="*/ 300752 w 1091462"/>
                <a:gd name="connsiteY91" fmla="*/ 253482 h 988758"/>
                <a:gd name="connsiteX92" fmla="*/ 314365 w 1091462"/>
                <a:gd name="connsiteY92" fmla="*/ 282066 h 988758"/>
                <a:gd name="connsiteX93" fmla="*/ 375235 w 1091462"/>
                <a:gd name="connsiteY93" fmla="*/ 360567 h 988758"/>
                <a:gd name="connsiteX94" fmla="*/ 381832 w 1091462"/>
                <a:gd name="connsiteY94" fmla="*/ 354155 h 988758"/>
                <a:gd name="connsiteX95" fmla="*/ 329058 w 1091462"/>
                <a:gd name="connsiteY95" fmla="*/ 284823 h 988758"/>
                <a:gd name="connsiteX96" fmla="*/ 300752 w 1091462"/>
                <a:gd name="connsiteY96" fmla="*/ 253482 h 988758"/>
                <a:gd name="connsiteX97" fmla="*/ 206418 w 1091462"/>
                <a:gd name="connsiteY97" fmla="*/ 292073 h 988758"/>
                <a:gd name="connsiteX98" fmla="*/ 175054 w 1091462"/>
                <a:gd name="connsiteY98" fmla="*/ 339354 h 988758"/>
                <a:gd name="connsiteX99" fmla="*/ 215654 w 1091462"/>
                <a:gd name="connsiteY99" fmla="*/ 293032 h 988758"/>
                <a:gd name="connsiteX100" fmla="*/ 206418 w 1091462"/>
                <a:gd name="connsiteY100" fmla="*/ 292073 h 988758"/>
                <a:gd name="connsiteX101" fmla="*/ 758387 w 1091462"/>
                <a:gd name="connsiteY101" fmla="*/ 395204 h 988758"/>
                <a:gd name="connsiteX102" fmla="*/ 448999 w 1091462"/>
                <a:gd name="connsiteY102" fmla="*/ 685180 h 988758"/>
                <a:gd name="connsiteX103" fmla="*/ 418354 w 1091462"/>
                <a:gd name="connsiteY103" fmla="*/ 715622 h 988758"/>
                <a:gd name="connsiteX104" fmla="*/ 429149 w 1091462"/>
                <a:gd name="connsiteY104" fmla="*/ 735457 h 988758"/>
                <a:gd name="connsiteX105" fmla="*/ 430468 w 1091462"/>
                <a:gd name="connsiteY105" fmla="*/ 716760 h 988758"/>
                <a:gd name="connsiteX106" fmla="*/ 811701 w 1091462"/>
                <a:gd name="connsiteY106" fmla="*/ 357331 h 988758"/>
                <a:gd name="connsiteX107" fmla="*/ 810381 w 1091462"/>
                <a:gd name="connsiteY107" fmla="*/ 348223 h 988758"/>
                <a:gd name="connsiteX108" fmla="*/ 758387 w 1091462"/>
                <a:gd name="connsiteY108" fmla="*/ 395204 h 988758"/>
                <a:gd name="connsiteX109" fmla="*/ 372297 w 1091462"/>
                <a:gd name="connsiteY109" fmla="*/ 367519 h 988758"/>
                <a:gd name="connsiteX110" fmla="*/ 370138 w 1091462"/>
                <a:gd name="connsiteY110" fmla="*/ 376328 h 988758"/>
                <a:gd name="connsiteX111" fmla="*/ 559885 w 1091462"/>
                <a:gd name="connsiteY111" fmla="*/ 560656 h 988758"/>
                <a:gd name="connsiteX112" fmla="*/ 569840 w 1091462"/>
                <a:gd name="connsiteY112" fmla="*/ 559877 h 988758"/>
                <a:gd name="connsiteX113" fmla="*/ 500874 w 1091462"/>
                <a:gd name="connsiteY113" fmla="*/ 490784 h 988758"/>
                <a:gd name="connsiteX114" fmla="*/ 372297 w 1091462"/>
                <a:gd name="connsiteY114" fmla="*/ 367519 h 988758"/>
                <a:gd name="connsiteX115" fmla="*/ 616557 w 1091462"/>
                <a:gd name="connsiteY115" fmla="*/ 606019 h 988758"/>
                <a:gd name="connsiteX116" fmla="*/ 627951 w 1091462"/>
                <a:gd name="connsiteY116" fmla="*/ 628132 h 988758"/>
                <a:gd name="connsiteX117" fmla="*/ 937818 w 1091462"/>
                <a:gd name="connsiteY117" fmla="*/ 929134 h 988758"/>
                <a:gd name="connsiteX118" fmla="*/ 952571 w 1091462"/>
                <a:gd name="connsiteY118" fmla="*/ 937703 h 988758"/>
                <a:gd name="connsiteX119" fmla="*/ 944895 w 1091462"/>
                <a:gd name="connsiteY119" fmla="*/ 922063 h 988758"/>
                <a:gd name="connsiteX120" fmla="*/ 652899 w 1091462"/>
                <a:gd name="connsiteY120" fmla="*/ 638559 h 988758"/>
                <a:gd name="connsiteX121" fmla="*/ 616557 w 1091462"/>
                <a:gd name="connsiteY121" fmla="*/ 606019 h 988758"/>
                <a:gd name="connsiteX122" fmla="*/ 366600 w 1091462"/>
                <a:gd name="connsiteY122" fmla="*/ 763022 h 988758"/>
                <a:gd name="connsiteX123" fmla="*/ 379973 w 1091462"/>
                <a:gd name="connsiteY123" fmla="*/ 776565 h 988758"/>
                <a:gd name="connsiteX124" fmla="*/ 319643 w 1091462"/>
                <a:gd name="connsiteY124" fmla="*/ 836370 h 988758"/>
                <a:gd name="connsiteX125" fmla="*/ 307948 w 1091462"/>
                <a:gd name="connsiteY125" fmla="*/ 825464 h 988758"/>
                <a:gd name="connsiteX126" fmla="*/ 319163 w 1091462"/>
                <a:gd name="connsiteY126" fmla="*/ 850632 h 988758"/>
                <a:gd name="connsiteX127" fmla="*/ 393346 w 1091462"/>
                <a:gd name="connsiteY127" fmla="*/ 776505 h 988758"/>
                <a:gd name="connsiteX128" fmla="*/ 381052 w 1091462"/>
                <a:gd name="connsiteY128" fmla="*/ 763921 h 988758"/>
                <a:gd name="connsiteX129" fmla="*/ 390048 w 1091462"/>
                <a:gd name="connsiteY129" fmla="*/ 752536 h 988758"/>
                <a:gd name="connsiteX130" fmla="*/ 366600 w 1091462"/>
                <a:gd name="connsiteY130" fmla="*/ 763022 h 988758"/>
                <a:gd name="connsiteX131" fmla="*/ 213435 w 1091462"/>
                <a:gd name="connsiteY131" fmla="*/ 941718 h 988758"/>
                <a:gd name="connsiteX132" fmla="*/ 202340 w 1091462"/>
                <a:gd name="connsiteY132" fmla="*/ 964489 h 988758"/>
                <a:gd name="connsiteX133" fmla="*/ 240602 w 1091462"/>
                <a:gd name="connsiteY133" fmla="*/ 925658 h 988758"/>
                <a:gd name="connsiteX134" fmla="*/ 213435 w 1091462"/>
                <a:gd name="connsiteY134" fmla="*/ 941718 h 9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091462" h="988758">
                  <a:moveTo>
                    <a:pt x="261891" y="222800"/>
                  </a:moveTo>
                  <a:cubicBezTo>
                    <a:pt x="361562" y="120928"/>
                    <a:pt x="487680" y="43805"/>
                    <a:pt x="624952" y="4494"/>
                  </a:cubicBezTo>
                  <a:cubicBezTo>
                    <a:pt x="612299" y="31700"/>
                    <a:pt x="584532" y="44764"/>
                    <a:pt x="560724" y="60164"/>
                  </a:cubicBezTo>
                  <a:cubicBezTo>
                    <a:pt x="473647" y="115355"/>
                    <a:pt x="403242" y="191520"/>
                    <a:pt x="332416" y="265347"/>
                  </a:cubicBezTo>
                  <a:cubicBezTo>
                    <a:pt x="357844" y="298905"/>
                    <a:pt x="383211" y="332523"/>
                    <a:pt x="409119" y="365721"/>
                  </a:cubicBezTo>
                  <a:cubicBezTo>
                    <a:pt x="406600" y="369796"/>
                    <a:pt x="404141" y="373871"/>
                    <a:pt x="401682" y="377946"/>
                  </a:cubicBezTo>
                  <a:cubicBezTo>
                    <a:pt x="461773" y="433376"/>
                    <a:pt x="521084" y="489645"/>
                    <a:pt x="580814" y="545495"/>
                  </a:cubicBezTo>
                  <a:cubicBezTo>
                    <a:pt x="653199" y="476702"/>
                    <a:pt x="726902" y="409226"/>
                    <a:pt x="798507" y="339654"/>
                  </a:cubicBezTo>
                  <a:cubicBezTo>
                    <a:pt x="782255" y="322635"/>
                    <a:pt x="775838" y="297287"/>
                    <a:pt x="789392" y="276553"/>
                  </a:cubicBezTo>
                  <a:cubicBezTo>
                    <a:pt x="774279" y="244673"/>
                    <a:pt x="768222" y="206681"/>
                    <a:pt x="782135" y="173362"/>
                  </a:cubicBezTo>
                  <a:cubicBezTo>
                    <a:pt x="800246" y="129557"/>
                    <a:pt x="844205" y="93722"/>
                    <a:pt x="893140" y="95460"/>
                  </a:cubicBezTo>
                  <a:cubicBezTo>
                    <a:pt x="943576" y="97258"/>
                    <a:pt x="988434" y="126621"/>
                    <a:pt x="1023936" y="160419"/>
                  </a:cubicBezTo>
                  <a:cubicBezTo>
                    <a:pt x="1057759" y="195774"/>
                    <a:pt x="1087085" y="240358"/>
                    <a:pt x="1089184" y="290695"/>
                  </a:cubicBezTo>
                  <a:cubicBezTo>
                    <a:pt x="1091043" y="339833"/>
                    <a:pt x="1055061" y="383818"/>
                    <a:pt x="1011042" y="401856"/>
                  </a:cubicBezTo>
                  <a:cubicBezTo>
                    <a:pt x="977819" y="415399"/>
                    <a:pt x="939738" y="410245"/>
                    <a:pt x="908253" y="394305"/>
                  </a:cubicBezTo>
                  <a:cubicBezTo>
                    <a:pt x="887023" y="407728"/>
                    <a:pt x="860996" y="401976"/>
                    <a:pt x="843665" y="385017"/>
                  </a:cubicBezTo>
                  <a:cubicBezTo>
                    <a:pt x="773799" y="455368"/>
                    <a:pt x="701595" y="523443"/>
                    <a:pt x="633948" y="595832"/>
                  </a:cubicBezTo>
                  <a:cubicBezTo>
                    <a:pt x="752989" y="705554"/>
                    <a:pt x="869812" y="817734"/>
                    <a:pt x="988913" y="927456"/>
                  </a:cubicBezTo>
                  <a:cubicBezTo>
                    <a:pt x="972781" y="945134"/>
                    <a:pt x="955690" y="961973"/>
                    <a:pt x="939018" y="979111"/>
                  </a:cubicBezTo>
                  <a:cubicBezTo>
                    <a:pt x="823935" y="863996"/>
                    <a:pt x="709631" y="748101"/>
                    <a:pt x="594907" y="632686"/>
                  </a:cubicBezTo>
                  <a:cubicBezTo>
                    <a:pt x="550589" y="676731"/>
                    <a:pt x="507170" y="721674"/>
                    <a:pt x="461833" y="764640"/>
                  </a:cubicBezTo>
                  <a:cubicBezTo>
                    <a:pt x="455536" y="772131"/>
                    <a:pt x="445881" y="766258"/>
                    <a:pt x="438324" y="764820"/>
                  </a:cubicBezTo>
                  <a:cubicBezTo>
                    <a:pt x="435326" y="767696"/>
                    <a:pt x="429389" y="773509"/>
                    <a:pt x="426450" y="776386"/>
                  </a:cubicBezTo>
                  <a:cubicBezTo>
                    <a:pt x="431548" y="781539"/>
                    <a:pt x="436645" y="786753"/>
                    <a:pt x="441743" y="791966"/>
                  </a:cubicBezTo>
                  <a:cubicBezTo>
                    <a:pt x="431548" y="801973"/>
                    <a:pt x="421473" y="812101"/>
                    <a:pt x="411518" y="822348"/>
                  </a:cubicBezTo>
                  <a:cubicBezTo>
                    <a:pt x="405580" y="819471"/>
                    <a:pt x="399164" y="807487"/>
                    <a:pt x="392327" y="814018"/>
                  </a:cubicBezTo>
                  <a:cubicBezTo>
                    <a:pt x="335235" y="869269"/>
                    <a:pt x="280302" y="926976"/>
                    <a:pt x="222670" y="981748"/>
                  </a:cubicBezTo>
                  <a:cubicBezTo>
                    <a:pt x="205579" y="997927"/>
                    <a:pt x="177453" y="968145"/>
                    <a:pt x="191246" y="950587"/>
                  </a:cubicBezTo>
                  <a:cubicBezTo>
                    <a:pt x="199582" y="939681"/>
                    <a:pt x="210017" y="930632"/>
                    <a:pt x="219672" y="920924"/>
                  </a:cubicBezTo>
                  <a:cubicBezTo>
                    <a:pt x="214155" y="914812"/>
                    <a:pt x="208577" y="908819"/>
                    <a:pt x="202940" y="902947"/>
                  </a:cubicBezTo>
                  <a:cubicBezTo>
                    <a:pt x="208997" y="896834"/>
                    <a:pt x="215114" y="890782"/>
                    <a:pt x="221291" y="884730"/>
                  </a:cubicBezTo>
                  <a:cubicBezTo>
                    <a:pt x="210077" y="870647"/>
                    <a:pt x="201621" y="886827"/>
                    <a:pt x="192745" y="893419"/>
                  </a:cubicBezTo>
                  <a:cubicBezTo>
                    <a:pt x="178652" y="879456"/>
                    <a:pt x="164619" y="865434"/>
                    <a:pt x="150646" y="851411"/>
                  </a:cubicBezTo>
                  <a:cubicBezTo>
                    <a:pt x="158802" y="843082"/>
                    <a:pt x="167078" y="834872"/>
                    <a:pt x="175234" y="826662"/>
                  </a:cubicBezTo>
                  <a:cubicBezTo>
                    <a:pt x="182790" y="834153"/>
                    <a:pt x="190346" y="841644"/>
                    <a:pt x="197843" y="849194"/>
                  </a:cubicBezTo>
                  <a:cubicBezTo>
                    <a:pt x="204140" y="843561"/>
                    <a:pt x="210317" y="837808"/>
                    <a:pt x="216374" y="831936"/>
                  </a:cubicBezTo>
                  <a:cubicBezTo>
                    <a:pt x="209357" y="823486"/>
                    <a:pt x="201021" y="816235"/>
                    <a:pt x="193825" y="807966"/>
                  </a:cubicBezTo>
                  <a:cubicBezTo>
                    <a:pt x="199042" y="802633"/>
                    <a:pt x="204439" y="797479"/>
                    <a:pt x="209957" y="792445"/>
                  </a:cubicBezTo>
                  <a:cubicBezTo>
                    <a:pt x="217513" y="799996"/>
                    <a:pt x="225129" y="807487"/>
                    <a:pt x="232686" y="815037"/>
                  </a:cubicBezTo>
                  <a:cubicBezTo>
                    <a:pt x="238863" y="808865"/>
                    <a:pt x="244979" y="802693"/>
                    <a:pt x="251096" y="796460"/>
                  </a:cubicBezTo>
                  <a:cubicBezTo>
                    <a:pt x="243360" y="789090"/>
                    <a:pt x="235744" y="781599"/>
                    <a:pt x="228008" y="774228"/>
                  </a:cubicBezTo>
                  <a:cubicBezTo>
                    <a:pt x="235204" y="766917"/>
                    <a:pt x="242581" y="759726"/>
                    <a:pt x="249897" y="752536"/>
                  </a:cubicBezTo>
                  <a:cubicBezTo>
                    <a:pt x="263750" y="766858"/>
                    <a:pt x="277843" y="780880"/>
                    <a:pt x="291936" y="794962"/>
                  </a:cubicBezTo>
                  <a:cubicBezTo>
                    <a:pt x="284440" y="803052"/>
                    <a:pt x="268908" y="813059"/>
                    <a:pt x="284440" y="822468"/>
                  </a:cubicBezTo>
                  <a:cubicBezTo>
                    <a:pt x="290437" y="816595"/>
                    <a:pt x="296494" y="810842"/>
                    <a:pt x="302551" y="805030"/>
                  </a:cubicBezTo>
                  <a:cubicBezTo>
                    <a:pt x="308008" y="810782"/>
                    <a:pt x="313586" y="816475"/>
                    <a:pt x="319163" y="822168"/>
                  </a:cubicBezTo>
                  <a:cubicBezTo>
                    <a:pt x="334336" y="807127"/>
                    <a:pt x="349388" y="792026"/>
                    <a:pt x="364501" y="776925"/>
                  </a:cubicBezTo>
                  <a:cubicBezTo>
                    <a:pt x="360902" y="773210"/>
                    <a:pt x="353646" y="765839"/>
                    <a:pt x="350048" y="762183"/>
                  </a:cubicBezTo>
                  <a:cubicBezTo>
                    <a:pt x="360423" y="751756"/>
                    <a:pt x="370738" y="741330"/>
                    <a:pt x="381352" y="731262"/>
                  </a:cubicBezTo>
                  <a:cubicBezTo>
                    <a:pt x="384951" y="734918"/>
                    <a:pt x="392147" y="742168"/>
                    <a:pt x="395685" y="745824"/>
                  </a:cubicBezTo>
                  <a:cubicBezTo>
                    <a:pt x="398624" y="742828"/>
                    <a:pt x="404501" y="736775"/>
                    <a:pt x="407440" y="733779"/>
                  </a:cubicBezTo>
                  <a:cubicBezTo>
                    <a:pt x="404561" y="724910"/>
                    <a:pt x="399583" y="713405"/>
                    <a:pt x="409479" y="706873"/>
                  </a:cubicBezTo>
                  <a:cubicBezTo>
                    <a:pt x="453917" y="665105"/>
                    <a:pt x="497935" y="622738"/>
                    <a:pt x="543093" y="581690"/>
                  </a:cubicBezTo>
                  <a:cubicBezTo>
                    <a:pt x="487140" y="522604"/>
                    <a:pt x="428789" y="465795"/>
                    <a:pt x="371577" y="407908"/>
                  </a:cubicBezTo>
                  <a:cubicBezTo>
                    <a:pt x="369178" y="409706"/>
                    <a:pt x="364261" y="413421"/>
                    <a:pt x="361862" y="415279"/>
                  </a:cubicBezTo>
                  <a:cubicBezTo>
                    <a:pt x="326120" y="392388"/>
                    <a:pt x="292716" y="365961"/>
                    <a:pt x="257873" y="341751"/>
                  </a:cubicBezTo>
                  <a:cubicBezTo>
                    <a:pt x="189507" y="410545"/>
                    <a:pt x="118862" y="478679"/>
                    <a:pt x="66747" y="561196"/>
                  </a:cubicBezTo>
                  <a:cubicBezTo>
                    <a:pt x="47497" y="588222"/>
                    <a:pt x="36402" y="623757"/>
                    <a:pt x="4498" y="639098"/>
                  </a:cubicBezTo>
                  <a:cubicBezTo>
                    <a:pt x="39820" y="501271"/>
                    <a:pt x="114724" y="374350"/>
                    <a:pt x="213375" y="272178"/>
                  </a:cubicBezTo>
                  <a:cubicBezTo>
                    <a:pt x="208877" y="263489"/>
                    <a:pt x="204379" y="254800"/>
                    <a:pt x="199822" y="246111"/>
                  </a:cubicBezTo>
                  <a:cubicBezTo>
                    <a:pt x="211156" y="233707"/>
                    <a:pt x="222790" y="221662"/>
                    <a:pt x="234904" y="210096"/>
                  </a:cubicBezTo>
                  <a:cubicBezTo>
                    <a:pt x="243900" y="214351"/>
                    <a:pt x="252896" y="218666"/>
                    <a:pt x="261891" y="222800"/>
                  </a:cubicBezTo>
                  <a:moveTo>
                    <a:pt x="292596" y="203684"/>
                  </a:moveTo>
                  <a:cubicBezTo>
                    <a:pt x="295235" y="205842"/>
                    <a:pt x="297873" y="207939"/>
                    <a:pt x="300512" y="210096"/>
                  </a:cubicBezTo>
                  <a:cubicBezTo>
                    <a:pt x="368159" y="139565"/>
                    <a:pt x="453497" y="88509"/>
                    <a:pt x="542073" y="48419"/>
                  </a:cubicBezTo>
                  <a:lnTo>
                    <a:pt x="543633" y="39371"/>
                  </a:lnTo>
                  <a:cubicBezTo>
                    <a:pt x="449839" y="75685"/>
                    <a:pt x="363541" y="132374"/>
                    <a:pt x="292596" y="203684"/>
                  </a:cubicBezTo>
                  <a:moveTo>
                    <a:pt x="789691" y="181272"/>
                  </a:moveTo>
                  <a:cubicBezTo>
                    <a:pt x="778657" y="213332"/>
                    <a:pt x="786393" y="248208"/>
                    <a:pt x="801026" y="277811"/>
                  </a:cubicBezTo>
                  <a:cubicBezTo>
                    <a:pt x="795389" y="288658"/>
                    <a:pt x="787772" y="300882"/>
                    <a:pt x="793230" y="313467"/>
                  </a:cubicBezTo>
                  <a:cubicBezTo>
                    <a:pt x="796108" y="321556"/>
                    <a:pt x="802285" y="336657"/>
                    <a:pt x="812840" y="327489"/>
                  </a:cubicBezTo>
                  <a:cubicBezTo>
                    <a:pt x="800966" y="312328"/>
                    <a:pt x="801266" y="292613"/>
                    <a:pt x="815059" y="278890"/>
                  </a:cubicBezTo>
                  <a:cubicBezTo>
                    <a:pt x="799167" y="249707"/>
                    <a:pt x="790531" y="214171"/>
                    <a:pt x="802405" y="182052"/>
                  </a:cubicBezTo>
                  <a:cubicBezTo>
                    <a:pt x="819377" y="134591"/>
                    <a:pt x="873110" y="104928"/>
                    <a:pt x="922406" y="118411"/>
                  </a:cubicBezTo>
                  <a:cubicBezTo>
                    <a:pt x="927144" y="101632"/>
                    <a:pt x="909572" y="105348"/>
                    <a:pt x="899198" y="103670"/>
                  </a:cubicBezTo>
                  <a:cubicBezTo>
                    <a:pt x="850562" y="100734"/>
                    <a:pt x="805524" y="136569"/>
                    <a:pt x="789691" y="181272"/>
                  </a:cubicBezTo>
                  <a:moveTo>
                    <a:pt x="847923" y="224239"/>
                  </a:moveTo>
                  <a:cubicBezTo>
                    <a:pt x="850981" y="254920"/>
                    <a:pt x="881506" y="275654"/>
                    <a:pt x="911192" y="273137"/>
                  </a:cubicBezTo>
                  <a:cubicBezTo>
                    <a:pt x="907953" y="304718"/>
                    <a:pt x="932841" y="336897"/>
                    <a:pt x="965585" y="336538"/>
                  </a:cubicBezTo>
                  <a:cubicBezTo>
                    <a:pt x="1001027" y="338875"/>
                    <a:pt x="1031312" y="301002"/>
                    <a:pt x="1020578" y="266965"/>
                  </a:cubicBezTo>
                  <a:cubicBezTo>
                    <a:pt x="1013921" y="239759"/>
                    <a:pt x="985795" y="223639"/>
                    <a:pt x="958808" y="225557"/>
                  </a:cubicBezTo>
                  <a:cubicBezTo>
                    <a:pt x="961387" y="196433"/>
                    <a:pt x="941237" y="166591"/>
                    <a:pt x="911372" y="162516"/>
                  </a:cubicBezTo>
                  <a:cubicBezTo>
                    <a:pt x="876529" y="155984"/>
                    <a:pt x="842226" y="189302"/>
                    <a:pt x="847923" y="224239"/>
                  </a:cubicBezTo>
                  <a:moveTo>
                    <a:pt x="230826" y="219145"/>
                  </a:moveTo>
                  <a:cubicBezTo>
                    <a:pt x="228248" y="227954"/>
                    <a:pt x="248518" y="238201"/>
                    <a:pt x="254335" y="229872"/>
                  </a:cubicBezTo>
                  <a:cubicBezTo>
                    <a:pt x="251516" y="221242"/>
                    <a:pt x="239102" y="217527"/>
                    <a:pt x="230826" y="219145"/>
                  </a:cubicBezTo>
                  <a:moveTo>
                    <a:pt x="1031672" y="261272"/>
                  </a:moveTo>
                  <a:cubicBezTo>
                    <a:pt x="1041867" y="281347"/>
                    <a:pt x="1033232" y="304058"/>
                    <a:pt x="1021477" y="321317"/>
                  </a:cubicBezTo>
                  <a:cubicBezTo>
                    <a:pt x="1025915" y="323594"/>
                    <a:pt x="1033411" y="325751"/>
                    <a:pt x="1035450" y="318920"/>
                  </a:cubicBezTo>
                  <a:cubicBezTo>
                    <a:pt x="1052962" y="293392"/>
                    <a:pt x="1048584" y="258036"/>
                    <a:pt x="1028494" y="235265"/>
                  </a:cubicBezTo>
                  <a:cubicBezTo>
                    <a:pt x="1016680" y="242396"/>
                    <a:pt x="1029394" y="252523"/>
                    <a:pt x="1031672" y="261272"/>
                  </a:cubicBezTo>
                  <a:moveTo>
                    <a:pt x="300752" y="253482"/>
                  </a:moveTo>
                  <a:cubicBezTo>
                    <a:pt x="299013" y="265167"/>
                    <a:pt x="308068" y="273437"/>
                    <a:pt x="314365" y="282066"/>
                  </a:cubicBezTo>
                  <a:cubicBezTo>
                    <a:pt x="335115" y="307834"/>
                    <a:pt x="354306" y="334860"/>
                    <a:pt x="375235" y="360567"/>
                  </a:cubicBezTo>
                  <a:cubicBezTo>
                    <a:pt x="381292" y="361946"/>
                    <a:pt x="383511" y="359788"/>
                    <a:pt x="381832" y="354155"/>
                  </a:cubicBezTo>
                  <a:cubicBezTo>
                    <a:pt x="365160" y="330425"/>
                    <a:pt x="346270" y="308193"/>
                    <a:pt x="329058" y="284823"/>
                  </a:cubicBezTo>
                  <a:cubicBezTo>
                    <a:pt x="320422" y="273677"/>
                    <a:pt x="312986" y="261032"/>
                    <a:pt x="300752" y="253482"/>
                  </a:cubicBezTo>
                  <a:moveTo>
                    <a:pt x="206418" y="292073"/>
                  </a:moveTo>
                  <a:cubicBezTo>
                    <a:pt x="195264" y="306755"/>
                    <a:pt x="174694" y="319339"/>
                    <a:pt x="175054" y="339354"/>
                  </a:cubicBezTo>
                  <a:cubicBezTo>
                    <a:pt x="191846" y="327070"/>
                    <a:pt x="203780" y="309751"/>
                    <a:pt x="215654" y="293032"/>
                  </a:cubicBezTo>
                  <a:cubicBezTo>
                    <a:pt x="213375" y="292793"/>
                    <a:pt x="208757" y="292313"/>
                    <a:pt x="206418" y="292073"/>
                  </a:cubicBezTo>
                  <a:moveTo>
                    <a:pt x="758387" y="395204"/>
                  </a:moveTo>
                  <a:cubicBezTo>
                    <a:pt x="655238" y="491803"/>
                    <a:pt x="552148" y="588521"/>
                    <a:pt x="448999" y="685180"/>
                  </a:cubicBezTo>
                  <a:cubicBezTo>
                    <a:pt x="438624" y="695128"/>
                    <a:pt x="426990" y="704056"/>
                    <a:pt x="418354" y="715622"/>
                  </a:cubicBezTo>
                  <a:cubicBezTo>
                    <a:pt x="415116" y="723951"/>
                    <a:pt x="421413" y="732581"/>
                    <a:pt x="429149" y="735457"/>
                  </a:cubicBezTo>
                  <a:cubicBezTo>
                    <a:pt x="429509" y="730783"/>
                    <a:pt x="430168" y="721435"/>
                    <a:pt x="430468" y="716760"/>
                  </a:cubicBezTo>
                  <a:cubicBezTo>
                    <a:pt x="556046" y="595473"/>
                    <a:pt x="685942" y="478440"/>
                    <a:pt x="811701" y="357331"/>
                  </a:cubicBezTo>
                  <a:lnTo>
                    <a:pt x="810381" y="348223"/>
                  </a:lnTo>
                  <a:cubicBezTo>
                    <a:pt x="791730" y="362365"/>
                    <a:pt x="775658" y="379444"/>
                    <a:pt x="758387" y="395204"/>
                  </a:cubicBezTo>
                  <a:moveTo>
                    <a:pt x="372297" y="367519"/>
                  </a:moveTo>
                  <a:lnTo>
                    <a:pt x="370138" y="376328"/>
                  </a:lnTo>
                  <a:cubicBezTo>
                    <a:pt x="432507" y="438530"/>
                    <a:pt x="495776" y="500192"/>
                    <a:pt x="559885" y="560656"/>
                  </a:cubicBezTo>
                  <a:cubicBezTo>
                    <a:pt x="562403" y="560477"/>
                    <a:pt x="567321" y="560057"/>
                    <a:pt x="569840" y="559877"/>
                  </a:cubicBezTo>
                  <a:cubicBezTo>
                    <a:pt x="548730" y="535068"/>
                    <a:pt x="523662" y="513975"/>
                    <a:pt x="500874" y="490784"/>
                  </a:cubicBezTo>
                  <a:cubicBezTo>
                    <a:pt x="457695" y="449975"/>
                    <a:pt x="416795" y="406829"/>
                    <a:pt x="372297" y="367519"/>
                  </a:cubicBezTo>
                  <a:moveTo>
                    <a:pt x="616557" y="606019"/>
                  </a:moveTo>
                  <a:cubicBezTo>
                    <a:pt x="612359" y="616207"/>
                    <a:pt x="622614" y="621720"/>
                    <a:pt x="627951" y="628132"/>
                  </a:cubicBezTo>
                  <a:cubicBezTo>
                    <a:pt x="731520" y="728146"/>
                    <a:pt x="834609" y="828700"/>
                    <a:pt x="937818" y="929134"/>
                  </a:cubicBezTo>
                  <a:cubicBezTo>
                    <a:pt x="942196" y="932789"/>
                    <a:pt x="947114" y="935666"/>
                    <a:pt x="952571" y="937703"/>
                  </a:cubicBezTo>
                  <a:cubicBezTo>
                    <a:pt x="952151" y="931411"/>
                    <a:pt x="949573" y="926198"/>
                    <a:pt x="944895" y="922063"/>
                  </a:cubicBezTo>
                  <a:cubicBezTo>
                    <a:pt x="847323" y="827861"/>
                    <a:pt x="750351" y="732940"/>
                    <a:pt x="652899" y="638559"/>
                  </a:cubicBezTo>
                  <a:cubicBezTo>
                    <a:pt x="641504" y="626933"/>
                    <a:pt x="629810" y="615428"/>
                    <a:pt x="616557" y="606019"/>
                  </a:cubicBezTo>
                  <a:moveTo>
                    <a:pt x="366600" y="763022"/>
                  </a:moveTo>
                  <a:cubicBezTo>
                    <a:pt x="369958" y="766378"/>
                    <a:pt x="376615" y="773150"/>
                    <a:pt x="379973" y="776565"/>
                  </a:cubicBezTo>
                  <a:cubicBezTo>
                    <a:pt x="359763" y="796400"/>
                    <a:pt x="340093" y="816775"/>
                    <a:pt x="319643" y="836370"/>
                  </a:cubicBezTo>
                  <a:cubicBezTo>
                    <a:pt x="316704" y="833614"/>
                    <a:pt x="310887" y="828161"/>
                    <a:pt x="307948" y="825464"/>
                  </a:cubicBezTo>
                  <a:cubicBezTo>
                    <a:pt x="290857" y="830138"/>
                    <a:pt x="314425" y="844160"/>
                    <a:pt x="319163" y="850632"/>
                  </a:cubicBezTo>
                  <a:cubicBezTo>
                    <a:pt x="343931" y="826003"/>
                    <a:pt x="368639" y="801254"/>
                    <a:pt x="393346" y="776505"/>
                  </a:cubicBezTo>
                  <a:cubicBezTo>
                    <a:pt x="390288" y="773389"/>
                    <a:pt x="384111" y="767097"/>
                    <a:pt x="381052" y="763921"/>
                  </a:cubicBezTo>
                  <a:cubicBezTo>
                    <a:pt x="383331" y="761105"/>
                    <a:pt x="387769" y="755352"/>
                    <a:pt x="390048" y="752536"/>
                  </a:cubicBezTo>
                  <a:cubicBezTo>
                    <a:pt x="379553" y="743247"/>
                    <a:pt x="374096" y="758828"/>
                    <a:pt x="366600" y="763022"/>
                  </a:cubicBezTo>
                  <a:moveTo>
                    <a:pt x="213435" y="941718"/>
                  </a:moveTo>
                  <a:cubicBezTo>
                    <a:pt x="208038" y="948250"/>
                    <a:pt x="198922" y="954362"/>
                    <a:pt x="202340" y="964489"/>
                  </a:cubicBezTo>
                  <a:cubicBezTo>
                    <a:pt x="217633" y="954302"/>
                    <a:pt x="230886" y="941299"/>
                    <a:pt x="240602" y="925658"/>
                  </a:cubicBezTo>
                  <a:cubicBezTo>
                    <a:pt x="228128" y="922662"/>
                    <a:pt x="221531" y="935006"/>
                    <a:pt x="213435" y="941718"/>
                  </a:cubicBezTo>
                  <a:close/>
                </a:path>
              </a:pathLst>
            </a:custGeom>
            <a:grpFill/>
            <a:ln w="9525" cap="flat">
              <a:noFill/>
              <a:prstDash val="solid"/>
              <a:miter/>
            </a:ln>
          </p:spPr>
          <p:txBody>
            <a:bodyPr rtlCol="0" anchor="ctr"/>
            <a:lstStyle/>
            <a:p>
              <a:endParaRPr lang="zh-CN" altLang="en-US" sz="1350">
                <a:cs typeface="+mn-ea"/>
                <a:sym typeface="+mn-lt"/>
              </a:endParaRPr>
            </a:p>
          </p:txBody>
        </p:sp>
        <p:sp>
          <p:nvSpPr>
            <p:cNvPr id="41" name="任意多边形: 形状 40">
              <a:extLst>
                <a:ext uri="{FF2B5EF4-FFF2-40B4-BE49-F238E27FC236}">
                  <a16:creationId xmlns:a16="http://schemas.microsoft.com/office/drawing/2014/main" id="{C6FCA794-F427-4709-B204-B5C8B5E431B1}"/>
                </a:ext>
              </a:extLst>
            </p:cNvPr>
            <p:cNvSpPr/>
            <p:nvPr/>
          </p:nvSpPr>
          <p:spPr>
            <a:xfrm>
              <a:off x="1953211" y="4944309"/>
              <a:ext cx="35982" cy="53932"/>
            </a:xfrm>
            <a:custGeom>
              <a:avLst/>
              <a:gdLst>
                <a:gd name="connsiteX0" fmla="*/ 5407 w 35982"/>
                <a:gd name="connsiteY0" fmla="*/ 16180 h 53932"/>
                <a:gd name="connsiteX1" fmla="*/ 33713 w 35982"/>
                <a:gd name="connsiteY1" fmla="*/ 4494 h 53932"/>
                <a:gd name="connsiteX2" fmla="*/ 30534 w 35982"/>
                <a:gd name="connsiteY2" fmla="*/ 51835 h 53932"/>
                <a:gd name="connsiteX3" fmla="*/ 5407 w 35982"/>
                <a:gd name="connsiteY3" fmla="*/ 16180 h 53932"/>
              </a:gdLst>
              <a:ahLst/>
              <a:cxnLst>
                <a:cxn ang="0">
                  <a:pos x="connsiteX0" y="connsiteY0"/>
                </a:cxn>
                <a:cxn ang="0">
                  <a:pos x="connsiteX1" y="connsiteY1"/>
                </a:cxn>
                <a:cxn ang="0">
                  <a:pos x="connsiteX2" y="connsiteY2"/>
                </a:cxn>
                <a:cxn ang="0">
                  <a:pos x="connsiteX3" y="connsiteY3"/>
                </a:cxn>
              </a:cxnLst>
              <a:rect l="l" t="t" r="r" b="b"/>
              <a:pathLst>
                <a:path w="35982" h="53932">
                  <a:moveTo>
                    <a:pt x="5407" y="16180"/>
                  </a:moveTo>
                  <a:cubicBezTo>
                    <a:pt x="10744" y="5393"/>
                    <a:pt x="23638" y="5992"/>
                    <a:pt x="33713" y="4494"/>
                  </a:cubicBezTo>
                  <a:cubicBezTo>
                    <a:pt x="33113" y="20314"/>
                    <a:pt x="32033" y="36075"/>
                    <a:pt x="30534" y="51835"/>
                  </a:cubicBezTo>
                  <a:cubicBezTo>
                    <a:pt x="15661" y="46921"/>
                    <a:pt x="609" y="33438"/>
                    <a:pt x="5407" y="16180"/>
                  </a:cubicBezTo>
                  <a:close/>
                </a:path>
              </a:pathLst>
            </a:custGeom>
            <a:grpFill/>
            <a:ln w="9525" cap="flat">
              <a:noFill/>
              <a:prstDash val="solid"/>
              <a:miter/>
            </a:ln>
          </p:spPr>
          <p:txBody>
            <a:bodyPr rtlCol="0" anchor="ctr"/>
            <a:lstStyle/>
            <a:p>
              <a:endParaRPr lang="zh-CN" altLang="en-US" sz="1350">
                <a:cs typeface="+mn-ea"/>
                <a:sym typeface="+mn-lt"/>
              </a:endParaRPr>
            </a:p>
          </p:txBody>
        </p:sp>
        <p:sp>
          <p:nvSpPr>
            <p:cNvPr id="42" name="任意多边形: 形状 41">
              <a:extLst>
                <a:ext uri="{FF2B5EF4-FFF2-40B4-BE49-F238E27FC236}">
                  <a16:creationId xmlns:a16="http://schemas.microsoft.com/office/drawing/2014/main" id="{9253C50B-B5F8-4DA1-8B88-2B7452F621DE}"/>
                </a:ext>
              </a:extLst>
            </p:cNvPr>
            <p:cNvSpPr/>
            <p:nvPr/>
          </p:nvSpPr>
          <p:spPr>
            <a:xfrm>
              <a:off x="396447" y="5045491"/>
              <a:ext cx="47976" cy="47940"/>
            </a:xfrm>
            <a:custGeom>
              <a:avLst/>
              <a:gdLst>
                <a:gd name="connsiteX0" fmla="*/ 4498 w 47976"/>
                <a:gd name="connsiteY0" fmla="*/ 26818 h 47939"/>
                <a:gd name="connsiteX1" fmla="*/ 38441 w 47976"/>
                <a:gd name="connsiteY1" fmla="*/ 8840 h 47939"/>
                <a:gd name="connsiteX2" fmla="*/ 39281 w 47976"/>
                <a:gd name="connsiteY2" fmla="*/ 47012 h 47939"/>
                <a:gd name="connsiteX3" fmla="*/ 4498 w 47976"/>
                <a:gd name="connsiteY3" fmla="*/ 26818 h 47939"/>
              </a:gdLst>
              <a:ahLst/>
              <a:cxnLst>
                <a:cxn ang="0">
                  <a:pos x="connsiteX0" y="connsiteY0"/>
                </a:cxn>
                <a:cxn ang="0">
                  <a:pos x="connsiteX1" y="connsiteY1"/>
                </a:cxn>
                <a:cxn ang="0">
                  <a:pos x="connsiteX2" y="connsiteY2"/>
                </a:cxn>
                <a:cxn ang="0">
                  <a:pos x="connsiteX3" y="connsiteY3"/>
                </a:cxn>
              </a:cxnLst>
              <a:rect l="l" t="t" r="r" b="b"/>
              <a:pathLst>
                <a:path w="47976" h="47939">
                  <a:moveTo>
                    <a:pt x="4498" y="26818"/>
                  </a:moveTo>
                  <a:cubicBezTo>
                    <a:pt x="5817" y="12076"/>
                    <a:pt x="24288" y="-3204"/>
                    <a:pt x="38441" y="8840"/>
                  </a:cubicBezTo>
                  <a:cubicBezTo>
                    <a:pt x="55053" y="17110"/>
                    <a:pt x="47497" y="35567"/>
                    <a:pt x="39281" y="47012"/>
                  </a:cubicBezTo>
                  <a:cubicBezTo>
                    <a:pt x="27586" y="40481"/>
                    <a:pt x="15472" y="34608"/>
                    <a:pt x="4498" y="26818"/>
                  </a:cubicBezTo>
                  <a:close/>
                </a:path>
              </a:pathLst>
            </a:custGeom>
            <a:grpFill/>
            <a:ln w="9525" cap="flat">
              <a:noFill/>
              <a:prstDash val="solid"/>
              <a:miter/>
            </a:ln>
          </p:spPr>
          <p:txBody>
            <a:bodyPr rtlCol="0" anchor="ctr"/>
            <a:lstStyle/>
            <a:p>
              <a:endParaRPr lang="zh-CN" altLang="en-US" sz="1350">
                <a:cs typeface="+mn-ea"/>
                <a:sym typeface="+mn-lt"/>
              </a:endParaRPr>
            </a:p>
          </p:txBody>
        </p:sp>
        <p:sp>
          <p:nvSpPr>
            <p:cNvPr id="46" name="任意多边形: 形状 45">
              <a:extLst>
                <a:ext uri="{FF2B5EF4-FFF2-40B4-BE49-F238E27FC236}">
                  <a16:creationId xmlns:a16="http://schemas.microsoft.com/office/drawing/2014/main" id="{B53A48EA-3AF3-446D-AFFC-F721355BFB0F}"/>
                </a:ext>
              </a:extLst>
            </p:cNvPr>
            <p:cNvSpPr/>
            <p:nvPr/>
          </p:nvSpPr>
          <p:spPr>
            <a:xfrm>
              <a:off x="2121073" y="5745610"/>
              <a:ext cx="95953" cy="71910"/>
            </a:xfrm>
            <a:custGeom>
              <a:avLst/>
              <a:gdLst>
                <a:gd name="connsiteX0" fmla="*/ 18836 w 95952"/>
                <a:gd name="connsiteY0" fmla="*/ 7444 h 71909"/>
                <a:gd name="connsiteX1" fmla="*/ 81265 w 95952"/>
                <a:gd name="connsiteY1" fmla="*/ 18110 h 71909"/>
                <a:gd name="connsiteX2" fmla="*/ 70650 w 95952"/>
                <a:gd name="connsiteY2" fmla="*/ 68207 h 71909"/>
                <a:gd name="connsiteX3" fmla="*/ 15477 w 95952"/>
                <a:gd name="connsiteY3" fmla="*/ 54125 h 71909"/>
                <a:gd name="connsiteX4" fmla="*/ 18836 w 95952"/>
                <a:gd name="connsiteY4" fmla="*/ 7444 h 71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52" h="71909">
                  <a:moveTo>
                    <a:pt x="18836" y="7444"/>
                  </a:moveTo>
                  <a:cubicBezTo>
                    <a:pt x="39466" y="133"/>
                    <a:pt x="63034" y="7444"/>
                    <a:pt x="81265" y="18110"/>
                  </a:cubicBezTo>
                  <a:cubicBezTo>
                    <a:pt x="101775" y="29796"/>
                    <a:pt x="94399" y="66110"/>
                    <a:pt x="70650" y="68207"/>
                  </a:cubicBezTo>
                  <a:cubicBezTo>
                    <a:pt x="51400" y="70125"/>
                    <a:pt x="31670" y="64432"/>
                    <a:pt x="15477" y="54125"/>
                  </a:cubicBezTo>
                  <a:cubicBezTo>
                    <a:pt x="-1314" y="44058"/>
                    <a:pt x="2224" y="15713"/>
                    <a:pt x="18836" y="7444"/>
                  </a:cubicBezTo>
                  <a:close/>
                </a:path>
              </a:pathLst>
            </a:custGeom>
            <a:grpFill/>
            <a:ln w="9525" cap="flat">
              <a:noFill/>
              <a:prstDash val="solid"/>
              <a:miter/>
            </a:ln>
          </p:spPr>
          <p:txBody>
            <a:bodyPr rtlCol="0" anchor="ctr"/>
            <a:lstStyle/>
            <a:p>
              <a:endParaRPr lang="zh-CN" altLang="en-US" sz="1350">
                <a:cs typeface="+mn-ea"/>
                <a:sym typeface="+mn-lt"/>
              </a:endParaRPr>
            </a:p>
          </p:txBody>
        </p:sp>
        <p:sp>
          <p:nvSpPr>
            <p:cNvPr id="48" name="任意多边形: 形状 47">
              <a:extLst>
                <a:ext uri="{FF2B5EF4-FFF2-40B4-BE49-F238E27FC236}">
                  <a16:creationId xmlns:a16="http://schemas.microsoft.com/office/drawing/2014/main" id="{1F980B12-0DC8-429A-939A-1E0302772194}"/>
                </a:ext>
              </a:extLst>
            </p:cNvPr>
            <p:cNvSpPr/>
            <p:nvPr/>
          </p:nvSpPr>
          <p:spPr>
            <a:xfrm>
              <a:off x="1596456" y="5956139"/>
              <a:ext cx="89956" cy="77902"/>
            </a:xfrm>
            <a:custGeom>
              <a:avLst/>
              <a:gdLst>
                <a:gd name="connsiteX0" fmla="*/ 27766 w 89955"/>
                <a:gd name="connsiteY0" fmla="*/ 46741 h 77902"/>
                <a:gd name="connsiteX1" fmla="*/ 36102 w 89955"/>
                <a:gd name="connsiteY1" fmla="*/ 4494 h 77902"/>
                <a:gd name="connsiteX2" fmla="*/ 42999 w 89955"/>
                <a:gd name="connsiteY2" fmla="*/ 29783 h 77902"/>
                <a:gd name="connsiteX3" fmla="*/ 56912 w 89955"/>
                <a:gd name="connsiteY3" fmla="*/ 27925 h 77902"/>
                <a:gd name="connsiteX4" fmla="*/ 49116 w 89955"/>
                <a:gd name="connsiteY4" fmla="*/ 16000 h 77902"/>
                <a:gd name="connsiteX5" fmla="*/ 70765 w 89955"/>
                <a:gd name="connsiteY5" fmla="*/ 5273 h 77902"/>
                <a:gd name="connsiteX6" fmla="*/ 62249 w 89955"/>
                <a:gd name="connsiteY6" fmla="*/ 49917 h 77902"/>
                <a:gd name="connsiteX7" fmla="*/ 87437 w 89955"/>
                <a:gd name="connsiteY7" fmla="*/ 66816 h 77902"/>
                <a:gd name="connsiteX8" fmla="*/ 55653 w 89955"/>
                <a:gd name="connsiteY8" fmla="*/ 60285 h 77902"/>
                <a:gd name="connsiteX9" fmla="*/ 15352 w 89955"/>
                <a:gd name="connsiteY9" fmla="*/ 76584 h 77902"/>
                <a:gd name="connsiteX10" fmla="*/ 4498 w 89955"/>
                <a:gd name="connsiteY10" fmla="*/ 25168 h 77902"/>
                <a:gd name="connsiteX11" fmla="*/ 15472 w 89955"/>
                <a:gd name="connsiteY11" fmla="*/ 24629 h 77902"/>
                <a:gd name="connsiteX12" fmla="*/ 15232 w 89955"/>
                <a:gd name="connsiteY12" fmla="*/ 42007 h 77902"/>
                <a:gd name="connsiteX13" fmla="*/ 23209 w 89955"/>
                <a:gd name="connsiteY13" fmla="*/ 18277 h 77902"/>
                <a:gd name="connsiteX14" fmla="*/ 27766 w 89955"/>
                <a:gd name="connsiteY14" fmla="*/ 46741 h 77902"/>
                <a:gd name="connsiteX15" fmla="*/ 44498 w 89955"/>
                <a:gd name="connsiteY15" fmla="*/ 36614 h 77902"/>
                <a:gd name="connsiteX16" fmla="*/ 49176 w 89955"/>
                <a:gd name="connsiteY16" fmla="*/ 50936 h 77902"/>
                <a:gd name="connsiteX17" fmla="*/ 44498 w 89955"/>
                <a:gd name="connsiteY17" fmla="*/ 36614 h 77902"/>
                <a:gd name="connsiteX18" fmla="*/ 20210 w 89955"/>
                <a:gd name="connsiteY18" fmla="*/ 53992 h 77902"/>
                <a:gd name="connsiteX19" fmla="*/ 20210 w 89955"/>
                <a:gd name="connsiteY19" fmla="*/ 53992 h 7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9955" h="77902">
                  <a:moveTo>
                    <a:pt x="27766" y="46741"/>
                  </a:moveTo>
                  <a:cubicBezTo>
                    <a:pt x="29865" y="32539"/>
                    <a:pt x="32444" y="18397"/>
                    <a:pt x="36102" y="4494"/>
                  </a:cubicBezTo>
                  <a:cubicBezTo>
                    <a:pt x="44438" y="10008"/>
                    <a:pt x="46717" y="18457"/>
                    <a:pt x="42999" y="29783"/>
                  </a:cubicBezTo>
                  <a:cubicBezTo>
                    <a:pt x="46477" y="29303"/>
                    <a:pt x="53434" y="28404"/>
                    <a:pt x="56912" y="27925"/>
                  </a:cubicBezTo>
                  <a:cubicBezTo>
                    <a:pt x="54993" y="24989"/>
                    <a:pt x="51095" y="18996"/>
                    <a:pt x="49116" y="16000"/>
                  </a:cubicBezTo>
                  <a:cubicBezTo>
                    <a:pt x="56072" y="11925"/>
                    <a:pt x="63269" y="8330"/>
                    <a:pt x="70765" y="5273"/>
                  </a:cubicBezTo>
                  <a:cubicBezTo>
                    <a:pt x="72444" y="20794"/>
                    <a:pt x="61650" y="34277"/>
                    <a:pt x="62249" y="49917"/>
                  </a:cubicBezTo>
                  <a:cubicBezTo>
                    <a:pt x="74483" y="49798"/>
                    <a:pt x="96253" y="48599"/>
                    <a:pt x="87437" y="66816"/>
                  </a:cubicBezTo>
                  <a:cubicBezTo>
                    <a:pt x="76462" y="66696"/>
                    <a:pt x="64648" y="67715"/>
                    <a:pt x="55653" y="60285"/>
                  </a:cubicBezTo>
                  <a:cubicBezTo>
                    <a:pt x="41679" y="64239"/>
                    <a:pt x="28666" y="70891"/>
                    <a:pt x="15352" y="76584"/>
                  </a:cubicBezTo>
                  <a:cubicBezTo>
                    <a:pt x="11754" y="59445"/>
                    <a:pt x="7916" y="42307"/>
                    <a:pt x="4498" y="25168"/>
                  </a:cubicBezTo>
                  <a:lnTo>
                    <a:pt x="15472" y="24629"/>
                  </a:lnTo>
                  <a:cubicBezTo>
                    <a:pt x="15412" y="29004"/>
                    <a:pt x="15292" y="37633"/>
                    <a:pt x="15232" y="42007"/>
                  </a:cubicBezTo>
                  <a:cubicBezTo>
                    <a:pt x="18111" y="34157"/>
                    <a:pt x="20750" y="26247"/>
                    <a:pt x="23209" y="18277"/>
                  </a:cubicBezTo>
                  <a:cubicBezTo>
                    <a:pt x="33164" y="24569"/>
                    <a:pt x="26087" y="37333"/>
                    <a:pt x="27766" y="46741"/>
                  </a:cubicBezTo>
                  <a:moveTo>
                    <a:pt x="44498" y="36614"/>
                  </a:moveTo>
                  <a:cubicBezTo>
                    <a:pt x="39940" y="44404"/>
                    <a:pt x="41500" y="49198"/>
                    <a:pt x="49176" y="50936"/>
                  </a:cubicBezTo>
                  <a:cubicBezTo>
                    <a:pt x="53554" y="43146"/>
                    <a:pt x="51994" y="38412"/>
                    <a:pt x="44498" y="36614"/>
                  </a:cubicBezTo>
                  <a:moveTo>
                    <a:pt x="20210" y="53992"/>
                  </a:moveTo>
                  <a:cubicBezTo>
                    <a:pt x="11334" y="72389"/>
                    <a:pt x="39940" y="54592"/>
                    <a:pt x="20210" y="53992"/>
                  </a:cubicBezTo>
                  <a:close/>
                </a:path>
              </a:pathLst>
            </a:custGeom>
            <a:grpFill/>
            <a:ln w="9525" cap="flat">
              <a:noFill/>
              <a:prstDash val="solid"/>
              <a:miter/>
            </a:ln>
          </p:spPr>
          <p:txBody>
            <a:bodyPr rtlCol="0" anchor="ctr"/>
            <a:lstStyle/>
            <a:p>
              <a:endParaRPr lang="zh-CN" altLang="en-US" sz="1350">
                <a:cs typeface="+mn-ea"/>
                <a:sym typeface="+mn-lt"/>
              </a:endParaRPr>
            </a:p>
          </p:txBody>
        </p:sp>
        <p:sp>
          <p:nvSpPr>
            <p:cNvPr id="49" name="任意多边形: 形状 48">
              <a:extLst>
                <a:ext uri="{FF2B5EF4-FFF2-40B4-BE49-F238E27FC236}">
                  <a16:creationId xmlns:a16="http://schemas.microsoft.com/office/drawing/2014/main" id="{0ACF22E7-5029-46C3-98B2-99AB82D59152}"/>
                </a:ext>
              </a:extLst>
            </p:cNvPr>
            <p:cNvSpPr/>
            <p:nvPr/>
          </p:nvSpPr>
          <p:spPr>
            <a:xfrm>
              <a:off x="845407" y="5964733"/>
              <a:ext cx="125938" cy="131835"/>
            </a:xfrm>
            <a:custGeom>
              <a:avLst/>
              <a:gdLst>
                <a:gd name="connsiteX0" fmla="*/ 64507 w 125938"/>
                <a:gd name="connsiteY0" fmla="*/ 29159 h 131834"/>
                <a:gd name="connsiteX1" fmla="*/ 92513 w 125938"/>
                <a:gd name="connsiteY1" fmla="*/ 5009 h 131834"/>
                <a:gd name="connsiteX2" fmla="*/ 93353 w 125938"/>
                <a:gd name="connsiteY2" fmla="*/ 23526 h 131834"/>
                <a:gd name="connsiteX3" fmla="*/ 116142 w 125938"/>
                <a:gd name="connsiteY3" fmla="*/ 39526 h 131834"/>
                <a:gd name="connsiteX4" fmla="*/ 76561 w 125938"/>
                <a:gd name="connsiteY4" fmla="*/ 59900 h 131834"/>
                <a:gd name="connsiteX5" fmla="*/ 118960 w 125938"/>
                <a:gd name="connsiteY5" fmla="*/ 58222 h 131834"/>
                <a:gd name="connsiteX6" fmla="*/ 124897 w 125938"/>
                <a:gd name="connsiteY6" fmla="*/ 74642 h 131834"/>
                <a:gd name="connsiteX7" fmla="*/ 105827 w 125938"/>
                <a:gd name="connsiteY7" fmla="*/ 74402 h 131834"/>
                <a:gd name="connsiteX8" fmla="*/ 88915 w 125938"/>
                <a:gd name="connsiteY8" fmla="*/ 93338 h 131834"/>
                <a:gd name="connsiteX9" fmla="*/ 110025 w 125938"/>
                <a:gd name="connsiteY9" fmla="*/ 126537 h 131834"/>
                <a:gd name="connsiteX10" fmla="*/ 75602 w 125938"/>
                <a:gd name="connsiteY10" fmla="*/ 108619 h 131834"/>
                <a:gd name="connsiteX11" fmla="*/ 20849 w 125938"/>
                <a:gd name="connsiteY11" fmla="*/ 120784 h 131834"/>
                <a:gd name="connsiteX12" fmla="*/ 55212 w 125938"/>
                <a:gd name="connsiteY12" fmla="*/ 103406 h 131834"/>
                <a:gd name="connsiteX13" fmla="*/ 46276 w 125938"/>
                <a:gd name="connsiteY13" fmla="*/ 81113 h 131834"/>
                <a:gd name="connsiteX14" fmla="*/ 8855 w 125938"/>
                <a:gd name="connsiteY14" fmla="*/ 84289 h 131834"/>
                <a:gd name="connsiteX15" fmla="*/ 9874 w 125938"/>
                <a:gd name="connsiteY15" fmla="*/ 67571 h 131834"/>
                <a:gd name="connsiteX16" fmla="*/ 25167 w 125938"/>
                <a:gd name="connsiteY16" fmla="*/ 70627 h 131834"/>
                <a:gd name="connsiteX17" fmla="*/ 61089 w 125938"/>
                <a:gd name="connsiteY17" fmla="*/ 45039 h 131834"/>
                <a:gd name="connsiteX18" fmla="*/ 35841 w 125938"/>
                <a:gd name="connsiteY18" fmla="*/ 53248 h 131834"/>
                <a:gd name="connsiteX19" fmla="*/ 44597 w 125938"/>
                <a:gd name="connsiteY19" fmla="*/ 21488 h 131834"/>
                <a:gd name="connsiteX20" fmla="*/ 64507 w 125938"/>
                <a:gd name="connsiteY20" fmla="*/ 29159 h 131834"/>
                <a:gd name="connsiteX21" fmla="*/ 70864 w 125938"/>
                <a:gd name="connsiteY21" fmla="*/ 72664 h 131834"/>
                <a:gd name="connsiteX22" fmla="*/ 69485 w 125938"/>
                <a:gd name="connsiteY22" fmla="*/ 89683 h 131834"/>
                <a:gd name="connsiteX23" fmla="*/ 70864 w 125938"/>
                <a:gd name="connsiteY23" fmla="*/ 72664 h 13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5938" h="131834">
                  <a:moveTo>
                    <a:pt x="64507" y="29159"/>
                  </a:moveTo>
                  <a:cubicBezTo>
                    <a:pt x="75242" y="21548"/>
                    <a:pt x="73803" y="994"/>
                    <a:pt x="92513" y="5009"/>
                  </a:cubicBezTo>
                  <a:cubicBezTo>
                    <a:pt x="92693" y="9623"/>
                    <a:pt x="93113" y="18852"/>
                    <a:pt x="93353" y="23526"/>
                  </a:cubicBezTo>
                  <a:cubicBezTo>
                    <a:pt x="106606" y="19811"/>
                    <a:pt x="120160" y="23226"/>
                    <a:pt x="116142" y="39526"/>
                  </a:cubicBezTo>
                  <a:cubicBezTo>
                    <a:pt x="101929" y="41863"/>
                    <a:pt x="74882" y="38327"/>
                    <a:pt x="76561" y="59900"/>
                  </a:cubicBezTo>
                  <a:cubicBezTo>
                    <a:pt x="90414" y="55286"/>
                    <a:pt x="104687" y="54867"/>
                    <a:pt x="118960" y="58222"/>
                  </a:cubicBezTo>
                  <a:cubicBezTo>
                    <a:pt x="120460" y="62297"/>
                    <a:pt x="123398" y="70567"/>
                    <a:pt x="124897" y="74642"/>
                  </a:cubicBezTo>
                  <a:cubicBezTo>
                    <a:pt x="120160" y="74582"/>
                    <a:pt x="110565" y="74462"/>
                    <a:pt x="105827" y="74402"/>
                  </a:cubicBezTo>
                  <a:cubicBezTo>
                    <a:pt x="99590" y="80155"/>
                    <a:pt x="93533" y="86207"/>
                    <a:pt x="88915" y="93338"/>
                  </a:cubicBezTo>
                  <a:cubicBezTo>
                    <a:pt x="98031" y="102567"/>
                    <a:pt x="114703" y="110776"/>
                    <a:pt x="110025" y="126537"/>
                  </a:cubicBezTo>
                  <a:cubicBezTo>
                    <a:pt x="96232" y="143555"/>
                    <a:pt x="83878" y="118267"/>
                    <a:pt x="75602" y="108619"/>
                  </a:cubicBezTo>
                  <a:cubicBezTo>
                    <a:pt x="59590" y="119705"/>
                    <a:pt x="40279" y="126297"/>
                    <a:pt x="20849" y="120784"/>
                  </a:cubicBezTo>
                  <a:cubicBezTo>
                    <a:pt x="26786" y="106821"/>
                    <a:pt x="42378" y="106402"/>
                    <a:pt x="55212" y="103406"/>
                  </a:cubicBezTo>
                  <a:cubicBezTo>
                    <a:pt x="52393" y="95915"/>
                    <a:pt x="49335" y="88484"/>
                    <a:pt x="46276" y="81113"/>
                  </a:cubicBezTo>
                  <a:cubicBezTo>
                    <a:pt x="34102" y="82851"/>
                    <a:pt x="20729" y="90402"/>
                    <a:pt x="8855" y="84289"/>
                  </a:cubicBezTo>
                  <a:cubicBezTo>
                    <a:pt x="1058" y="81233"/>
                    <a:pt x="5196" y="71645"/>
                    <a:pt x="9874" y="67571"/>
                  </a:cubicBezTo>
                  <a:cubicBezTo>
                    <a:pt x="13712" y="68350"/>
                    <a:pt x="21328" y="69908"/>
                    <a:pt x="25167" y="70627"/>
                  </a:cubicBezTo>
                  <a:cubicBezTo>
                    <a:pt x="39979" y="67930"/>
                    <a:pt x="64327" y="66911"/>
                    <a:pt x="61089" y="45039"/>
                  </a:cubicBezTo>
                  <a:cubicBezTo>
                    <a:pt x="53413" y="49174"/>
                    <a:pt x="44837" y="61518"/>
                    <a:pt x="35841" y="53248"/>
                  </a:cubicBezTo>
                  <a:cubicBezTo>
                    <a:pt x="31763" y="41683"/>
                    <a:pt x="40939" y="31736"/>
                    <a:pt x="44597" y="21488"/>
                  </a:cubicBezTo>
                  <a:cubicBezTo>
                    <a:pt x="49575" y="23406"/>
                    <a:pt x="59530" y="27241"/>
                    <a:pt x="64507" y="29159"/>
                  </a:cubicBezTo>
                  <a:moveTo>
                    <a:pt x="70864" y="72664"/>
                  </a:moveTo>
                  <a:cubicBezTo>
                    <a:pt x="64207" y="75061"/>
                    <a:pt x="60369" y="87885"/>
                    <a:pt x="69485" y="89683"/>
                  </a:cubicBezTo>
                  <a:cubicBezTo>
                    <a:pt x="82079" y="93039"/>
                    <a:pt x="84717" y="67750"/>
                    <a:pt x="70864" y="72664"/>
                  </a:cubicBezTo>
                  <a:close/>
                </a:path>
              </a:pathLst>
            </a:custGeom>
            <a:grpFill/>
            <a:ln w="9525" cap="flat">
              <a:noFill/>
              <a:prstDash val="solid"/>
              <a:miter/>
            </a:ln>
          </p:spPr>
          <p:txBody>
            <a:bodyPr rtlCol="0" anchor="ctr"/>
            <a:lstStyle/>
            <a:p>
              <a:endParaRPr lang="zh-CN" altLang="en-US" sz="1350">
                <a:cs typeface="+mn-ea"/>
                <a:sym typeface="+mn-lt"/>
              </a:endParaRPr>
            </a:p>
          </p:txBody>
        </p:sp>
        <p:sp>
          <p:nvSpPr>
            <p:cNvPr id="52" name="任意多边形: 形状 51">
              <a:extLst>
                <a:ext uri="{FF2B5EF4-FFF2-40B4-BE49-F238E27FC236}">
                  <a16:creationId xmlns:a16="http://schemas.microsoft.com/office/drawing/2014/main" id="{CA5EBBBB-3060-4AF0-A0CA-7EB71039EB57}"/>
                </a:ext>
              </a:extLst>
            </p:cNvPr>
            <p:cNvSpPr/>
            <p:nvPr/>
          </p:nvSpPr>
          <p:spPr>
            <a:xfrm>
              <a:off x="997276" y="5962132"/>
              <a:ext cx="131935" cy="137827"/>
            </a:xfrm>
            <a:custGeom>
              <a:avLst/>
              <a:gdLst>
                <a:gd name="connsiteX0" fmla="*/ 49371 w 131935"/>
                <a:gd name="connsiteY0" fmla="*/ 28464 h 137827"/>
                <a:gd name="connsiteX1" fmla="*/ 61845 w 131935"/>
                <a:gd name="connsiteY1" fmla="*/ 4494 h 137827"/>
                <a:gd name="connsiteX2" fmla="*/ 69161 w 131935"/>
                <a:gd name="connsiteY2" fmla="*/ 23371 h 137827"/>
                <a:gd name="connsiteX3" fmla="*/ 85833 w 131935"/>
                <a:gd name="connsiteY3" fmla="*/ 10727 h 137827"/>
                <a:gd name="connsiteX4" fmla="*/ 72040 w 131935"/>
                <a:gd name="connsiteY4" fmla="*/ 32000 h 137827"/>
                <a:gd name="connsiteX5" fmla="*/ 60465 w 131935"/>
                <a:gd name="connsiteY5" fmla="*/ 41708 h 137827"/>
                <a:gd name="connsiteX6" fmla="*/ 41155 w 131935"/>
                <a:gd name="connsiteY6" fmla="*/ 38712 h 137827"/>
                <a:gd name="connsiteX7" fmla="*/ 43134 w 131935"/>
                <a:gd name="connsiteY7" fmla="*/ 57468 h 137827"/>
                <a:gd name="connsiteX8" fmla="*/ 69221 w 131935"/>
                <a:gd name="connsiteY8" fmla="*/ 44584 h 137827"/>
                <a:gd name="connsiteX9" fmla="*/ 61725 w 131935"/>
                <a:gd name="connsiteY9" fmla="*/ 61723 h 137827"/>
                <a:gd name="connsiteX10" fmla="*/ 65983 w 131935"/>
                <a:gd name="connsiteY10" fmla="*/ 68075 h 137827"/>
                <a:gd name="connsiteX11" fmla="*/ 58846 w 131935"/>
                <a:gd name="connsiteY11" fmla="*/ 84914 h 137827"/>
                <a:gd name="connsiteX12" fmla="*/ 72339 w 131935"/>
                <a:gd name="connsiteY12" fmla="*/ 83715 h 137827"/>
                <a:gd name="connsiteX13" fmla="*/ 79056 w 131935"/>
                <a:gd name="connsiteY13" fmla="*/ 48240 h 137827"/>
                <a:gd name="connsiteX14" fmla="*/ 97827 w 131935"/>
                <a:gd name="connsiteY14" fmla="*/ 63760 h 137827"/>
                <a:gd name="connsiteX15" fmla="*/ 83254 w 131935"/>
                <a:gd name="connsiteY15" fmla="*/ 75865 h 137827"/>
                <a:gd name="connsiteX16" fmla="*/ 95848 w 131935"/>
                <a:gd name="connsiteY16" fmla="*/ 86831 h 137827"/>
                <a:gd name="connsiteX17" fmla="*/ 88052 w 131935"/>
                <a:gd name="connsiteY17" fmla="*/ 106307 h 137827"/>
                <a:gd name="connsiteX18" fmla="*/ 130571 w 131935"/>
                <a:gd name="connsiteY18" fmla="*/ 127999 h 137827"/>
                <a:gd name="connsiteX19" fmla="*/ 102744 w 131935"/>
                <a:gd name="connsiteY19" fmla="*/ 136988 h 137827"/>
                <a:gd name="connsiteX20" fmla="*/ 84393 w 131935"/>
                <a:gd name="connsiteY20" fmla="*/ 114576 h 137827"/>
                <a:gd name="connsiteX21" fmla="*/ 55968 w 131935"/>
                <a:gd name="connsiteY21" fmla="*/ 118172 h 137827"/>
                <a:gd name="connsiteX22" fmla="*/ 55308 w 131935"/>
                <a:gd name="connsiteY22" fmla="*/ 129378 h 137827"/>
                <a:gd name="connsiteX23" fmla="*/ 31380 w 131935"/>
                <a:gd name="connsiteY23" fmla="*/ 111340 h 137827"/>
                <a:gd name="connsiteX24" fmla="*/ 52489 w 131935"/>
                <a:gd name="connsiteY24" fmla="*/ 101752 h 137827"/>
                <a:gd name="connsiteX25" fmla="*/ 41455 w 131935"/>
                <a:gd name="connsiteY25" fmla="*/ 105108 h 137827"/>
                <a:gd name="connsiteX26" fmla="*/ 45832 w 131935"/>
                <a:gd name="connsiteY26" fmla="*/ 81737 h 137827"/>
                <a:gd name="connsiteX27" fmla="*/ 40015 w 131935"/>
                <a:gd name="connsiteY27" fmla="*/ 83415 h 137827"/>
                <a:gd name="connsiteX28" fmla="*/ 42294 w 131935"/>
                <a:gd name="connsiteY28" fmla="*/ 57408 h 137827"/>
                <a:gd name="connsiteX29" fmla="*/ 34078 w 131935"/>
                <a:gd name="connsiteY29" fmla="*/ 89468 h 137827"/>
                <a:gd name="connsiteX30" fmla="*/ 41994 w 131935"/>
                <a:gd name="connsiteY30" fmla="*/ 91206 h 137827"/>
                <a:gd name="connsiteX31" fmla="*/ 29521 w 131935"/>
                <a:gd name="connsiteY31" fmla="*/ 105468 h 137827"/>
                <a:gd name="connsiteX32" fmla="*/ 25622 w 131935"/>
                <a:gd name="connsiteY32" fmla="*/ 138906 h 137827"/>
                <a:gd name="connsiteX33" fmla="*/ 18486 w 131935"/>
                <a:gd name="connsiteY33" fmla="*/ 106666 h 137827"/>
                <a:gd name="connsiteX34" fmla="*/ 5772 w 131935"/>
                <a:gd name="connsiteY34" fmla="*/ 117333 h 137827"/>
                <a:gd name="connsiteX35" fmla="*/ 23763 w 131935"/>
                <a:gd name="connsiteY35" fmla="*/ 85453 h 137827"/>
                <a:gd name="connsiteX36" fmla="*/ 31620 w 131935"/>
                <a:gd name="connsiteY36" fmla="*/ 55490 h 137827"/>
                <a:gd name="connsiteX37" fmla="*/ 36717 w 131935"/>
                <a:gd name="connsiteY37" fmla="*/ 19955 h 137827"/>
                <a:gd name="connsiteX38" fmla="*/ 49371 w 131935"/>
                <a:gd name="connsiteY38" fmla="*/ 28464 h 137827"/>
                <a:gd name="connsiteX39" fmla="*/ 80435 w 131935"/>
                <a:gd name="connsiteY39" fmla="*/ 89648 h 137827"/>
                <a:gd name="connsiteX40" fmla="*/ 80435 w 131935"/>
                <a:gd name="connsiteY40" fmla="*/ 89648 h 137827"/>
                <a:gd name="connsiteX41" fmla="*/ 61665 w 131935"/>
                <a:gd name="connsiteY41" fmla="*/ 95460 h 137827"/>
                <a:gd name="connsiteX42" fmla="*/ 61665 w 131935"/>
                <a:gd name="connsiteY42" fmla="*/ 95460 h 13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1935" h="137827">
                  <a:moveTo>
                    <a:pt x="49371" y="28464"/>
                  </a:moveTo>
                  <a:cubicBezTo>
                    <a:pt x="55308" y="21333"/>
                    <a:pt x="54828" y="10966"/>
                    <a:pt x="61845" y="4494"/>
                  </a:cubicBezTo>
                  <a:cubicBezTo>
                    <a:pt x="63644" y="9228"/>
                    <a:pt x="67362" y="18697"/>
                    <a:pt x="69161" y="23371"/>
                  </a:cubicBezTo>
                  <a:cubicBezTo>
                    <a:pt x="74678" y="19116"/>
                    <a:pt x="80255" y="14921"/>
                    <a:pt x="85833" y="10727"/>
                  </a:cubicBezTo>
                  <a:cubicBezTo>
                    <a:pt x="98487" y="21633"/>
                    <a:pt x="85533" y="36255"/>
                    <a:pt x="72040" y="32000"/>
                  </a:cubicBezTo>
                  <a:cubicBezTo>
                    <a:pt x="69161" y="34457"/>
                    <a:pt x="63344" y="39311"/>
                    <a:pt x="60465" y="41708"/>
                  </a:cubicBezTo>
                  <a:cubicBezTo>
                    <a:pt x="55668" y="40989"/>
                    <a:pt x="46012" y="39431"/>
                    <a:pt x="41155" y="38712"/>
                  </a:cubicBezTo>
                  <a:cubicBezTo>
                    <a:pt x="41695" y="43386"/>
                    <a:pt x="42654" y="52794"/>
                    <a:pt x="43134" y="57468"/>
                  </a:cubicBezTo>
                  <a:cubicBezTo>
                    <a:pt x="53389" y="56929"/>
                    <a:pt x="60345" y="48659"/>
                    <a:pt x="69221" y="44584"/>
                  </a:cubicBezTo>
                  <a:cubicBezTo>
                    <a:pt x="67362" y="48899"/>
                    <a:pt x="63584" y="57468"/>
                    <a:pt x="61725" y="61723"/>
                  </a:cubicBezTo>
                  <a:cubicBezTo>
                    <a:pt x="62744" y="63341"/>
                    <a:pt x="64903" y="66517"/>
                    <a:pt x="65983" y="68075"/>
                  </a:cubicBezTo>
                  <a:cubicBezTo>
                    <a:pt x="62804" y="73348"/>
                    <a:pt x="54348" y="77902"/>
                    <a:pt x="58846" y="84914"/>
                  </a:cubicBezTo>
                  <a:cubicBezTo>
                    <a:pt x="63344" y="84674"/>
                    <a:pt x="67842" y="84254"/>
                    <a:pt x="72339" y="83715"/>
                  </a:cubicBezTo>
                  <a:cubicBezTo>
                    <a:pt x="73119" y="71610"/>
                    <a:pt x="76957" y="60045"/>
                    <a:pt x="79056" y="48240"/>
                  </a:cubicBezTo>
                  <a:cubicBezTo>
                    <a:pt x="85533" y="53093"/>
                    <a:pt x="92310" y="57708"/>
                    <a:pt x="97827" y="63760"/>
                  </a:cubicBezTo>
                  <a:cubicBezTo>
                    <a:pt x="92370" y="67236"/>
                    <a:pt x="87512" y="71251"/>
                    <a:pt x="83254" y="75865"/>
                  </a:cubicBezTo>
                  <a:cubicBezTo>
                    <a:pt x="86373" y="78621"/>
                    <a:pt x="92729" y="84074"/>
                    <a:pt x="95848" y="86831"/>
                  </a:cubicBezTo>
                  <a:cubicBezTo>
                    <a:pt x="93929" y="91685"/>
                    <a:pt x="90031" y="101453"/>
                    <a:pt x="88052" y="106307"/>
                  </a:cubicBezTo>
                  <a:cubicBezTo>
                    <a:pt x="100466" y="116614"/>
                    <a:pt x="115878" y="121827"/>
                    <a:pt x="130571" y="127999"/>
                  </a:cubicBezTo>
                  <a:cubicBezTo>
                    <a:pt x="122055" y="133093"/>
                    <a:pt x="112400" y="135430"/>
                    <a:pt x="102744" y="136988"/>
                  </a:cubicBezTo>
                  <a:cubicBezTo>
                    <a:pt x="96867" y="129318"/>
                    <a:pt x="91050" y="121527"/>
                    <a:pt x="84393" y="114576"/>
                  </a:cubicBezTo>
                  <a:cubicBezTo>
                    <a:pt x="75098" y="117513"/>
                    <a:pt x="65803" y="120808"/>
                    <a:pt x="55968" y="118172"/>
                  </a:cubicBezTo>
                  <a:cubicBezTo>
                    <a:pt x="55788" y="120988"/>
                    <a:pt x="55428" y="126561"/>
                    <a:pt x="55308" y="129378"/>
                  </a:cubicBezTo>
                  <a:cubicBezTo>
                    <a:pt x="44033" y="127460"/>
                    <a:pt x="27362" y="127820"/>
                    <a:pt x="31380" y="111340"/>
                  </a:cubicBezTo>
                  <a:cubicBezTo>
                    <a:pt x="38996" y="109423"/>
                    <a:pt x="46072" y="106187"/>
                    <a:pt x="52489" y="101752"/>
                  </a:cubicBezTo>
                  <a:lnTo>
                    <a:pt x="41455" y="105108"/>
                  </a:lnTo>
                  <a:cubicBezTo>
                    <a:pt x="42534" y="97198"/>
                    <a:pt x="43973" y="89408"/>
                    <a:pt x="45832" y="81737"/>
                  </a:cubicBezTo>
                  <a:lnTo>
                    <a:pt x="40015" y="83415"/>
                  </a:lnTo>
                  <a:cubicBezTo>
                    <a:pt x="47632" y="75625"/>
                    <a:pt x="49910" y="66756"/>
                    <a:pt x="42294" y="57408"/>
                  </a:cubicBezTo>
                  <a:cubicBezTo>
                    <a:pt x="38816" y="67835"/>
                    <a:pt x="37197" y="78861"/>
                    <a:pt x="34078" y="89468"/>
                  </a:cubicBezTo>
                  <a:lnTo>
                    <a:pt x="41994" y="91206"/>
                  </a:lnTo>
                  <a:cubicBezTo>
                    <a:pt x="37796" y="95880"/>
                    <a:pt x="33658" y="100674"/>
                    <a:pt x="29521" y="105468"/>
                  </a:cubicBezTo>
                  <a:cubicBezTo>
                    <a:pt x="28021" y="116614"/>
                    <a:pt x="27002" y="127760"/>
                    <a:pt x="25622" y="138906"/>
                  </a:cubicBezTo>
                  <a:cubicBezTo>
                    <a:pt x="11769" y="133572"/>
                    <a:pt x="17946" y="117573"/>
                    <a:pt x="18486" y="106666"/>
                  </a:cubicBezTo>
                  <a:cubicBezTo>
                    <a:pt x="15308" y="109363"/>
                    <a:pt x="8951" y="114636"/>
                    <a:pt x="5772" y="117333"/>
                  </a:cubicBezTo>
                  <a:cubicBezTo>
                    <a:pt x="-165" y="103310"/>
                    <a:pt x="16147" y="94442"/>
                    <a:pt x="23763" y="85453"/>
                  </a:cubicBezTo>
                  <a:cubicBezTo>
                    <a:pt x="13149" y="74726"/>
                    <a:pt x="19685" y="61663"/>
                    <a:pt x="31620" y="55490"/>
                  </a:cubicBezTo>
                  <a:cubicBezTo>
                    <a:pt x="28861" y="43445"/>
                    <a:pt x="24123" y="28344"/>
                    <a:pt x="36717" y="19955"/>
                  </a:cubicBezTo>
                  <a:cubicBezTo>
                    <a:pt x="39895" y="22112"/>
                    <a:pt x="46192" y="26367"/>
                    <a:pt x="49371" y="28464"/>
                  </a:cubicBezTo>
                  <a:moveTo>
                    <a:pt x="80435" y="89648"/>
                  </a:moveTo>
                  <a:cubicBezTo>
                    <a:pt x="83674" y="92344"/>
                    <a:pt x="83674" y="92344"/>
                    <a:pt x="80435" y="89648"/>
                  </a:cubicBezTo>
                  <a:moveTo>
                    <a:pt x="61665" y="95460"/>
                  </a:moveTo>
                  <a:cubicBezTo>
                    <a:pt x="52549" y="114456"/>
                    <a:pt x="81755" y="96059"/>
                    <a:pt x="61665" y="95460"/>
                  </a:cubicBezTo>
                  <a:close/>
                </a:path>
              </a:pathLst>
            </a:custGeom>
            <a:grpFill/>
            <a:ln w="9525" cap="flat">
              <a:noFill/>
              <a:prstDash val="solid"/>
              <a:miter/>
            </a:ln>
          </p:spPr>
          <p:txBody>
            <a:bodyPr rtlCol="0" anchor="ctr"/>
            <a:lstStyle/>
            <a:p>
              <a:endParaRPr lang="zh-CN" altLang="en-US" sz="1350">
                <a:cs typeface="+mn-ea"/>
                <a:sym typeface="+mn-lt"/>
              </a:endParaRPr>
            </a:p>
          </p:txBody>
        </p:sp>
        <p:sp>
          <p:nvSpPr>
            <p:cNvPr id="55" name="任意多边形: 形状 54">
              <a:extLst>
                <a:ext uri="{FF2B5EF4-FFF2-40B4-BE49-F238E27FC236}">
                  <a16:creationId xmlns:a16="http://schemas.microsoft.com/office/drawing/2014/main" id="{96AB0568-976F-415F-AC95-71840646485D}"/>
                </a:ext>
              </a:extLst>
            </p:cNvPr>
            <p:cNvSpPr/>
            <p:nvPr/>
          </p:nvSpPr>
          <p:spPr>
            <a:xfrm>
              <a:off x="1431297" y="5975930"/>
              <a:ext cx="119941" cy="113857"/>
            </a:xfrm>
            <a:custGeom>
              <a:avLst/>
              <a:gdLst>
                <a:gd name="connsiteX0" fmla="*/ 51994 w 119940"/>
                <a:gd name="connsiteY0" fmla="*/ 5617 h 113857"/>
                <a:gd name="connsiteX1" fmla="*/ 79161 w 119940"/>
                <a:gd name="connsiteY1" fmla="*/ 6456 h 113857"/>
                <a:gd name="connsiteX2" fmla="*/ 76762 w 119940"/>
                <a:gd name="connsiteY2" fmla="*/ 36359 h 113857"/>
                <a:gd name="connsiteX3" fmla="*/ 105368 w 119940"/>
                <a:gd name="connsiteY3" fmla="*/ 26771 h 113857"/>
                <a:gd name="connsiteX4" fmla="*/ 109326 w 119940"/>
                <a:gd name="connsiteY4" fmla="*/ 46007 h 113857"/>
                <a:gd name="connsiteX5" fmla="*/ 68966 w 119940"/>
                <a:gd name="connsiteY5" fmla="*/ 64284 h 113857"/>
                <a:gd name="connsiteX6" fmla="*/ 117842 w 119940"/>
                <a:gd name="connsiteY6" fmla="*/ 93227 h 113857"/>
                <a:gd name="connsiteX7" fmla="*/ 107107 w 119940"/>
                <a:gd name="connsiteY7" fmla="*/ 113182 h 113857"/>
                <a:gd name="connsiteX8" fmla="*/ 66567 w 119940"/>
                <a:gd name="connsiteY8" fmla="*/ 77048 h 113857"/>
                <a:gd name="connsiteX9" fmla="*/ 4498 w 119940"/>
                <a:gd name="connsiteY9" fmla="*/ 109707 h 113857"/>
                <a:gd name="connsiteX10" fmla="*/ 29146 w 119940"/>
                <a:gd name="connsiteY10" fmla="*/ 91669 h 113857"/>
                <a:gd name="connsiteX11" fmla="*/ 46477 w 119940"/>
                <a:gd name="connsiteY11" fmla="*/ 71774 h 113857"/>
                <a:gd name="connsiteX12" fmla="*/ 17391 w 119940"/>
                <a:gd name="connsiteY12" fmla="*/ 52658 h 113857"/>
                <a:gd name="connsiteX13" fmla="*/ 51575 w 119940"/>
                <a:gd name="connsiteY13" fmla="*/ 47744 h 113857"/>
                <a:gd name="connsiteX14" fmla="*/ 51994 w 119940"/>
                <a:gd name="connsiteY14" fmla="*/ 5617 h 11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940" h="113857">
                  <a:moveTo>
                    <a:pt x="51994" y="5617"/>
                  </a:moveTo>
                  <a:cubicBezTo>
                    <a:pt x="61050" y="3819"/>
                    <a:pt x="70165" y="4239"/>
                    <a:pt x="79161" y="6456"/>
                  </a:cubicBezTo>
                  <a:cubicBezTo>
                    <a:pt x="78202" y="16404"/>
                    <a:pt x="77362" y="26351"/>
                    <a:pt x="76762" y="36359"/>
                  </a:cubicBezTo>
                  <a:cubicBezTo>
                    <a:pt x="86358" y="33482"/>
                    <a:pt x="95353" y="28389"/>
                    <a:pt x="105368" y="26771"/>
                  </a:cubicBezTo>
                  <a:cubicBezTo>
                    <a:pt x="113764" y="29947"/>
                    <a:pt x="120421" y="41033"/>
                    <a:pt x="109326" y="46007"/>
                  </a:cubicBezTo>
                  <a:cubicBezTo>
                    <a:pt x="95593" y="51580"/>
                    <a:pt x="81320" y="55954"/>
                    <a:pt x="68966" y="64284"/>
                  </a:cubicBezTo>
                  <a:cubicBezTo>
                    <a:pt x="87257" y="69497"/>
                    <a:pt x="106867" y="76628"/>
                    <a:pt x="117842" y="93227"/>
                  </a:cubicBezTo>
                  <a:cubicBezTo>
                    <a:pt x="125039" y="100298"/>
                    <a:pt x="117662" y="116178"/>
                    <a:pt x="107107" y="113182"/>
                  </a:cubicBezTo>
                  <a:cubicBezTo>
                    <a:pt x="94154" y="100478"/>
                    <a:pt x="82879" y="85737"/>
                    <a:pt x="66567" y="77048"/>
                  </a:cubicBezTo>
                  <a:cubicBezTo>
                    <a:pt x="54993" y="100238"/>
                    <a:pt x="29865" y="111984"/>
                    <a:pt x="4498" y="109707"/>
                  </a:cubicBezTo>
                  <a:cubicBezTo>
                    <a:pt x="5098" y="96284"/>
                    <a:pt x="20330" y="97242"/>
                    <a:pt x="29146" y="91669"/>
                  </a:cubicBezTo>
                  <a:cubicBezTo>
                    <a:pt x="36042" y="86096"/>
                    <a:pt x="40900" y="78546"/>
                    <a:pt x="46477" y="71774"/>
                  </a:cubicBezTo>
                  <a:cubicBezTo>
                    <a:pt x="36282" y="67340"/>
                    <a:pt x="18711" y="66321"/>
                    <a:pt x="17391" y="52658"/>
                  </a:cubicBezTo>
                  <a:cubicBezTo>
                    <a:pt x="28786" y="51040"/>
                    <a:pt x="40180" y="49302"/>
                    <a:pt x="51575" y="47744"/>
                  </a:cubicBezTo>
                  <a:cubicBezTo>
                    <a:pt x="52234" y="33722"/>
                    <a:pt x="51994" y="19640"/>
                    <a:pt x="51994" y="5617"/>
                  </a:cubicBezTo>
                  <a:close/>
                </a:path>
              </a:pathLst>
            </a:custGeom>
            <a:grpFill/>
            <a:ln w="9525" cap="flat">
              <a:noFill/>
              <a:prstDash val="solid"/>
              <a:miter/>
            </a:ln>
          </p:spPr>
          <p:txBody>
            <a:bodyPr rtlCol="0" anchor="ctr"/>
            <a:lstStyle/>
            <a:p>
              <a:endParaRPr lang="zh-CN" altLang="en-US" sz="1350">
                <a:cs typeface="+mn-ea"/>
                <a:sym typeface="+mn-lt"/>
              </a:endParaRPr>
            </a:p>
          </p:txBody>
        </p:sp>
        <p:sp>
          <p:nvSpPr>
            <p:cNvPr id="58" name="任意多边形: 形状 57">
              <a:extLst>
                <a:ext uri="{FF2B5EF4-FFF2-40B4-BE49-F238E27FC236}">
                  <a16:creationId xmlns:a16="http://schemas.microsoft.com/office/drawing/2014/main" id="{8C51BACD-CBED-4482-A485-B79DF1918DA3}"/>
                </a:ext>
              </a:extLst>
            </p:cNvPr>
            <p:cNvSpPr/>
            <p:nvPr/>
          </p:nvSpPr>
          <p:spPr>
            <a:xfrm>
              <a:off x="1141968" y="5983849"/>
              <a:ext cx="53973" cy="101872"/>
            </a:xfrm>
            <a:custGeom>
              <a:avLst/>
              <a:gdLst>
                <a:gd name="connsiteX0" fmla="*/ 14064 w 53973"/>
                <a:gd name="connsiteY0" fmla="*/ 12020 h 101872"/>
                <a:gd name="connsiteX1" fmla="*/ 47288 w 53973"/>
                <a:gd name="connsiteY1" fmla="*/ 7765 h 101872"/>
                <a:gd name="connsiteX2" fmla="*/ 34934 w 53973"/>
                <a:gd name="connsiteY2" fmla="*/ 36949 h 101872"/>
                <a:gd name="connsiteX3" fmla="*/ 36373 w 53973"/>
                <a:gd name="connsiteY3" fmla="*/ 66911 h 101872"/>
                <a:gd name="connsiteX4" fmla="*/ 50107 w 53973"/>
                <a:gd name="connsiteY4" fmla="*/ 67391 h 101872"/>
                <a:gd name="connsiteX5" fmla="*/ 6868 w 53973"/>
                <a:gd name="connsiteY5" fmla="*/ 101787 h 101872"/>
                <a:gd name="connsiteX6" fmla="*/ 19462 w 53973"/>
                <a:gd name="connsiteY6" fmla="*/ 60020 h 101872"/>
                <a:gd name="connsiteX7" fmla="*/ 11726 w 53973"/>
                <a:gd name="connsiteY7" fmla="*/ 48394 h 101872"/>
                <a:gd name="connsiteX8" fmla="*/ 27498 w 53973"/>
                <a:gd name="connsiteY8" fmla="*/ 42342 h 101872"/>
                <a:gd name="connsiteX9" fmla="*/ 14064 w 53973"/>
                <a:gd name="connsiteY9" fmla="*/ 12020 h 10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3" h="101872">
                  <a:moveTo>
                    <a:pt x="14064" y="12020"/>
                  </a:moveTo>
                  <a:cubicBezTo>
                    <a:pt x="24739" y="9323"/>
                    <a:pt x="36913" y="-564"/>
                    <a:pt x="47288" y="7765"/>
                  </a:cubicBezTo>
                  <a:cubicBezTo>
                    <a:pt x="43510" y="17653"/>
                    <a:pt x="36253" y="26222"/>
                    <a:pt x="34934" y="36949"/>
                  </a:cubicBezTo>
                  <a:cubicBezTo>
                    <a:pt x="40751" y="46297"/>
                    <a:pt x="40331" y="56844"/>
                    <a:pt x="36373" y="66911"/>
                  </a:cubicBezTo>
                  <a:cubicBezTo>
                    <a:pt x="39792" y="67031"/>
                    <a:pt x="46688" y="67271"/>
                    <a:pt x="50107" y="67391"/>
                  </a:cubicBezTo>
                  <a:cubicBezTo>
                    <a:pt x="42850" y="85188"/>
                    <a:pt x="25459" y="97892"/>
                    <a:pt x="6868" y="101787"/>
                  </a:cubicBezTo>
                  <a:cubicBezTo>
                    <a:pt x="-1708" y="88424"/>
                    <a:pt x="15444" y="73503"/>
                    <a:pt x="19462" y="60020"/>
                  </a:cubicBezTo>
                  <a:cubicBezTo>
                    <a:pt x="17483" y="57143"/>
                    <a:pt x="13645" y="51331"/>
                    <a:pt x="11726" y="48394"/>
                  </a:cubicBezTo>
                  <a:cubicBezTo>
                    <a:pt x="15624" y="46896"/>
                    <a:pt x="23540" y="43840"/>
                    <a:pt x="27498" y="42342"/>
                  </a:cubicBezTo>
                  <a:cubicBezTo>
                    <a:pt x="27378" y="30477"/>
                    <a:pt x="20601" y="21129"/>
                    <a:pt x="14064" y="12020"/>
                  </a:cubicBezTo>
                  <a:close/>
                </a:path>
              </a:pathLst>
            </a:custGeom>
            <a:grpFill/>
            <a:ln w="9525" cap="flat">
              <a:noFill/>
              <a:prstDash val="solid"/>
              <a:miter/>
            </a:ln>
          </p:spPr>
          <p:txBody>
            <a:bodyPr rtlCol="0" anchor="ctr"/>
            <a:lstStyle/>
            <a:p>
              <a:endParaRPr lang="zh-CN" altLang="en-US" sz="1350">
                <a:cs typeface="+mn-ea"/>
                <a:sym typeface="+mn-lt"/>
              </a:endParaRPr>
            </a:p>
          </p:txBody>
        </p:sp>
        <p:sp>
          <p:nvSpPr>
            <p:cNvPr id="59" name="任意多边形: 形状 58">
              <a:extLst>
                <a:ext uri="{FF2B5EF4-FFF2-40B4-BE49-F238E27FC236}">
                  <a16:creationId xmlns:a16="http://schemas.microsoft.com/office/drawing/2014/main" id="{B7813BEF-1853-4BCB-A284-83EE56F68E2B}"/>
                </a:ext>
              </a:extLst>
            </p:cNvPr>
            <p:cNvSpPr/>
            <p:nvPr/>
          </p:nvSpPr>
          <p:spPr>
            <a:xfrm>
              <a:off x="1187195" y="5977225"/>
              <a:ext cx="77962" cy="107865"/>
            </a:xfrm>
            <a:custGeom>
              <a:avLst/>
              <a:gdLst>
                <a:gd name="connsiteX0" fmla="*/ 13756 w 77961"/>
                <a:gd name="connsiteY0" fmla="*/ 16308 h 107864"/>
                <a:gd name="connsiteX1" fmla="*/ 73786 w 77961"/>
                <a:gd name="connsiteY1" fmla="*/ 13252 h 107864"/>
                <a:gd name="connsiteX2" fmla="*/ 47219 w 77961"/>
                <a:gd name="connsiteY2" fmla="*/ 37761 h 107864"/>
                <a:gd name="connsiteX3" fmla="*/ 53336 w 77961"/>
                <a:gd name="connsiteY3" fmla="*/ 67903 h 107864"/>
                <a:gd name="connsiteX4" fmla="*/ 38524 w 77961"/>
                <a:gd name="connsiteY4" fmla="*/ 82285 h 107864"/>
                <a:gd name="connsiteX5" fmla="*/ 70788 w 77961"/>
                <a:gd name="connsiteY5" fmla="*/ 103678 h 107864"/>
                <a:gd name="connsiteX6" fmla="*/ 39603 w 77961"/>
                <a:gd name="connsiteY6" fmla="*/ 102120 h 107864"/>
                <a:gd name="connsiteX7" fmla="*/ 5240 w 77961"/>
                <a:gd name="connsiteY7" fmla="*/ 101221 h 107864"/>
                <a:gd name="connsiteX8" fmla="*/ 19393 w 77961"/>
                <a:gd name="connsiteY8" fmla="*/ 66824 h 107864"/>
                <a:gd name="connsiteX9" fmla="*/ 27789 w 77961"/>
                <a:gd name="connsiteY9" fmla="*/ 59214 h 107864"/>
                <a:gd name="connsiteX10" fmla="*/ 13756 w 77961"/>
                <a:gd name="connsiteY10" fmla="*/ 16308 h 107864"/>
                <a:gd name="connsiteX11" fmla="*/ 46740 w 77961"/>
                <a:gd name="connsiteY11" fmla="*/ 13072 h 107864"/>
                <a:gd name="connsiteX12" fmla="*/ 46080 w 77961"/>
                <a:gd name="connsiteY12" fmla="*/ 25716 h 107864"/>
                <a:gd name="connsiteX13" fmla="*/ 46740 w 77961"/>
                <a:gd name="connsiteY13" fmla="*/ 13072 h 107864"/>
                <a:gd name="connsiteX14" fmla="*/ 29228 w 77961"/>
                <a:gd name="connsiteY14" fmla="*/ 17506 h 107864"/>
                <a:gd name="connsiteX15" fmla="*/ 28809 w 77961"/>
                <a:gd name="connsiteY15" fmla="*/ 30030 h 107864"/>
                <a:gd name="connsiteX16" fmla="*/ 29228 w 77961"/>
                <a:gd name="connsiteY16" fmla="*/ 17506 h 107864"/>
                <a:gd name="connsiteX17" fmla="*/ 21552 w 77961"/>
                <a:gd name="connsiteY17" fmla="*/ 37341 h 107864"/>
                <a:gd name="connsiteX18" fmla="*/ 21552 w 77961"/>
                <a:gd name="connsiteY18" fmla="*/ 37341 h 10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961" h="107864">
                  <a:moveTo>
                    <a:pt x="13756" y="16308"/>
                  </a:moveTo>
                  <a:cubicBezTo>
                    <a:pt x="32767" y="8398"/>
                    <a:pt x="55795" y="-4127"/>
                    <a:pt x="73786" y="13252"/>
                  </a:cubicBezTo>
                  <a:cubicBezTo>
                    <a:pt x="65211" y="21701"/>
                    <a:pt x="56395" y="29971"/>
                    <a:pt x="47219" y="37761"/>
                  </a:cubicBezTo>
                  <a:cubicBezTo>
                    <a:pt x="48659" y="48008"/>
                    <a:pt x="47339" y="58794"/>
                    <a:pt x="53336" y="67903"/>
                  </a:cubicBezTo>
                  <a:cubicBezTo>
                    <a:pt x="48479" y="72757"/>
                    <a:pt x="43081" y="77131"/>
                    <a:pt x="38524" y="82285"/>
                  </a:cubicBezTo>
                  <a:cubicBezTo>
                    <a:pt x="53636" y="81326"/>
                    <a:pt x="75945" y="82165"/>
                    <a:pt x="70788" y="103678"/>
                  </a:cubicBezTo>
                  <a:cubicBezTo>
                    <a:pt x="60293" y="103498"/>
                    <a:pt x="50098" y="98405"/>
                    <a:pt x="39603" y="102120"/>
                  </a:cubicBezTo>
                  <a:cubicBezTo>
                    <a:pt x="28449" y="102659"/>
                    <a:pt x="14296" y="111648"/>
                    <a:pt x="5240" y="101221"/>
                  </a:cubicBezTo>
                  <a:cubicBezTo>
                    <a:pt x="-457" y="85521"/>
                    <a:pt x="28809" y="84143"/>
                    <a:pt x="19393" y="66824"/>
                  </a:cubicBezTo>
                  <a:lnTo>
                    <a:pt x="27789" y="59214"/>
                  </a:lnTo>
                  <a:cubicBezTo>
                    <a:pt x="4760" y="57476"/>
                    <a:pt x="10997" y="31589"/>
                    <a:pt x="13756" y="16308"/>
                  </a:cubicBezTo>
                  <a:moveTo>
                    <a:pt x="46740" y="13072"/>
                  </a:moveTo>
                  <a:cubicBezTo>
                    <a:pt x="38824" y="17926"/>
                    <a:pt x="38644" y="22121"/>
                    <a:pt x="46080" y="25716"/>
                  </a:cubicBezTo>
                  <a:cubicBezTo>
                    <a:pt x="53936" y="21042"/>
                    <a:pt x="54116" y="16787"/>
                    <a:pt x="46740" y="13072"/>
                  </a:cubicBezTo>
                  <a:moveTo>
                    <a:pt x="29228" y="17506"/>
                  </a:moveTo>
                  <a:cubicBezTo>
                    <a:pt x="21492" y="22240"/>
                    <a:pt x="21312" y="26375"/>
                    <a:pt x="28809" y="30030"/>
                  </a:cubicBezTo>
                  <a:cubicBezTo>
                    <a:pt x="36785" y="25536"/>
                    <a:pt x="36905" y="21341"/>
                    <a:pt x="29228" y="17506"/>
                  </a:cubicBezTo>
                  <a:moveTo>
                    <a:pt x="21552" y="37341"/>
                  </a:moveTo>
                  <a:cubicBezTo>
                    <a:pt x="22272" y="57296"/>
                    <a:pt x="39843" y="28293"/>
                    <a:pt x="21552" y="37341"/>
                  </a:cubicBezTo>
                  <a:close/>
                </a:path>
              </a:pathLst>
            </a:custGeom>
            <a:grpFill/>
            <a:ln w="9525" cap="flat">
              <a:noFill/>
              <a:prstDash val="solid"/>
              <a:miter/>
            </a:ln>
          </p:spPr>
          <p:txBody>
            <a:bodyPr rtlCol="0" anchor="ctr"/>
            <a:lstStyle/>
            <a:p>
              <a:endParaRPr lang="zh-CN" altLang="en-US" sz="1350">
                <a:cs typeface="+mn-ea"/>
                <a:sym typeface="+mn-lt"/>
              </a:endParaRPr>
            </a:p>
          </p:txBody>
        </p:sp>
        <p:sp>
          <p:nvSpPr>
            <p:cNvPr id="61" name="任意多边形: 形状 60">
              <a:extLst>
                <a:ext uri="{FF2B5EF4-FFF2-40B4-BE49-F238E27FC236}">
                  <a16:creationId xmlns:a16="http://schemas.microsoft.com/office/drawing/2014/main" id="{FE027DD6-A029-491C-9A5F-775266B78D69}"/>
                </a:ext>
              </a:extLst>
            </p:cNvPr>
            <p:cNvSpPr/>
            <p:nvPr/>
          </p:nvSpPr>
          <p:spPr>
            <a:xfrm>
              <a:off x="1286071" y="5991535"/>
              <a:ext cx="113944" cy="83895"/>
            </a:xfrm>
            <a:custGeom>
              <a:avLst/>
              <a:gdLst>
                <a:gd name="connsiteX0" fmla="*/ 29843 w 113943"/>
                <a:gd name="connsiteY0" fmla="*/ 15720 h 83894"/>
                <a:gd name="connsiteX1" fmla="*/ 100788 w 113943"/>
                <a:gd name="connsiteY1" fmla="*/ 15540 h 83894"/>
                <a:gd name="connsiteX2" fmla="*/ 70863 w 113943"/>
                <a:gd name="connsiteY2" fmla="*/ 34956 h 83894"/>
                <a:gd name="connsiteX3" fmla="*/ 68464 w 113943"/>
                <a:gd name="connsiteY3" fmla="*/ 55930 h 83894"/>
                <a:gd name="connsiteX4" fmla="*/ 103187 w 113943"/>
                <a:gd name="connsiteY4" fmla="*/ 56948 h 83894"/>
                <a:gd name="connsiteX5" fmla="*/ 111043 w 113943"/>
                <a:gd name="connsiteY5" fmla="*/ 79600 h 83894"/>
                <a:gd name="connsiteX6" fmla="*/ 83697 w 113943"/>
                <a:gd name="connsiteY6" fmla="*/ 75645 h 83894"/>
                <a:gd name="connsiteX7" fmla="*/ 5855 w 113943"/>
                <a:gd name="connsiteY7" fmla="*/ 80679 h 83894"/>
                <a:gd name="connsiteX8" fmla="*/ 45855 w 113943"/>
                <a:gd name="connsiteY8" fmla="*/ 56889 h 83894"/>
                <a:gd name="connsiteX9" fmla="*/ 52872 w 113943"/>
                <a:gd name="connsiteY9" fmla="*/ 34716 h 83894"/>
                <a:gd name="connsiteX10" fmla="*/ 29843 w 113943"/>
                <a:gd name="connsiteY10" fmla="*/ 15720 h 8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943" h="83894">
                  <a:moveTo>
                    <a:pt x="29843" y="15720"/>
                  </a:moveTo>
                  <a:cubicBezTo>
                    <a:pt x="52092" y="11286"/>
                    <a:pt x="83277" y="-7051"/>
                    <a:pt x="100788" y="15540"/>
                  </a:cubicBezTo>
                  <a:cubicBezTo>
                    <a:pt x="91613" y="23211"/>
                    <a:pt x="81118" y="28904"/>
                    <a:pt x="70863" y="34956"/>
                  </a:cubicBezTo>
                  <a:cubicBezTo>
                    <a:pt x="70263" y="40229"/>
                    <a:pt x="69064" y="50716"/>
                    <a:pt x="68464" y="55930"/>
                  </a:cubicBezTo>
                  <a:cubicBezTo>
                    <a:pt x="79979" y="55810"/>
                    <a:pt x="91733" y="54851"/>
                    <a:pt x="103187" y="56948"/>
                  </a:cubicBezTo>
                  <a:cubicBezTo>
                    <a:pt x="110324" y="61802"/>
                    <a:pt x="117880" y="71330"/>
                    <a:pt x="111043" y="79600"/>
                  </a:cubicBezTo>
                  <a:cubicBezTo>
                    <a:pt x="101748" y="83255"/>
                    <a:pt x="92692" y="77503"/>
                    <a:pt x="83697" y="75645"/>
                  </a:cubicBezTo>
                  <a:cubicBezTo>
                    <a:pt x="57789" y="68094"/>
                    <a:pt x="31822" y="83495"/>
                    <a:pt x="5855" y="80679"/>
                  </a:cubicBezTo>
                  <a:cubicBezTo>
                    <a:pt x="-2901" y="59945"/>
                    <a:pt x="33082" y="61263"/>
                    <a:pt x="45855" y="56889"/>
                  </a:cubicBezTo>
                  <a:cubicBezTo>
                    <a:pt x="48734" y="49698"/>
                    <a:pt x="51073" y="42267"/>
                    <a:pt x="52872" y="34716"/>
                  </a:cubicBezTo>
                  <a:cubicBezTo>
                    <a:pt x="46575" y="26686"/>
                    <a:pt x="36080" y="23810"/>
                    <a:pt x="29843" y="15720"/>
                  </a:cubicBezTo>
                  <a:close/>
                </a:path>
              </a:pathLst>
            </a:custGeom>
            <a:grpFill/>
            <a:ln w="9525" cap="flat">
              <a:noFill/>
              <a:prstDash val="solid"/>
              <a:miter/>
            </a:ln>
          </p:spPr>
          <p:txBody>
            <a:bodyPr rtlCol="0" anchor="ctr"/>
            <a:lstStyle/>
            <a:p>
              <a:endParaRPr lang="zh-CN" altLang="en-US" sz="1350">
                <a:cs typeface="+mn-ea"/>
                <a:sym typeface="+mn-lt"/>
              </a:endParaRPr>
            </a:p>
          </p:txBody>
        </p:sp>
        <p:sp>
          <p:nvSpPr>
            <p:cNvPr id="65" name="任意多边形: 形状 64">
              <a:extLst>
                <a:ext uri="{FF2B5EF4-FFF2-40B4-BE49-F238E27FC236}">
                  <a16:creationId xmlns:a16="http://schemas.microsoft.com/office/drawing/2014/main" id="{280079B6-A75C-44C3-A3BA-AC40D3F0F0C7}"/>
                </a:ext>
              </a:extLst>
            </p:cNvPr>
            <p:cNvSpPr/>
            <p:nvPr/>
          </p:nvSpPr>
          <p:spPr>
            <a:xfrm>
              <a:off x="2014622" y="5988950"/>
              <a:ext cx="89956" cy="77902"/>
            </a:xfrm>
            <a:custGeom>
              <a:avLst/>
              <a:gdLst>
                <a:gd name="connsiteX0" fmla="*/ 17279 w 89955"/>
                <a:gd name="connsiteY0" fmla="*/ 8418 h 77902"/>
                <a:gd name="connsiteX1" fmla="*/ 81927 w 89955"/>
                <a:gd name="connsiteY1" fmla="*/ 30650 h 77902"/>
                <a:gd name="connsiteX2" fmla="*/ 63397 w 89955"/>
                <a:gd name="connsiteY2" fmla="*/ 77870 h 77902"/>
                <a:gd name="connsiteX3" fmla="*/ 10023 w 89955"/>
                <a:gd name="connsiteY3" fmla="*/ 47968 h 77902"/>
                <a:gd name="connsiteX4" fmla="*/ 17279 w 89955"/>
                <a:gd name="connsiteY4" fmla="*/ 8418 h 77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77902">
                  <a:moveTo>
                    <a:pt x="17279" y="8418"/>
                  </a:moveTo>
                  <a:cubicBezTo>
                    <a:pt x="40188" y="-3867"/>
                    <a:pt x="65555" y="15249"/>
                    <a:pt x="81927" y="30650"/>
                  </a:cubicBezTo>
                  <a:cubicBezTo>
                    <a:pt x="99019" y="46050"/>
                    <a:pt x="86065" y="78110"/>
                    <a:pt x="63397" y="77870"/>
                  </a:cubicBezTo>
                  <a:cubicBezTo>
                    <a:pt x="42527" y="76312"/>
                    <a:pt x="23396" y="63488"/>
                    <a:pt x="10023" y="47968"/>
                  </a:cubicBezTo>
                  <a:cubicBezTo>
                    <a:pt x="-532" y="36043"/>
                    <a:pt x="5225" y="16987"/>
                    <a:pt x="17279" y="8418"/>
                  </a:cubicBezTo>
                  <a:close/>
                </a:path>
              </a:pathLst>
            </a:custGeom>
            <a:grpFill/>
            <a:ln w="9525" cap="flat">
              <a:noFill/>
              <a:prstDash val="solid"/>
              <a:miter/>
            </a:ln>
          </p:spPr>
          <p:txBody>
            <a:bodyPr rtlCol="0" anchor="ctr"/>
            <a:lstStyle/>
            <a:p>
              <a:endParaRPr lang="zh-CN" altLang="en-US" sz="1350">
                <a:cs typeface="+mn-ea"/>
                <a:sym typeface="+mn-lt"/>
              </a:endParaRPr>
            </a:p>
          </p:txBody>
        </p:sp>
        <p:sp>
          <p:nvSpPr>
            <p:cNvPr id="66" name="任意多边形: 形状 65">
              <a:extLst>
                <a:ext uri="{FF2B5EF4-FFF2-40B4-BE49-F238E27FC236}">
                  <a16:creationId xmlns:a16="http://schemas.microsoft.com/office/drawing/2014/main" id="{6D61C45B-7469-4A35-827D-86C9B92AA104}"/>
                </a:ext>
              </a:extLst>
            </p:cNvPr>
            <p:cNvSpPr/>
            <p:nvPr/>
          </p:nvSpPr>
          <p:spPr>
            <a:xfrm>
              <a:off x="1586789" y="6016300"/>
              <a:ext cx="23988" cy="29962"/>
            </a:xfrm>
            <a:custGeom>
              <a:avLst/>
              <a:gdLst>
                <a:gd name="connsiteX0" fmla="*/ 4569 w 23988"/>
                <a:gd name="connsiteY0" fmla="*/ 30626 h 29962"/>
                <a:gd name="connsiteX1" fmla="*/ 18662 w 23988"/>
                <a:gd name="connsiteY1" fmla="*/ 10191 h 29962"/>
                <a:gd name="connsiteX2" fmla="*/ 4569 w 23988"/>
                <a:gd name="connsiteY2" fmla="*/ 30626 h 29962"/>
              </a:gdLst>
              <a:ahLst/>
              <a:cxnLst>
                <a:cxn ang="0">
                  <a:pos x="connsiteX0" y="connsiteY0"/>
                </a:cxn>
                <a:cxn ang="0">
                  <a:pos x="connsiteX1" y="connsiteY1"/>
                </a:cxn>
                <a:cxn ang="0">
                  <a:pos x="connsiteX2" y="connsiteY2"/>
                </a:cxn>
              </a:cxnLst>
              <a:rect l="l" t="t" r="r" b="b"/>
              <a:pathLst>
                <a:path w="23988" h="29962">
                  <a:moveTo>
                    <a:pt x="4569" y="30626"/>
                  </a:moveTo>
                  <a:cubicBezTo>
                    <a:pt x="3969" y="22356"/>
                    <a:pt x="7028" y="-7966"/>
                    <a:pt x="18662" y="10191"/>
                  </a:cubicBezTo>
                  <a:cubicBezTo>
                    <a:pt x="29757" y="19600"/>
                    <a:pt x="10866" y="26790"/>
                    <a:pt x="4569" y="30626"/>
                  </a:cubicBezTo>
                  <a:close/>
                </a:path>
              </a:pathLst>
            </a:custGeom>
            <a:grpFill/>
            <a:ln w="9525" cap="flat">
              <a:noFill/>
              <a:prstDash val="solid"/>
              <a:miter/>
            </a:ln>
          </p:spPr>
          <p:txBody>
            <a:bodyPr rtlCol="0" anchor="ctr"/>
            <a:lstStyle/>
            <a:p>
              <a:endParaRPr lang="zh-CN" altLang="en-US" sz="1350">
                <a:cs typeface="+mn-ea"/>
                <a:sym typeface="+mn-lt"/>
              </a:endParaRPr>
            </a:p>
          </p:txBody>
        </p:sp>
        <p:sp>
          <p:nvSpPr>
            <p:cNvPr id="67" name="任意多边形: 形状 66">
              <a:extLst>
                <a:ext uri="{FF2B5EF4-FFF2-40B4-BE49-F238E27FC236}">
                  <a16:creationId xmlns:a16="http://schemas.microsoft.com/office/drawing/2014/main" id="{1034A0DC-60C4-4993-8E8A-43716DEDE13D}"/>
                </a:ext>
              </a:extLst>
            </p:cNvPr>
            <p:cNvSpPr/>
            <p:nvPr/>
          </p:nvSpPr>
          <p:spPr>
            <a:xfrm>
              <a:off x="1604852" y="6018221"/>
              <a:ext cx="59970" cy="83895"/>
            </a:xfrm>
            <a:custGeom>
              <a:avLst/>
              <a:gdLst>
                <a:gd name="connsiteX0" fmla="*/ 15712 w 59970"/>
                <a:gd name="connsiteY0" fmla="*/ 26067 h 83894"/>
                <a:gd name="connsiteX1" fmla="*/ 51035 w 59970"/>
                <a:gd name="connsiteY1" fmla="*/ 4494 h 83894"/>
                <a:gd name="connsiteX2" fmla="*/ 37721 w 59970"/>
                <a:gd name="connsiteY2" fmla="*/ 24809 h 83894"/>
                <a:gd name="connsiteX3" fmla="*/ 61230 w 59970"/>
                <a:gd name="connsiteY3" fmla="*/ 30921 h 83894"/>
                <a:gd name="connsiteX4" fmla="*/ 44078 w 59970"/>
                <a:gd name="connsiteY4" fmla="*/ 37213 h 83894"/>
                <a:gd name="connsiteX5" fmla="*/ 36162 w 59970"/>
                <a:gd name="connsiteY5" fmla="*/ 80599 h 83894"/>
                <a:gd name="connsiteX6" fmla="*/ 4498 w 59970"/>
                <a:gd name="connsiteY6" fmla="*/ 72689 h 83894"/>
                <a:gd name="connsiteX7" fmla="*/ 36402 w 59970"/>
                <a:gd name="connsiteY7" fmla="*/ 44644 h 83894"/>
                <a:gd name="connsiteX8" fmla="*/ 10315 w 59970"/>
                <a:gd name="connsiteY8" fmla="*/ 41588 h 83894"/>
                <a:gd name="connsiteX9" fmla="*/ 30045 w 59970"/>
                <a:gd name="connsiteY9" fmla="*/ 19236 h 83894"/>
                <a:gd name="connsiteX10" fmla="*/ 15712 w 59970"/>
                <a:gd name="connsiteY10" fmla="*/ 26067 h 8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70" h="83894">
                  <a:moveTo>
                    <a:pt x="15712" y="26067"/>
                  </a:moveTo>
                  <a:cubicBezTo>
                    <a:pt x="11454" y="7191"/>
                    <a:pt x="40360" y="10846"/>
                    <a:pt x="51035" y="4494"/>
                  </a:cubicBezTo>
                  <a:cubicBezTo>
                    <a:pt x="47737" y="9588"/>
                    <a:pt x="41080" y="19715"/>
                    <a:pt x="37721" y="24809"/>
                  </a:cubicBezTo>
                  <a:cubicBezTo>
                    <a:pt x="48456" y="20734"/>
                    <a:pt x="56252" y="22771"/>
                    <a:pt x="61230" y="30921"/>
                  </a:cubicBezTo>
                  <a:cubicBezTo>
                    <a:pt x="56912" y="32479"/>
                    <a:pt x="48336" y="35655"/>
                    <a:pt x="44078" y="37213"/>
                  </a:cubicBezTo>
                  <a:cubicBezTo>
                    <a:pt x="45518" y="52194"/>
                    <a:pt x="46537" y="68254"/>
                    <a:pt x="36162" y="80599"/>
                  </a:cubicBezTo>
                  <a:cubicBezTo>
                    <a:pt x="25487" y="78262"/>
                    <a:pt x="14933" y="75745"/>
                    <a:pt x="4498" y="72689"/>
                  </a:cubicBezTo>
                  <a:cubicBezTo>
                    <a:pt x="20690" y="70112"/>
                    <a:pt x="39940" y="65498"/>
                    <a:pt x="36402" y="44644"/>
                  </a:cubicBezTo>
                  <a:cubicBezTo>
                    <a:pt x="27646" y="43685"/>
                    <a:pt x="18951" y="42666"/>
                    <a:pt x="10315" y="41588"/>
                  </a:cubicBezTo>
                  <a:cubicBezTo>
                    <a:pt x="15232" y="30741"/>
                    <a:pt x="38201" y="35116"/>
                    <a:pt x="30045" y="19236"/>
                  </a:cubicBezTo>
                  <a:cubicBezTo>
                    <a:pt x="26447" y="20974"/>
                    <a:pt x="19251" y="24389"/>
                    <a:pt x="15712" y="26067"/>
                  </a:cubicBezTo>
                  <a:close/>
                </a:path>
              </a:pathLst>
            </a:custGeom>
            <a:grpFill/>
            <a:ln w="9525" cap="flat">
              <a:noFill/>
              <a:prstDash val="solid"/>
              <a:miter/>
            </a:ln>
          </p:spPr>
          <p:txBody>
            <a:bodyPr rtlCol="0" anchor="ctr"/>
            <a:lstStyle/>
            <a:p>
              <a:endParaRPr lang="zh-CN" altLang="en-US" sz="1350">
                <a:cs typeface="+mn-ea"/>
                <a:sym typeface="+mn-lt"/>
              </a:endParaRPr>
            </a:p>
          </p:txBody>
        </p:sp>
        <p:sp>
          <p:nvSpPr>
            <p:cNvPr id="68" name="任意多边形: 形状 67">
              <a:extLst>
                <a:ext uri="{FF2B5EF4-FFF2-40B4-BE49-F238E27FC236}">
                  <a16:creationId xmlns:a16="http://schemas.microsoft.com/office/drawing/2014/main" id="{7309A504-BED4-473A-AC99-F3692996609D}"/>
                </a:ext>
              </a:extLst>
            </p:cNvPr>
            <p:cNvSpPr/>
            <p:nvPr/>
          </p:nvSpPr>
          <p:spPr>
            <a:xfrm>
              <a:off x="655039" y="6216512"/>
              <a:ext cx="47976" cy="53932"/>
            </a:xfrm>
            <a:custGeom>
              <a:avLst/>
              <a:gdLst>
                <a:gd name="connsiteX0" fmla="*/ 4498 w 47976"/>
                <a:gd name="connsiteY0" fmla="*/ 52914 h 53932"/>
                <a:gd name="connsiteX1" fmla="*/ 20630 w 47976"/>
                <a:gd name="connsiteY1" fmla="*/ 4494 h 53932"/>
                <a:gd name="connsiteX2" fmla="*/ 49236 w 47976"/>
                <a:gd name="connsiteY2" fmla="*/ 29004 h 53932"/>
                <a:gd name="connsiteX3" fmla="*/ 4498 w 47976"/>
                <a:gd name="connsiteY3" fmla="*/ 52914 h 53932"/>
              </a:gdLst>
              <a:ahLst/>
              <a:cxnLst>
                <a:cxn ang="0">
                  <a:pos x="connsiteX0" y="connsiteY0"/>
                </a:cxn>
                <a:cxn ang="0">
                  <a:pos x="connsiteX1" y="connsiteY1"/>
                </a:cxn>
                <a:cxn ang="0">
                  <a:pos x="connsiteX2" y="connsiteY2"/>
                </a:cxn>
                <a:cxn ang="0">
                  <a:pos x="connsiteX3" y="connsiteY3"/>
                </a:cxn>
              </a:cxnLst>
              <a:rect l="l" t="t" r="r" b="b"/>
              <a:pathLst>
                <a:path w="47976" h="53932">
                  <a:moveTo>
                    <a:pt x="4498" y="52914"/>
                  </a:moveTo>
                  <a:cubicBezTo>
                    <a:pt x="8996" y="36494"/>
                    <a:pt x="14693" y="20434"/>
                    <a:pt x="20630" y="4494"/>
                  </a:cubicBezTo>
                  <a:cubicBezTo>
                    <a:pt x="30045" y="12764"/>
                    <a:pt x="39700" y="20794"/>
                    <a:pt x="49236" y="29004"/>
                  </a:cubicBezTo>
                  <a:cubicBezTo>
                    <a:pt x="34303" y="36914"/>
                    <a:pt x="19370" y="44944"/>
                    <a:pt x="4498" y="52914"/>
                  </a:cubicBezTo>
                  <a:close/>
                </a:path>
              </a:pathLst>
            </a:custGeom>
            <a:grpFill/>
            <a:ln w="9525" cap="flat">
              <a:noFill/>
              <a:prstDash val="solid"/>
              <a:miter/>
            </a:ln>
          </p:spPr>
          <p:txBody>
            <a:bodyPr rtlCol="0" anchor="ctr"/>
            <a:lstStyle/>
            <a:p>
              <a:endParaRPr lang="zh-CN" altLang="en-US" sz="1350">
                <a:cs typeface="+mn-ea"/>
                <a:sym typeface="+mn-lt"/>
              </a:endParaRPr>
            </a:p>
          </p:txBody>
        </p:sp>
        <p:sp>
          <p:nvSpPr>
            <p:cNvPr id="69" name="任意多边形: 形状 68">
              <a:extLst>
                <a:ext uri="{FF2B5EF4-FFF2-40B4-BE49-F238E27FC236}">
                  <a16:creationId xmlns:a16="http://schemas.microsoft.com/office/drawing/2014/main" id="{3B866FD6-14F7-437B-9EC9-448B3AD27F31}"/>
                </a:ext>
              </a:extLst>
            </p:cNvPr>
            <p:cNvSpPr/>
            <p:nvPr/>
          </p:nvSpPr>
          <p:spPr>
            <a:xfrm>
              <a:off x="1172583" y="6404515"/>
              <a:ext cx="41979" cy="47940"/>
            </a:xfrm>
            <a:custGeom>
              <a:avLst/>
              <a:gdLst>
                <a:gd name="connsiteX0" fmla="*/ 13075 w 41979"/>
                <a:gd name="connsiteY0" fmla="*/ 6214 h 47939"/>
                <a:gd name="connsiteX1" fmla="*/ 36883 w 41979"/>
                <a:gd name="connsiteY1" fmla="*/ 35038 h 47939"/>
                <a:gd name="connsiteX2" fmla="*/ 7977 w 41979"/>
                <a:gd name="connsiteY2" fmla="*/ 39292 h 47939"/>
                <a:gd name="connsiteX3" fmla="*/ 13075 w 41979"/>
                <a:gd name="connsiteY3" fmla="*/ 6214 h 47939"/>
              </a:gdLst>
              <a:ahLst/>
              <a:cxnLst>
                <a:cxn ang="0">
                  <a:pos x="connsiteX0" y="connsiteY0"/>
                </a:cxn>
                <a:cxn ang="0">
                  <a:pos x="connsiteX1" y="connsiteY1"/>
                </a:cxn>
                <a:cxn ang="0">
                  <a:pos x="connsiteX2" y="connsiteY2"/>
                </a:cxn>
                <a:cxn ang="0">
                  <a:pos x="connsiteX3" y="connsiteY3"/>
                </a:cxn>
              </a:cxnLst>
              <a:rect l="l" t="t" r="r" b="b"/>
              <a:pathLst>
                <a:path w="41979" h="47939">
                  <a:moveTo>
                    <a:pt x="13075" y="6214"/>
                  </a:moveTo>
                  <a:cubicBezTo>
                    <a:pt x="30766" y="-1816"/>
                    <a:pt x="43300" y="20057"/>
                    <a:pt x="36883" y="35038"/>
                  </a:cubicBezTo>
                  <a:cubicBezTo>
                    <a:pt x="34064" y="47982"/>
                    <a:pt x="14034" y="50978"/>
                    <a:pt x="7977" y="39292"/>
                  </a:cubicBezTo>
                  <a:cubicBezTo>
                    <a:pt x="2700" y="29225"/>
                    <a:pt x="2700" y="13225"/>
                    <a:pt x="13075" y="6214"/>
                  </a:cubicBezTo>
                  <a:close/>
                </a:path>
              </a:pathLst>
            </a:custGeom>
            <a:grpFill/>
            <a:ln w="9525" cap="flat">
              <a:noFill/>
              <a:prstDash val="solid"/>
              <a:miter/>
            </a:ln>
          </p:spPr>
          <p:txBody>
            <a:bodyPr rtlCol="0" anchor="ctr"/>
            <a:lstStyle/>
            <a:p>
              <a:endParaRPr lang="zh-CN" altLang="en-US" sz="1350">
                <a:cs typeface="+mn-ea"/>
                <a:sym typeface="+mn-lt"/>
              </a:endParaRPr>
            </a:p>
          </p:txBody>
        </p:sp>
        <p:sp>
          <p:nvSpPr>
            <p:cNvPr id="70" name="任意多边形: 形状 69">
              <a:extLst>
                <a:ext uri="{FF2B5EF4-FFF2-40B4-BE49-F238E27FC236}">
                  <a16:creationId xmlns:a16="http://schemas.microsoft.com/office/drawing/2014/main" id="{069F571D-4B2A-4176-A705-4F6A9639A7D5}"/>
                </a:ext>
              </a:extLst>
            </p:cNvPr>
            <p:cNvSpPr/>
            <p:nvPr/>
          </p:nvSpPr>
          <p:spPr>
            <a:xfrm>
              <a:off x="1295944" y="6419118"/>
              <a:ext cx="41979" cy="47940"/>
            </a:xfrm>
            <a:custGeom>
              <a:avLst/>
              <a:gdLst>
                <a:gd name="connsiteX0" fmla="*/ 4498 w 41979"/>
                <a:gd name="connsiteY0" fmla="*/ 44285 h 47939"/>
                <a:gd name="connsiteX1" fmla="*/ 38381 w 41979"/>
                <a:gd name="connsiteY1" fmla="*/ 4494 h 47939"/>
                <a:gd name="connsiteX2" fmla="*/ 38381 w 41979"/>
                <a:gd name="connsiteY2" fmla="*/ 44464 h 47939"/>
                <a:gd name="connsiteX3" fmla="*/ 4498 w 41979"/>
                <a:gd name="connsiteY3" fmla="*/ 44285 h 47939"/>
              </a:gdLst>
              <a:ahLst/>
              <a:cxnLst>
                <a:cxn ang="0">
                  <a:pos x="connsiteX0" y="connsiteY0"/>
                </a:cxn>
                <a:cxn ang="0">
                  <a:pos x="connsiteX1" y="connsiteY1"/>
                </a:cxn>
                <a:cxn ang="0">
                  <a:pos x="connsiteX2" y="connsiteY2"/>
                </a:cxn>
                <a:cxn ang="0">
                  <a:pos x="connsiteX3" y="connsiteY3"/>
                </a:cxn>
              </a:cxnLst>
              <a:rect l="l" t="t" r="r" b="b"/>
              <a:pathLst>
                <a:path w="41979" h="47939">
                  <a:moveTo>
                    <a:pt x="4498" y="44285"/>
                  </a:moveTo>
                  <a:cubicBezTo>
                    <a:pt x="15832" y="31041"/>
                    <a:pt x="27047" y="17738"/>
                    <a:pt x="38381" y="4494"/>
                  </a:cubicBezTo>
                  <a:cubicBezTo>
                    <a:pt x="38381" y="17798"/>
                    <a:pt x="38381" y="31101"/>
                    <a:pt x="38381" y="44464"/>
                  </a:cubicBezTo>
                  <a:cubicBezTo>
                    <a:pt x="27047" y="44404"/>
                    <a:pt x="15772" y="44344"/>
                    <a:pt x="4498" y="44285"/>
                  </a:cubicBezTo>
                  <a:close/>
                </a:path>
              </a:pathLst>
            </a:custGeom>
            <a:grpFill/>
            <a:ln w="9525" cap="flat">
              <a:noFill/>
              <a:prstDash val="solid"/>
              <a:miter/>
            </a:ln>
          </p:spPr>
          <p:txBody>
            <a:bodyPr rtlCol="0" anchor="ctr"/>
            <a:lstStyle/>
            <a:p>
              <a:endParaRPr lang="zh-CN" altLang="en-US" sz="1350">
                <a:cs typeface="+mn-ea"/>
                <a:sym typeface="+mn-lt"/>
              </a:endParaRPr>
            </a:p>
          </p:txBody>
        </p:sp>
        <p:sp>
          <p:nvSpPr>
            <p:cNvPr id="71" name="任意多边形: 形状 70">
              <a:extLst>
                <a:ext uri="{FF2B5EF4-FFF2-40B4-BE49-F238E27FC236}">
                  <a16:creationId xmlns:a16="http://schemas.microsoft.com/office/drawing/2014/main" id="{43C79E3B-3D29-46DB-AD4B-70944CB7D484}"/>
                </a:ext>
              </a:extLst>
            </p:cNvPr>
            <p:cNvSpPr/>
            <p:nvPr/>
          </p:nvSpPr>
          <p:spPr>
            <a:xfrm>
              <a:off x="1073214" y="6047285"/>
              <a:ext cx="5997" cy="5992"/>
            </a:xfrm>
            <a:custGeom>
              <a:avLst/>
              <a:gdLst>
                <a:gd name="connsiteX0" fmla="*/ 4498 w 5997"/>
                <a:gd name="connsiteY0" fmla="*/ 4494 h 5992"/>
                <a:gd name="connsiteX1" fmla="*/ 4498 w 5997"/>
                <a:gd name="connsiteY1" fmla="*/ 4494 h 5992"/>
              </a:gdLst>
              <a:ahLst/>
              <a:cxnLst>
                <a:cxn ang="0">
                  <a:pos x="connsiteX0" y="connsiteY0"/>
                </a:cxn>
                <a:cxn ang="0">
                  <a:pos x="connsiteX1" y="connsiteY1"/>
                </a:cxn>
              </a:cxnLst>
              <a:rect l="l" t="t" r="r" b="b"/>
              <a:pathLst>
                <a:path w="5997" h="5992">
                  <a:moveTo>
                    <a:pt x="4498" y="4494"/>
                  </a:moveTo>
                  <a:cubicBezTo>
                    <a:pt x="7736" y="7191"/>
                    <a:pt x="7736" y="7191"/>
                    <a:pt x="4498" y="4494"/>
                  </a:cubicBezTo>
                  <a:close/>
                </a:path>
              </a:pathLst>
            </a:custGeom>
            <a:grpFill/>
            <a:ln w="9525" cap="flat">
              <a:noFill/>
              <a:prstDash val="solid"/>
              <a:miter/>
            </a:ln>
          </p:spPr>
          <p:txBody>
            <a:bodyPr rtlCol="0" anchor="ctr"/>
            <a:lstStyle/>
            <a:p>
              <a:endParaRPr lang="zh-CN" altLang="en-US" sz="1350">
                <a:cs typeface="+mn-ea"/>
                <a:sym typeface="+mn-lt"/>
              </a:endParaRPr>
            </a:p>
          </p:txBody>
        </p:sp>
      </p:grpSp>
      <p:grpSp>
        <p:nvGrpSpPr>
          <p:cNvPr id="44" name="组合 43">
            <a:extLst>
              <a:ext uri="{FF2B5EF4-FFF2-40B4-BE49-F238E27FC236}">
                <a16:creationId xmlns:a16="http://schemas.microsoft.com/office/drawing/2014/main" id="{C502664D-A694-4969-A3C3-7C1B3B7C3147}"/>
              </a:ext>
            </a:extLst>
          </p:cNvPr>
          <p:cNvGrpSpPr/>
          <p:nvPr/>
        </p:nvGrpSpPr>
        <p:grpSpPr>
          <a:xfrm>
            <a:off x="2057514" y="3194364"/>
            <a:ext cx="1885131" cy="875671"/>
            <a:chOff x="980058" y="2547487"/>
            <a:chExt cx="1885131" cy="875671"/>
          </a:xfrm>
        </p:grpSpPr>
        <p:sp>
          <p:nvSpPr>
            <p:cNvPr id="4" name="文本框 3">
              <a:extLst>
                <a:ext uri="{FF2B5EF4-FFF2-40B4-BE49-F238E27FC236}">
                  <a16:creationId xmlns:a16="http://schemas.microsoft.com/office/drawing/2014/main" id="{AC3BB075-2E92-4312-8E81-1FF7451AFD81}"/>
                </a:ext>
              </a:extLst>
            </p:cNvPr>
            <p:cNvSpPr txBox="1"/>
            <p:nvPr/>
          </p:nvSpPr>
          <p:spPr>
            <a:xfrm>
              <a:off x="1396908" y="2547487"/>
              <a:ext cx="1179810" cy="615553"/>
            </a:xfrm>
            <a:prstGeom prst="rect">
              <a:avLst/>
            </a:prstGeom>
            <a:noFill/>
          </p:spPr>
          <p:txBody>
            <a:bodyPr wrap="none" lIns="0" tIns="0" rIns="0" bIns="0" rtlCol="0">
              <a:spAutoFit/>
            </a:bodyPr>
            <a:lstStyle/>
            <a:p>
              <a:r>
                <a:rPr lang="zh-CN" altLang="en-US" sz="4000" b="1" spc="600" dirty="0">
                  <a:solidFill>
                    <a:schemeClr val="accent1"/>
                  </a:solidFill>
                  <a:latin typeface="+mj-ea"/>
                  <a:ea typeface="+mj-ea"/>
                </a:rPr>
                <a:t>目录</a:t>
              </a:r>
            </a:p>
          </p:txBody>
        </p:sp>
        <p:sp>
          <p:nvSpPr>
            <p:cNvPr id="43" name="文本框 42">
              <a:extLst>
                <a:ext uri="{FF2B5EF4-FFF2-40B4-BE49-F238E27FC236}">
                  <a16:creationId xmlns:a16="http://schemas.microsoft.com/office/drawing/2014/main" id="{DC3CEFF8-E8D0-4EFC-BE9B-58E14266FA7A}"/>
                </a:ext>
              </a:extLst>
            </p:cNvPr>
            <p:cNvSpPr txBox="1"/>
            <p:nvPr/>
          </p:nvSpPr>
          <p:spPr>
            <a:xfrm>
              <a:off x="980058" y="3146159"/>
              <a:ext cx="1885131" cy="276999"/>
            </a:xfrm>
            <a:prstGeom prst="rect">
              <a:avLst/>
            </a:prstGeom>
            <a:noFill/>
          </p:spPr>
          <p:txBody>
            <a:bodyPr wrap="none" lIns="0" tIns="0" rIns="0" bIns="0" rtlCol="0">
              <a:spAutoFit/>
            </a:bodyPr>
            <a:lstStyle/>
            <a:p>
              <a:r>
                <a:rPr lang="en-US" altLang="zh-CN" spc="600" dirty="0">
                  <a:solidFill>
                    <a:schemeClr val="accent1"/>
                  </a:solidFill>
                  <a:latin typeface="Arial" panose="020B0604020202020204" pitchFamily="34" charset="0"/>
                  <a:ea typeface="+mj-ea"/>
                  <a:cs typeface="Arial" panose="020B0604020202020204" pitchFamily="34" charset="0"/>
                </a:rPr>
                <a:t>CONTENTS</a:t>
              </a:r>
              <a:endParaRPr lang="zh-CN" altLang="en-US" spc="600" dirty="0">
                <a:solidFill>
                  <a:schemeClr val="accent1"/>
                </a:solidFill>
                <a:latin typeface="Arial" panose="020B0604020202020204" pitchFamily="34" charset="0"/>
                <a:ea typeface="+mj-ea"/>
                <a:cs typeface="Arial" panose="020B0604020202020204" pitchFamily="34" charset="0"/>
              </a:endParaRPr>
            </a:p>
          </p:txBody>
        </p:sp>
      </p:grpSp>
    </p:spTree>
    <p:extLst>
      <p:ext uri="{BB962C8B-B14F-4D97-AF65-F5344CB8AC3E}">
        <p14:creationId xmlns:p14="http://schemas.microsoft.com/office/powerpoint/2010/main" val="49304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DC6CE1-E547-46C4-A69D-892BA4C533ED}"/>
              </a:ext>
            </a:extLst>
          </p:cNvPr>
          <p:cNvSpPr>
            <a:spLocks noGrp="1"/>
          </p:cNvSpPr>
          <p:nvPr>
            <p:ph type="title"/>
          </p:nvPr>
        </p:nvSpPr>
        <p:spPr/>
        <p:txBody>
          <a:bodyPr/>
          <a:lstStyle/>
          <a:p>
            <a:r>
              <a:rPr lang="zh-CN" altLang="en-US" dirty="0"/>
              <a:t>这是并列关系的四段文字页</a:t>
            </a:r>
          </a:p>
        </p:txBody>
      </p:sp>
      <p:sp>
        <p:nvSpPr>
          <p:cNvPr id="4" name="矩形 3">
            <a:extLst>
              <a:ext uri="{FF2B5EF4-FFF2-40B4-BE49-F238E27FC236}">
                <a16:creationId xmlns:a16="http://schemas.microsoft.com/office/drawing/2014/main" id="{CB42A2AA-2902-4C90-BC59-F69A3F49136B}"/>
              </a:ext>
            </a:extLst>
          </p:cNvPr>
          <p:cNvSpPr/>
          <p:nvPr/>
        </p:nvSpPr>
        <p:spPr>
          <a:xfrm>
            <a:off x="660400" y="2540000"/>
            <a:ext cx="2322285" cy="3294742"/>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C7BB53BA-326B-4EF8-9C0E-874C6971018C}"/>
              </a:ext>
            </a:extLst>
          </p:cNvPr>
          <p:cNvSpPr/>
          <p:nvPr/>
        </p:nvSpPr>
        <p:spPr>
          <a:xfrm>
            <a:off x="9191853" y="2540000"/>
            <a:ext cx="2322285" cy="32947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CC71AA9-8AAE-4B91-934E-9649CC52EC8D}"/>
              </a:ext>
            </a:extLst>
          </p:cNvPr>
          <p:cNvSpPr/>
          <p:nvPr/>
        </p:nvSpPr>
        <p:spPr>
          <a:xfrm>
            <a:off x="6348036" y="2540000"/>
            <a:ext cx="2322285" cy="32947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7D8BC9A9-D51A-43CE-831E-737190AEE462}"/>
              </a:ext>
            </a:extLst>
          </p:cNvPr>
          <p:cNvSpPr/>
          <p:nvPr/>
        </p:nvSpPr>
        <p:spPr>
          <a:xfrm>
            <a:off x="3504218" y="2540000"/>
            <a:ext cx="2322285" cy="32947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6128D3B4-8952-4394-AA64-C28B7658229A}"/>
              </a:ext>
            </a:extLst>
          </p:cNvPr>
          <p:cNvSpPr txBox="1"/>
          <p:nvPr/>
        </p:nvSpPr>
        <p:spPr>
          <a:xfrm>
            <a:off x="1158072" y="1910256"/>
            <a:ext cx="1384995" cy="369332"/>
          </a:xfrm>
          <a:prstGeom prst="rect">
            <a:avLst/>
          </a:prstGeom>
          <a:noFill/>
        </p:spPr>
        <p:txBody>
          <a:bodyPr wrap="none" lIns="0" tIns="0" rIns="0" bIns="0" rtlCol="0">
            <a:spAutoFit/>
          </a:bodyPr>
          <a:lstStyle/>
          <a:p>
            <a:pPr algn="l"/>
            <a:r>
              <a:rPr lang="zh-CN" altLang="en-US" sz="2400" b="1" spc="300" dirty="0">
                <a:solidFill>
                  <a:schemeClr val="tx1">
                    <a:lumMod val="85000"/>
                    <a:lumOff val="15000"/>
                  </a:schemeClr>
                </a:solidFill>
                <a:latin typeface="+mj-ea"/>
                <a:ea typeface="+mj-ea"/>
              </a:rPr>
              <a:t>添加标题</a:t>
            </a:r>
          </a:p>
        </p:txBody>
      </p:sp>
      <p:sp>
        <p:nvSpPr>
          <p:cNvPr id="9" name="文本框 8">
            <a:extLst>
              <a:ext uri="{FF2B5EF4-FFF2-40B4-BE49-F238E27FC236}">
                <a16:creationId xmlns:a16="http://schemas.microsoft.com/office/drawing/2014/main" id="{7A5D5C98-F617-4E45-8F6D-D9BFEF70575A}"/>
              </a:ext>
            </a:extLst>
          </p:cNvPr>
          <p:cNvSpPr txBox="1"/>
          <p:nvPr/>
        </p:nvSpPr>
        <p:spPr>
          <a:xfrm>
            <a:off x="880209" y="2915644"/>
            <a:ext cx="1882666" cy="2543453"/>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安徽理工大学位于安徽省淮南市是安徽省高等教育振兴计划‘地方特色高水平大学建设’项目立项建设高校</a:t>
            </a:r>
          </a:p>
        </p:txBody>
      </p:sp>
      <p:sp>
        <p:nvSpPr>
          <p:cNvPr id="10" name="文本框 9">
            <a:extLst>
              <a:ext uri="{FF2B5EF4-FFF2-40B4-BE49-F238E27FC236}">
                <a16:creationId xmlns:a16="http://schemas.microsoft.com/office/drawing/2014/main" id="{64385E58-9D3B-45FE-B76B-002A723E001D}"/>
              </a:ext>
            </a:extLst>
          </p:cNvPr>
          <p:cNvSpPr txBox="1"/>
          <p:nvPr/>
        </p:nvSpPr>
        <p:spPr>
          <a:xfrm>
            <a:off x="3974829" y="1910256"/>
            <a:ext cx="1384995" cy="369332"/>
          </a:xfrm>
          <a:prstGeom prst="rect">
            <a:avLst/>
          </a:prstGeom>
          <a:noFill/>
        </p:spPr>
        <p:txBody>
          <a:bodyPr wrap="none" lIns="0" tIns="0" rIns="0" bIns="0" rtlCol="0">
            <a:spAutoFit/>
          </a:bodyPr>
          <a:lstStyle/>
          <a:p>
            <a:pPr algn="l"/>
            <a:r>
              <a:rPr lang="zh-CN" altLang="en-US" sz="2400" b="1" spc="300" dirty="0">
                <a:solidFill>
                  <a:schemeClr val="tx1">
                    <a:lumMod val="85000"/>
                    <a:lumOff val="15000"/>
                  </a:schemeClr>
                </a:solidFill>
                <a:latin typeface="+mj-ea"/>
                <a:ea typeface="+mj-ea"/>
              </a:rPr>
              <a:t>添加标题</a:t>
            </a:r>
          </a:p>
        </p:txBody>
      </p:sp>
      <p:sp>
        <p:nvSpPr>
          <p:cNvPr id="11" name="文本框 10">
            <a:extLst>
              <a:ext uri="{FF2B5EF4-FFF2-40B4-BE49-F238E27FC236}">
                <a16:creationId xmlns:a16="http://schemas.microsoft.com/office/drawing/2014/main" id="{F115451C-7D84-444A-ADDE-6F70953FEB83}"/>
              </a:ext>
            </a:extLst>
          </p:cNvPr>
          <p:cNvSpPr txBox="1"/>
          <p:nvPr/>
        </p:nvSpPr>
        <p:spPr>
          <a:xfrm>
            <a:off x="6791586" y="1910256"/>
            <a:ext cx="1384995" cy="369332"/>
          </a:xfrm>
          <a:prstGeom prst="rect">
            <a:avLst/>
          </a:prstGeom>
          <a:noFill/>
        </p:spPr>
        <p:txBody>
          <a:bodyPr wrap="none" lIns="0" tIns="0" rIns="0" bIns="0" rtlCol="0">
            <a:spAutoFit/>
          </a:bodyPr>
          <a:lstStyle/>
          <a:p>
            <a:pPr algn="l"/>
            <a:r>
              <a:rPr lang="zh-CN" altLang="en-US" sz="2400" b="1" spc="300" dirty="0">
                <a:solidFill>
                  <a:schemeClr val="tx1">
                    <a:lumMod val="85000"/>
                    <a:lumOff val="15000"/>
                  </a:schemeClr>
                </a:solidFill>
                <a:latin typeface="+mj-ea"/>
                <a:ea typeface="+mj-ea"/>
              </a:rPr>
              <a:t>添加标题</a:t>
            </a:r>
          </a:p>
        </p:txBody>
      </p:sp>
      <p:sp>
        <p:nvSpPr>
          <p:cNvPr id="12" name="文本框 11">
            <a:extLst>
              <a:ext uri="{FF2B5EF4-FFF2-40B4-BE49-F238E27FC236}">
                <a16:creationId xmlns:a16="http://schemas.microsoft.com/office/drawing/2014/main" id="{8C9BD9AE-4D98-48B5-97D5-68182D1FDBB6}"/>
              </a:ext>
            </a:extLst>
          </p:cNvPr>
          <p:cNvSpPr txBox="1"/>
          <p:nvPr/>
        </p:nvSpPr>
        <p:spPr>
          <a:xfrm>
            <a:off x="9608344" y="1910256"/>
            <a:ext cx="1384995" cy="369332"/>
          </a:xfrm>
          <a:prstGeom prst="rect">
            <a:avLst/>
          </a:prstGeom>
          <a:noFill/>
        </p:spPr>
        <p:txBody>
          <a:bodyPr wrap="none" lIns="0" tIns="0" rIns="0" bIns="0" rtlCol="0">
            <a:spAutoFit/>
          </a:bodyPr>
          <a:lstStyle/>
          <a:p>
            <a:pPr algn="l"/>
            <a:r>
              <a:rPr lang="zh-CN" altLang="en-US" sz="2400" b="1" spc="300" dirty="0">
                <a:solidFill>
                  <a:schemeClr val="tx1">
                    <a:lumMod val="85000"/>
                    <a:lumOff val="15000"/>
                  </a:schemeClr>
                </a:solidFill>
                <a:latin typeface="+mj-ea"/>
                <a:ea typeface="+mj-ea"/>
              </a:rPr>
              <a:t>添加标题</a:t>
            </a:r>
          </a:p>
        </p:txBody>
      </p:sp>
      <p:sp>
        <p:nvSpPr>
          <p:cNvPr id="13" name="文本框 12">
            <a:extLst>
              <a:ext uri="{FF2B5EF4-FFF2-40B4-BE49-F238E27FC236}">
                <a16:creationId xmlns:a16="http://schemas.microsoft.com/office/drawing/2014/main" id="{50A5CAEF-8B7F-4F43-B1CA-854F7594D8B1}"/>
              </a:ext>
            </a:extLst>
          </p:cNvPr>
          <p:cNvSpPr txBox="1"/>
          <p:nvPr/>
        </p:nvSpPr>
        <p:spPr>
          <a:xfrm>
            <a:off x="3729848" y="2915644"/>
            <a:ext cx="1882666" cy="2543453"/>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安徽理工大学位于安徽省淮南市是安徽省高等教育振兴计划‘地方特色高水平大学建设’项目立项建设高校</a:t>
            </a:r>
          </a:p>
        </p:txBody>
      </p:sp>
      <p:sp>
        <p:nvSpPr>
          <p:cNvPr id="14" name="文本框 13">
            <a:extLst>
              <a:ext uri="{FF2B5EF4-FFF2-40B4-BE49-F238E27FC236}">
                <a16:creationId xmlns:a16="http://schemas.microsoft.com/office/drawing/2014/main" id="{91B9E080-D5D1-4612-9DDB-4CB0B0379143}"/>
              </a:ext>
            </a:extLst>
          </p:cNvPr>
          <p:cNvSpPr txBox="1"/>
          <p:nvPr/>
        </p:nvSpPr>
        <p:spPr>
          <a:xfrm>
            <a:off x="6579487" y="2915644"/>
            <a:ext cx="1882666" cy="2543453"/>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安徽理工大学位于安徽省淮南市是安徽省高等教育振兴计划‘地方特色高水平大学建设’项目立项建设高校</a:t>
            </a:r>
          </a:p>
        </p:txBody>
      </p:sp>
      <p:sp>
        <p:nvSpPr>
          <p:cNvPr id="15" name="文本框 14">
            <a:extLst>
              <a:ext uri="{FF2B5EF4-FFF2-40B4-BE49-F238E27FC236}">
                <a16:creationId xmlns:a16="http://schemas.microsoft.com/office/drawing/2014/main" id="{617E3278-13AF-436D-893A-5F07F42EC4AC}"/>
              </a:ext>
            </a:extLst>
          </p:cNvPr>
          <p:cNvSpPr txBox="1"/>
          <p:nvPr/>
        </p:nvSpPr>
        <p:spPr>
          <a:xfrm>
            <a:off x="9429125" y="2915644"/>
            <a:ext cx="1882666" cy="2543453"/>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安徽理工大学位于安徽省淮南市是安徽省高等教育振兴计划‘地方特色高水平大学建设’项目立项建设高校</a:t>
            </a:r>
          </a:p>
        </p:txBody>
      </p:sp>
      <p:sp>
        <p:nvSpPr>
          <p:cNvPr id="16" name="文本框 15">
            <a:extLst>
              <a:ext uri="{FF2B5EF4-FFF2-40B4-BE49-F238E27FC236}">
                <a16:creationId xmlns:a16="http://schemas.microsoft.com/office/drawing/2014/main" id="{818BEB21-BDE3-4B91-A80E-B168EF8F52A4}"/>
              </a:ext>
            </a:extLst>
          </p:cNvPr>
          <p:cNvSpPr txBox="1"/>
          <p:nvPr/>
        </p:nvSpPr>
        <p:spPr>
          <a:xfrm>
            <a:off x="1602539" y="1426698"/>
            <a:ext cx="641201" cy="492443"/>
          </a:xfrm>
          <a:prstGeom prst="rect">
            <a:avLst/>
          </a:prstGeom>
          <a:noFill/>
        </p:spPr>
        <p:txBody>
          <a:bodyPr wrap="square" lIns="0" tIns="0" rIns="0" bIns="0" rtlCol="0">
            <a:spAutoFit/>
          </a:bodyPr>
          <a:lstStyle/>
          <a:p>
            <a:pPr algn="l"/>
            <a:r>
              <a:rPr lang="en-US" altLang="zh-CN" sz="3200" b="1" spc="300" dirty="0">
                <a:solidFill>
                  <a:schemeClr val="accent1">
                    <a:alpha val="64000"/>
                  </a:schemeClr>
                </a:solidFill>
                <a:latin typeface="Impact" panose="020B0806030902050204" pitchFamily="34" charset="0"/>
                <a:ea typeface="+mj-ea"/>
              </a:rPr>
              <a:t>01</a:t>
            </a:r>
            <a:endParaRPr lang="zh-CN" altLang="en-US" sz="3200" b="1" spc="300" dirty="0">
              <a:solidFill>
                <a:schemeClr val="accent1">
                  <a:alpha val="64000"/>
                </a:schemeClr>
              </a:solidFill>
              <a:latin typeface="Impact" panose="020B0806030902050204" pitchFamily="34" charset="0"/>
              <a:ea typeface="+mj-ea"/>
            </a:endParaRPr>
          </a:p>
        </p:txBody>
      </p:sp>
      <p:sp>
        <p:nvSpPr>
          <p:cNvPr id="17" name="文本框 16">
            <a:extLst>
              <a:ext uri="{FF2B5EF4-FFF2-40B4-BE49-F238E27FC236}">
                <a16:creationId xmlns:a16="http://schemas.microsoft.com/office/drawing/2014/main" id="{1EEA601C-3B9A-4847-A357-304C4B270EC1}"/>
              </a:ext>
            </a:extLst>
          </p:cNvPr>
          <p:cNvSpPr txBox="1"/>
          <p:nvPr/>
        </p:nvSpPr>
        <p:spPr>
          <a:xfrm>
            <a:off x="4368744" y="1426698"/>
            <a:ext cx="641201" cy="492443"/>
          </a:xfrm>
          <a:prstGeom prst="rect">
            <a:avLst/>
          </a:prstGeom>
          <a:noFill/>
        </p:spPr>
        <p:txBody>
          <a:bodyPr wrap="square" lIns="0" tIns="0" rIns="0" bIns="0" rtlCol="0">
            <a:spAutoFit/>
          </a:bodyPr>
          <a:lstStyle/>
          <a:p>
            <a:pPr algn="l"/>
            <a:r>
              <a:rPr lang="en-US" altLang="zh-CN" sz="3200" b="1" spc="300" dirty="0">
                <a:solidFill>
                  <a:schemeClr val="accent1">
                    <a:alpha val="64000"/>
                  </a:schemeClr>
                </a:solidFill>
                <a:latin typeface="Impact" panose="020B0806030902050204" pitchFamily="34" charset="0"/>
                <a:ea typeface="+mj-ea"/>
              </a:rPr>
              <a:t>02</a:t>
            </a:r>
            <a:endParaRPr lang="zh-CN" altLang="en-US" sz="3200" b="1" spc="300" dirty="0">
              <a:solidFill>
                <a:schemeClr val="accent1">
                  <a:alpha val="64000"/>
                </a:schemeClr>
              </a:solidFill>
              <a:latin typeface="Impact" panose="020B0806030902050204" pitchFamily="34" charset="0"/>
              <a:ea typeface="+mj-ea"/>
            </a:endParaRPr>
          </a:p>
        </p:txBody>
      </p:sp>
      <p:sp>
        <p:nvSpPr>
          <p:cNvPr id="18" name="文本框 17">
            <a:extLst>
              <a:ext uri="{FF2B5EF4-FFF2-40B4-BE49-F238E27FC236}">
                <a16:creationId xmlns:a16="http://schemas.microsoft.com/office/drawing/2014/main" id="{99712BC5-6BDF-4432-BE22-F9993F146D94}"/>
              </a:ext>
            </a:extLst>
          </p:cNvPr>
          <p:cNvSpPr txBox="1"/>
          <p:nvPr/>
        </p:nvSpPr>
        <p:spPr>
          <a:xfrm>
            <a:off x="7163977" y="1426698"/>
            <a:ext cx="641201" cy="492443"/>
          </a:xfrm>
          <a:prstGeom prst="rect">
            <a:avLst/>
          </a:prstGeom>
          <a:noFill/>
        </p:spPr>
        <p:txBody>
          <a:bodyPr wrap="square" lIns="0" tIns="0" rIns="0" bIns="0" rtlCol="0">
            <a:spAutoFit/>
          </a:bodyPr>
          <a:lstStyle/>
          <a:p>
            <a:pPr algn="l"/>
            <a:r>
              <a:rPr lang="en-US" altLang="zh-CN" sz="3200" b="1" spc="300" dirty="0">
                <a:solidFill>
                  <a:schemeClr val="accent1">
                    <a:alpha val="64000"/>
                  </a:schemeClr>
                </a:solidFill>
                <a:latin typeface="Impact" panose="020B0806030902050204" pitchFamily="34" charset="0"/>
                <a:ea typeface="+mj-ea"/>
              </a:rPr>
              <a:t>03</a:t>
            </a:r>
            <a:endParaRPr lang="zh-CN" altLang="en-US" sz="3200" b="1" spc="300" dirty="0">
              <a:solidFill>
                <a:schemeClr val="accent1">
                  <a:alpha val="64000"/>
                </a:schemeClr>
              </a:solidFill>
              <a:latin typeface="Impact" panose="020B0806030902050204" pitchFamily="34" charset="0"/>
              <a:ea typeface="+mj-ea"/>
            </a:endParaRPr>
          </a:p>
        </p:txBody>
      </p:sp>
      <p:sp>
        <p:nvSpPr>
          <p:cNvPr id="19" name="文本框 18">
            <a:extLst>
              <a:ext uri="{FF2B5EF4-FFF2-40B4-BE49-F238E27FC236}">
                <a16:creationId xmlns:a16="http://schemas.microsoft.com/office/drawing/2014/main" id="{7061F054-51E6-4B58-9623-0513D017AAD7}"/>
              </a:ext>
            </a:extLst>
          </p:cNvPr>
          <p:cNvSpPr txBox="1"/>
          <p:nvPr/>
        </p:nvSpPr>
        <p:spPr>
          <a:xfrm>
            <a:off x="10010012" y="1426698"/>
            <a:ext cx="641201" cy="492443"/>
          </a:xfrm>
          <a:prstGeom prst="rect">
            <a:avLst/>
          </a:prstGeom>
          <a:noFill/>
        </p:spPr>
        <p:txBody>
          <a:bodyPr wrap="square" lIns="0" tIns="0" rIns="0" bIns="0" rtlCol="0">
            <a:spAutoFit/>
          </a:bodyPr>
          <a:lstStyle/>
          <a:p>
            <a:pPr algn="l"/>
            <a:r>
              <a:rPr lang="en-US" altLang="zh-CN" sz="3200" b="1" spc="300" dirty="0">
                <a:solidFill>
                  <a:schemeClr val="accent1">
                    <a:alpha val="64000"/>
                  </a:schemeClr>
                </a:solidFill>
                <a:latin typeface="Impact" panose="020B0806030902050204" pitchFamily="34" charset="0"/>
                <a:ea typeface="+mj-ea"/>
              </a:rPr>
              <a:t>04</a:t>
            </a:r>
            <a:endParaRPr lang="zh-CN" altLang="en-US" sz="3200" b="1" spc="300" dirty="0">
              <a:solidFill>
                <a:schemeClr val="accent1">
                  <a:alpha val="64000"/>
                </a:schemeClr>
              </a:solidFill>
              <a:latin typeface="Impact" panose="020B0806030902050204" pitchFamily="34" charset="0"/>
              <a:ea typeface="+mj-ea"/>
            </a:endParaRPr>
          </a:p>
        </p:txBody>
      </p:sp>
    </p:spTree>
    <p:extLst>
      <p:ext uri="{BB962C8B-B14F-4D97-AF65-F5344CB8AC3E}">
        <p14:creationId xmlns:p14="http://schemas.microsoft.com/office/powerpoint/2010/main" val="1704120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标题 42">
            <a:extLst>
              <a:ext uri="{FF2B5EF4-FFF2-40B4-BE49-F238E27FC236}">
                <a16:creationId xmlns:a16="http://schemas.microsoft.com/office/drawing/2014/main" id="{E2CB7438-F9E2-4574-9E8C-73E6BCCD6FA8}"/>
              </a:ext>
            </a:extLst>
          </p:cNvPr>
          <p:cNvSpPr>
            <a:spLocks noGrp="1"/>
          </p:cNvSpPr>
          <p:nvPr>
            <p:ph type="title"/>
          </p:nvPr>
        </p:nvSpPr>
        <p:spPr/>
        <p:txBody>
          <a:bodyPr/>
          <a:lstStyle/>
          <a:p>
            <a:r>
              <a:rPr lang="zh-CN" altLang="en-US" dirty="0"/>
              <a:t>这里可以输入一些结论</a:t>
            </a:r>
          </a:p>
        </p:txBody>
      </p:sp>
      <p:grpSp>
        <p:nvGrpSpPr>
          <p:cNvPr id="4" name="íṡlîḑê">
            <a:extLst>
              <a:ext uri="{FF2B5EF4-FFF2-40B4-BE49-F238E27FC236}">
                <a16:creationId xmlns:a16="http://schemas.microsoft.com/office/drawing/2014/main" id="{DA828939-5A98-4190-8765-467199A5A40C}"/>
              </a:ext>
            </a:extLst>
          </p:cNvPr>
          <p:cNvGrpSpPr/>
          <p:nvPr/>
        </p:nvGrpSpPr>
        <p:grpSpPr>
          <a:xfrm>
            <a:off x="3011786" y="5293780"/>
            <a:ext cx="6168428" cy="853020"/>
            <a:chOff x="3694354" y="3593699"/>
            <a:chExt cx="4803294" cy="1359210"/>
          </a:xfrm>
        </p:grpSpPr>
        <p:sp>
          <p:nvSpPr>
            <p:cNvPr id="26" name="ïṥḻïḋê">
              <a:extLst>
                <a:ext uri="{FF2B5EF4-FFF2-40B4-BE49-F238E27FC236}">
                  <a16:creationId xmlns:a16="http://schemas.microsoft.com/office/drawing/2014/main" id="{D38B0B7F-6E99-4148-92DA-12AF3C295BE0}"/>
                </a:ext>
              </a:extLst>
            </p:cNvPr>
            <p:cNvSpPr/>
            <p:nvPr/>
          </p:nvSpPr>
          <p:spPr>
            <a:xfrm>
              <a:off x="3694354" y="4228578"/>
              <a:ext cx="2403122" cy="708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821" y="0"/>
                  </a:lnTo>
                  <a:lnTo>
                    <a:pt x="21600" y="2385"/>
                  </a:lnTo>
                  <a:lnTo>
                    <a:pt x="21600" y="21510"/>
                  </a:lnTo>
                  <a:lnTo>
                    <a:pt x="0" y="21600"/>
                  </a:lnTo>
                  <a:close/>
                </a:path>
              </a:pathLst>
            </a:custGeom>
            <a:solidFill>
              <a:schemeClr val="bg1">
                <a:lumMod val="85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a:bodyPr>
            <a:lstStyle/>
            <a:p>
              <a:pPr algn="ctr">
                <a:spcBef>
                  <a:spcPct val="0"/>
                </a:spcBef>
              </a:pPr>
              <a:endParaRPr>
                <a:solidFill>
                  <a:schemeClr val="lt1"/>
                </a:solidFill>
              </a:endParaRPr>
            </a:p>
          </p:txBody>
        </p:sp>
        <p:sp>
          <p:nvSpPr>
            <p:cNvPr id="27" name="iṩlïḍe">
              <a:extLst>
                <a:ext uri="{FF2B5EF4-FFF2-40B4-BE49-F238E27FC236}">
                  <a16:creationId xmlns:a16="http://schemas.microsoft.com/office/drawing/2014/main" id="{084F7776-B8C3-4CF4-BABA-2E8351B4345E}"/>
                </a:ext>
              </a:extLst>
            </p:cNvPr>
            <p:cNvSpPr/>
            <p:nvPr/>
          </p:nvSpPr>
          <p:spPr>
            <a:xfrm>
              <a:off x="3694354" y="4857019"/>
              <a:ext cx="2403122" cy="79662"/>
            </a:xfrm>
            <a:custGeom>
              <a:avLst/>
              <a:gdLst/>
              <a:ahLst/>
              <a:cxnLst>
                <a:cxn ang="0">
                  <a:pos x="wd2" y="hd2"/>
                </a:cxn>
                <a:cxn ang="5400000">
                  <a:pos x="wd2" y="hd2"/>
                </a:cxn>
                <a:cxn ang="10800000">
                  <a:pos x="wd2" y="hd2"/>
                </a:cxn>
                <a:cxn ang="16200000">
                  <a:pos x="wd2" y="hd2"/>
                </a:cxn>
              </a:cxnLst>
              <a:rect l="0" t="0" r="r" b="b"/>
              <a:pathLst>
                <a:path w="21600" h="21600" extrusionOk="0">
                  <a:moveTo>
                    <a:pt x="623" y="800"/>
                  </a:moveTo>
                  <a:lnTo>
                    <a:pt x="0" y="21600"/>
                  </a:lnTo>
                  <a:lnTo>
                    <a:pt x="21600" y="20800"/>
                  </a:lnTo>
                  <a:lnTo>
                    <a:pt x="21600" y="0"/>
                  </a:lnTo>
                  <a:lnTo>
                    <a:pt x="623" y="800"/>
                  </a:lnTo>
                  <a:close/>
                </a:path>
              </a:pathLst>
            </a:cu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fontScale="25000" lnSpcReduction="20000"/>
            </a:bodyPr>
            <a:lstStyle/>
            <a:p>
              <a:pPr algn="ctr">
                <a:spcBef>
                  <a:spcPct val="0"/>
                </a:spcBef>
              </a:pPr>
              <a:endParaRPr>
                <a:solidFill>
                  <a:schemeClr val="lt1"/>
                </a:solidFill>
              </a:endParaRPr>
            </a:p>
          </p:txBody>
        </p:sp>
        <p:sp>
          <p:nvSpPr>
            <p:cNvPr id="28" name="işlíďe">
              <a:extLst>
                <a:ext uri="{FF2B5EF4-FFF2-40B4-BE49-F238E27FC236}">
                  <a16:creationId xmlns:a16="http://schemas.microsoft.com/office/drawing/2014/main" id="{72B11469-9FE7-4824-A433-F1797FE6BCF7}"/>
                </a:ext>
              </a:extLst>
            </p:cNvPr>
            <p:cNvSpPr/>
            <p:nvPr/>
          </p:nvSpPr>
          <p:spPr>
            <a:xfrm>
              <a:off x="4069058" y="4013235"/>
              <a:ext cx="2003340" cy="936723"/>
            </a:xfrm>
            <a:custGeom>
              <a:avLst/>
              <a:gdLst/>
              <a:ahLst/>
              <a:cxnLst>
                <a:cxn ang="0">
                  <a:pos x="wd2" y="hd2"/>
                </a:cxn>
                <a:cxn ang="5400000">
                  <a:pos x="wd2" y="hd2"/>
                </a:cxn>
                <a:cxn ang="10800000">
                  <a:pos x="wd2" y="hd2"/>
                </a:cxn>
                <a:cxn ang="16200000">
                  <a:pos x="wd2" y="hd2"/>
                </a:cxn>
              </a:cxnLst>
              <a:rect l="0" t="0" r="r" b="b"/>
              <a:pathLst>
                <a:path w="21600" h="20656" extrusionOk="0">
                  <a:moveTo>
                    <a:pt x="21600" y="20656"/>
                  </a:moveTo>
                  <a:cubicBezTo>
                    <a:pt x="21600" y="5957"/>
                    <a:pt x="21600" y="5957"/>
                    <a:pt x="21600" y="5957"/>
                  </a:cubicBezTo>
                  <a:cubicBezTo>
                    <a:pt x="21600" y="5957"/>
                    <a:pt x="11831" y="-944"/>
                    <a:pt x="3995" y="110"/>
                  </a:cubicBezTo>
                  <a:cubicBezTo>
                    <a:pt x="2062" y="4008"/>
                    <a:pt x="0" y="8697"/>
                    <a:pt x="0" y="8697"/>
                  </a:cubicBezTo>
                  <a:cubicBezTo>
                    <a:pt x="0" y="8697"/>
                    <a:pt x="15362" y="4219"/>
                    <a:pt x="21600" y="20656"/>
                  </a:cubicBezTo>
                  <a:close/>
                </a:path>
              </a:pathLst>
            </a:custGeom>
            <a:solidFill>
              <a:schemeClr val="bg1">
                <a:lumMod val="85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a:bodyPr>
            <a:lstStyle/>
            <a:p>
              <a:pPr algn="ctr">
                <a:spcBef>
                  <a:spcPct val="0"/>
                </a:spcBef>
              </a:pPr>
              <a:endParaRPr>
                <a:solidFill>
                  <a:schemeClr val="lt1"/>
                </a:solidFill>
              </a:endParaRPr>
            </a:p>
          </p:txBody>
        </p:sp>
        <p:sp>
          <p:nvSpPr>
            <p:cNvPr id="29" name="iŝļïde">
              <a:extLst>
                <a:ext uri="{FF2B5EF4-FFF2-40B4-BE49-F238E27FC236}">
                  <a16:creationId xmlns:a16="http://schemas.microsoft.com/office/drawing/2014/main" id="{F491BA75-1AE9-451A-8D7F-5C76F1581532}"/>
                </a:ext>
              </a:extLst>
            </p:cNvPr>
            <p:cNvSpPr/>
            <p:nvPr/>
          </p:nvSpPr>
          <p:spPr>
            <a:xfrm>
              <a:off x="4203302" y="3922720"/>
              <a:ext cx="1883848" cy="1013962"/>
            </a:xfrm>
            <a:custGeom>
              <a:avLst/>
              <a:gdLst/>
              <a:ahLst/>
              <a:cxnLst>
                <a:cxn ang="0">
                  <a:pos x="wd2" y="hd2"/>
                </a:cxn>
                <a:cxn ang="5400000">
                  <a:pos x="wd2" y="hd2"/>
                </a:cxn>
                <a:cxn ang="10800000">
                  <a:pos x="wd2" y="hd2"/>
                </a:cxn>
                <a:cxn ang="16200000">
                  <a:pos x="wd2" y="hd2"/>
                </a:cxn>
              </a:cxnLst>
              <a:rect l="0" t="0" r="r" b="b"/>
              <a:pathLst>
                <a:path w="21600" h="20706" extrusionOk="0">
                  <a:moveTo>
                    <a:pt x="21600" y="20706"/>
                  </a:moveTo>
                  <a:cubicBezTo>
                    <a:pt x="21600" y="7023"/>
                    <a:pt x="21600" y="7023"/>
                    <a:pt x="21600" y="7023"/>
                  </a:cubicBezTo>
                  <a:cubicBezTo>
                    <a:pt x="21600" y="7023"/>
                    <a:pt x="12582" y="-894"/>
                    <a:pt x="4249" y="83"/>
                  </a:cubicBezTo>
                  <a:cubicBezTo>
                    <a:pt x="2193" y="3700"/>
                    <a:pt x="0" y="8049"/>
                    <a:pt x="0" y="8049"/>
                  </a:cubicBezTo>
                  <a:cubicBezTo>
                    <a:pt x="0" y="8049"/>
                    <a:pt x="15158" y="4042"/>
                    <a:pt x="21600" y="20706"/>
                  </a:cubicBezTo>
                  <a:close/>
                </a:path>
              </a:pathLst>
            </a:custGeom>
            <a:solidFill>
              <a:schemeClr val="bg1">
                <a:lumMod val="95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a:bodyPr>
            <a:lstStyle/>
            <a:p>
              <a:pPr algn="ctr">
                <a:spcBef>
                  <a:spcPct val="0"/>
                </a:spcBef>
              </a:pPr>
              <a:endParaRPr>
                <a:solidFill>
                  <a:schemeClr val="lt1"/>
                </a:solidFill>
              </a:endParaRPr>
            </a:p>
          </p:txBody>
        </p:sp>
        <p:sp>
          <p:nvSpPr>
            <p:cNvPr id="30" name="ísļïďè">
              <a:extLst>
                <a:ext uri="{FF2B5EF4-FFF2-40B4-BE49-F238E27FC236}">
                  <a16:creationId xmlns:a16="http://schemas.microsoft.com/office/drawing/2014/main" id="{53797355-3D35-423C-ABDA-4F65ACD93617}"/>
                </a:ext>
              </a:extLst>
            </p:cNvPr>
            <p:cNvSpPr/>
            <p:nvPr/>
          </p:nvSpPr>
          <p:spPr>
            <a:xfrm>
              <a:off x="4179699" y="3875476"/>
              <a:ext cx="1907451" cy="1012525"/>
            </a:xfrm>
            <a:custGeom>
              <a:avLst/>
              <a:gdLst/>
              <a:ahLst/>
              <a:cxnLst>
                <a:cxn ang="0">
                  <a:pos x="wd2" y="hd2"/>
                </a:cxn>
                <a:cxn ang="5400000">
                  <a:pos x="wd2" y="hd2"/>
                </a:cxn>
                <a:cxn ang="10800000">
                  <a:pos x="wd2" y="hd2"/>
                </a:cxn>
                <a:cxn ang="16200000">
                  <a:pos x="wd2" y="hd2"/>
                </a:cxn>
              </a:cxnLst>
              <a:rect l="0" t="0" r="r" b="b"/>
              <a:pathLst>
                <a:path w="21600" h="20706" extrusionOk="0">
                  <a:moveTo>
                    <a:pt x="21600" y="20706"/>
                  </a:moveTo>
                  <a:cubicBezTo>
                    <a:pt x="21600" y="7072"/>
                    <a:pt x="21600" y="7072"/>
                    <a:pt x="21600" y="7072"/>
                  </a:cubicBezTo>
                  <a:cubicBezTo>
                    <a:pt x="21600" y="7072"/>
                    <a:pt x="12695" y="-894"/>
                    <a:pt x="4466" y="83"/>
                  </a:cubicBezTo>
                  <a:cubicBezTo>
                    <a:pt x="0" y="6485"/>
                    <a:pt x="0" y="6485"/>
                    <a:pt x="0" y="6485"/>
                  </a:cubicBezTo>
                  <a:cubicBezTo>
                    <a:pt x="0" y="6485"/>
                    <a:pt x="16863" y="3993"/>
                    <a:pt x="21600" y="20706"/>
                  </a:cubicBezTo>
                  <a:close/>
                </a:path>
              </a:pathLst>
            </a:custGeom>
            <a:solidFill>
              <a:schemeClr val="bg1">
                <a:lumMod val="85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a:bodyPr>
            <a:lstStyle/>
            <a:p>
              <a:pPr algn="ctr">
                <a:spcBef>
                  <a:spcPct val="0"/>
                </a:spcBef>
              </a:pPr>
              <a:endParaRPr>
                <a:solidFill>
                  <a:schemeClr val="lt1"/>
                </a:solidFill>
              </a:endParaRPr>
            </a:p>
          </p:txBody>
        </p:sp>
        <p:sp>
          <p:nvSpPr>
            <p:cNvPr id="31" name="îSľïdê">
              <a:extLst>
                <a:ext uri="{FF2B5EF4-FFF2-40B4-BE49-F238E27FC236}">
                  <a16:creationId xmlns:a16="http://schemas.microsoft.com/office/drawing/2014/main" id="{CF6AEC84-DC13-4381-97F8-62F5DDE50C60}"/>
                </a:ext>
              </a:extLst>
            </p:cNvPr>
            <p:cNvSpPr/>
            <p:nvPr/>
          </p:nvSpPr>
          <p:spPr>
            <a:xfrm>
              <a:off x="6091574" y="4228578"/>
              <a:ext cx="2406074" cy="7081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786" y="0"/>
                  </a:lnTo>
                  <a:lnTo>
                    <a:pt x="0" y="2385"/>
                  </a:lnTo>
                  <a:lnTo>
                    <a:pt x="0" y="21510"/>
                  </a:lnTo>
                  <a:lnTo>
                    <a:pt x="21600" y="21600"/>
                  </a:lnTo>
                  <a:close/>
                </a:path>
              </a:pathLst>
            </a:custGeom>
            <a:solidFill>
              <a:schemeClr val="bg1">
                <a:lumMod val="85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a:bodyPr>
            <a:lstStyle/>
            <a:p>
              <a:pPr algn="ctr">
                <a:spcBef>
                  <a:spcPct val="0"/>
                </a:spcBef>
              </a:pPr>
              <a:endParaRPr>
                <a:solidFill>
                  <a:schemeClr val="lt1"/>
                </a:solidFill>
              </a:endParaRPr>
            </a:p>
          </p:txBody>
        </p:sp>
        <p:sp>
          <p:nvSpPr>
            <p:cNvPr id="32" name="iSḷîḓe">
              <a:extLst>
                <a:ext uri="{FF2B5EF4-FFF2-40B4-BE49-F238E27FC236}">
                  <a16:creationId xmlns:a16="http://schemas.microsoft.com/office/drawing/2014/main" id="{1380035C-B843-4C20-B07B-BF5B94BF23A7}"/>
                </a:ext>
              </a:extLst>
            </p:cNvPr>
            <p:cNvSpPr/>
            <p:nvPr/>
          </p:nvSpPr>
          <p:spPr>
            <a:xfrm>
              <a:off x="6087149" y="4857019"/>
              <a:ext cx="2406074" cy="79662"/>
            </a:xfrm>
            <a:custGeom>
              <a:avLst/>
              <a:gdLst/>
              <a:ahLst/>
              <a:cxnLst>
                <a:cxn ang="0">
                  <a:pos x="wd2" y="hd2"/>
                </a:cxn>
                <a:cxn ang="5400000">
                  <a:pos x="wd2" y="hd2"/>
                </a:cxn>
                <a:cxn ang="10800000">
                  <a:pos x="wd2" y="hd2"/>
                </a:cxn>
                <a:cxn ang="16200000">
                  <a:pos x="wd2" y="hd2"/>
                </a:cxn>
              </a:cxnLst>
              <a:rect l="0" t="0" r="r" b="b"/>
              <a:pathLst>
                <a:path w="21600" h="21600" extrusionOk="0">
                  <a:moveTo>
                    <a:pt x="20951" y="800"/>
                  </a:moveTo>
                  <a:lnTo>
                    <a:pt x="21600" y="21600"/>
                  </a:lnTo>
                  <a:lnTo>
                    <a:pt x="0" y="20800"/>
                  </a:lnTo>
                  <a:lnTo>
                    <a:pt x="0" y="0"/>
                  </a:lnTo>
                  <a:lnTo>
                    <a:pt x="20951" y="800"/>
                  </a:lnTo>
                  <a:close/>
                </a:path>
              </a:pathLst>
            </a:cu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fontScale="25000" lnSpcReduction="20000"/>
            </a:bodyPr>
            <a:lstStyle/>
            <a:p>
              <a:pPr algn="ctr">
                <a:spcBef>
                  <a:spcPct val="0"/>
                </a:spcBef>
              </a:pPr>
              <a:endParaRPr>
                <a:solidFill>
                  <a:schemeClr val="lt1"/>
                </a:solidFill>
              </a:endParaRPr>
            </a:p>
          </p:txBody>
        </p:sp>
        <p:sp>
          <p:nvSpPr>
            <p:cNvPr id="33" name="í$ḷiḑè">
              <a:extLst>
                <a:ext uri="{FF2B5EF4-FFF2-40B4-BE49-F238E27FC236}">
                  <a16:creationId xmlns:a16="http://schemas.microsoft.com/office/drawing/2014/main" id="{F36D3C15-52D5-453F-8AC1-FDA47AF4C57E}"/>
                </a:ext>
              </a:extLst>
            </p:cNvPr>
            <p:cNvSpPr/>
            <p:nvPr/>
          </p:nvSpPr>
          <p:spPr>
            <a:xfrm>
              <a:off x="3853677" y="4373310"/>
              <a:ext cx="2243799" cy="486660"/>
            </a:xfrm>
            <a:custGeom>
              <a:avLst/>
              <a:gdLst/>
              <a:ahLst/>
              <a:cxnLst>
                <a:cxn ang="0">
                  <a:pos x="wd2" y="hd2"/>
                </a:cxn>
                <a:cxn ang="5400000">
                  <a:pos x="wd2" y="hd2"/>
                </a:cxn>
                <a:cxn ang="10800000">
                  <a:pos x="wd2" y="hd2"/>
                </a:cxn>
                <a:cxn ang="16200000">
                  <a:pos x="wd2" y="hd2"/>
                </a:cxn>
              </a:cxnLst>
              <a:rect l="0" t="0" r="r" b="b"/>
              <a:pathLst>
                <a:path w="21600" h="18605" extrusionOk="0">
                  <a:moveTo>
                    <a:pt x="2211" y="1215"/>
                  </a:moveTo>
                  <a:cubicBezTo>
                    <a:pt x="0" y="14852"/>
                    <a:pt x="0" y="14852"/>
                    <a:pt x="0" y="14852"/>
                  </a:cubicBezTo>
                  <a:cubicBezTo>
                    <a:pt x="0" y="14852"/>
                    <a:pt x="4583" y="8354"/>
                    <a:pt x="9580" y="9269"/>
                  </a:cubicBezTo>
                  <a:cubicBezTo>
                    <a:pt x="14577" y="10185"/>
                    <a:pt x="18445" y="15219"/>
                    <a:pt x="19251" y="18239"/>
                  </a:cubicBezTo>
                  <a:cubicBezTo>
                    <a:pt x="19643" y="16774"/>
                    <a:pt x="20702" y="16774"/>
                    <a:pt x="21600" y="18605"/>
                  </a:cubicBezTo>
                  <a:cubicBezTo>
                    <a:pt x="17455" y="3961"/>
                    <a:pt x="9142" y="-2995"/>
                    <a:pt x="2211" y="1215"/>
                  </a:cubicBezTo>
                  <a:close/>
                </a:path>
              </a:pathLst>
            </a:custGeom>
            <a:solidFill>
              <a:schemeClr val="bg1">
                <a:lumMod val="95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fontScale="92500" lnSpcReduction="20000"/>
            </a:bodyPr>
            <a:lstStyle/>
            <a:p>
              <a:pPr algn="ctr">
                <a:spcBef>
                  <a:spcPct val="0"/>
                </a:spcBef>
              </a:pPr>
              <a:endParaRPr>
                <a:solidFill>
                  <a:schemeClr val="lt1"/>
                </a:solidFill>
              </a:endParaRPr>
            </a:p>
          </p:txBody>
        </p:sp>
        <p:sp>
          <p:nvSpPr>
            <p:cNvPr id="34" name="íṡlïďè">
              <a:extLst>
                <a:ext uri="{FF2B5EF4-FFF2-40B4-BE49-F238E27FC236}">
                  <a16:creationId xmlns:a16="http://schemas.microsoft.com/office/drawing/2014/main" id="{E1C7B3F8-B3E6-4B0A-841A-562327F61650}"/>
                </a:ext>
              </a:extLst>
            </p:cNvPr>
            <p:cNvSpPr/>
            <p:nvPr/>
          </p:nvSpPr>
          <p:spPr>
            <a:xfrm>
              <a:off x="6091575" y="4371708"/>
              <a:ext cx="2245275" cy="488263"/>
            </a:xfrm>
            <a:custGeom>
              <a:avLst/>
              <a:gdLst/>
              <a:ahLst/>
              <a:cxnLst>
                <a:cxn ang="0">
                  <a:pos x="wd2" y="hd2"/>
                </a:cxn>
                <a:cxn ang="5400000">
                  <a:pos x="wd2" y="hd2"/>
                </a:cxn>
                <a:cxn ang="10800000">
                  <a:pos x="wd2" y="hd2"/>
                </a:cxn>
                <a:cxn ang="16200000">
                  <a:pos x="wd2" y="hd2"/>
                </a:cxn>
              </a:cxnLst>
              <a:rect l="0" t="0" r="r" b="b"/>
              <a:pathLst>
                <a:path w="21600" h="18617" extrusionOk="0">
                  <a:moveTo>
                    <a:pt x="19392" y="1209"/>
                  </a:moveTo>
                  <a:cubicBezTo>
                    <a:pt x="21600" y="14789"/>
                    <a:pt x="21600" y="14789"/>
                    <a:pt x="21600" y="14789"/>
                  </a:cubicBezTo>
                  <a:cubicBezTo>
                    <a:pt x="21600" y="14789"/>
                    <a:pt x="17137" y="8409"/>
                    <a:pt x="12146" y="9321"/>
                  </a:cubicBezTo>
                  <a:cubicBezTo>
                    <a:pt x="7154" y="10232"/>
                    <a:pt x="3865" y="13787"/>
                    <a:pt x="2392" y="18617"/>
                  </a:cubicBezTo>
                  <a:cubicBezTo>
                    <a:pt x="2001" y="17159"/>
                    <a:pt x="897" y="16703"/>
                    <a:pt x="0" y="18526"/>
                  </a:cubicBezTo>
                  <a:cubicBezTo>
                    <a:pt x="4164" y="3944"/>
                    <a:pt x="12445" y="-2983"/>
                    <a:pt x="19392" y="1209"/>
                  </a:cubicBezTo>
                  <a:close/>
                </a:path>
              </a:pathLst>
            </a:custGeom>
            <a:solidFill>
              <a:schemeClr val="bg1">
                <a:lumMod val="95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fontScale="92500" lnSpcReduction="20000"/>
            </a:bodyPr>
            <a:lstStyle/>
            <a:p>
              <a:pPr algn="ctr">
                <a:spcBef>
                  <a:spcPct val="0"/>
                </a:spcBef>
              </a:pPr>
              <a:endParaRPr>
                <a:solidFill>
                  <a:schemeClr val="lt1"/>
                </a:solidFill>
              </a:endParaRPr>
            </a:p>
          </p:txBody>
        </p:sp>
        <p:sp>
          <p:nvSpPr>
            <p:cNvPr id="35" name="išľïḍe">
              <a:extLst>
                <a:ext uri="{FF2B5EF4-FFF2-40B4-BE49-F238E27FC236}">
                  <a16:creationId xmlns:a16="http://schemas.microsoft.com/office/drawing/2014/main" id="{43AD94BE-BA51-4C35-9A9A-46C8DD495621}"/>
                </a:ext>
              </a:extLst>
            </p:cNvPr>
            <p:cNvSpPr/>
            <p:nvPr/>
          </p:nvSpPr>
          <p:spPr>
            <a:xfrm>
              <a:off x="4254935" y="3593699"/>
              <a:ext cx="1836641" cy="1294300"/>
            </a:xfrm>
            <a:custGeom>
              <a:avLst/>
              <a:gdLst/>
              <a:ahLst/>
              <a:cxnLst>
                <a:cxn ang="0">
                  <a:pos x="wd2" y="hd2"/>
                </a:cxn>
                <a:cxn ang="5400000">
                  <a:pos x="wd2" y="hd2"/>
                </a:cxn>
                <a:cxn ang="10800000">
                  <a:pos x="wd2" y="hd2"/>
                </a:cxn>
                <a:cxn ang="16200000">
                  <a:pos x="wd2" y="hd2"/>
                </a:cxn>
              </a:cxnLst>
              <a:rect l="0" t="0" r="r" b="b"/>
              <a:pathLst>
                <a:path w="21600" h="20871" extrusionOk="0">
                  <a:moveTo>
                    <a:pt x="21600" y="20871"/>
                  </a:moveTo>
                  <a:cubicBezTo>
                    <a:pt x="21600" y="9222"/>
                    <a:pt x="21600" y="9222"/>
                    <a:pt x="21600" y="9222"/>
                  </a:cubicBezTo>
                  <a:cubicBezTo>
                    <a:pt x="21600" y="9222"/>
                    <a:pt x="13612" y="-729"/>
                    <a:pt x="5063" y="42"/>
                  </a:cubicBezTo>
                  <a:cubicBezTo>
                    <a:pt x="2953" y="2897"/>
                    <a:pt x="0" y="7410"/>
                    <a:pt x="0" y="7410"/>
                  </a:cubicBezTo>
                  <a:cubicBezTo>
                    <a:pt x="0" y="7410"/>
                    <a:pt x="16678" y="7680"/>
                    <a:pt x="21600" y="20871"/>
                  </a:cubicBezTo>
                  <a:close/>
                </a:path>
              </a:pathLst>
            </a:custGeom>
            <a:solidFill>
              <a:schemeClr val="bg1">
                <a:lumMod val="95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a:bodyPr>
            <a:lstStyle/>
            <a:p>
              <a:pPr algn="ctr">
                <a:spcBef>
                  <a:spcPct val="0"/>
                </a:spcBef>
              </a:pPr>
              <a:endParaRPr>
                <a:solidFill>
                  <a:schemeClr val="lt1"/>
                </a:solidFill>
              </a:endParaRPr>
            </a:p>
          </p:txBody>
        </p:sp>
        <p:sp>
          <p:nvSpPr>
            <p:cNvPr id="36" name="íṡļïḋè">
              <a:extLst>
                <a:ext uri="{FF2B5EF4-FFF2-40B4-BE49-F238E27FC236}">
                  <a16:creationId xmlns:a16="http://schemas.microsoft.com/office/drawing/2014/main" id="{219075E6-CB81-4248-9270-88B645D3E6A7}"/>
                </a:ext>
              </a:extLst>
            </p:cNvPr>
            <p:cNvSpPr/>
            <p:nvPr/>
          </p:nvSpPr>
          <p:spPr>
            <a:xfrm>
              <a:off x="6113704" y="4013235"/>
              <a:ext cx="2001864" cy="936723"/>
            </a:xfrm>
            <a:custGeom>
              <a:avLst/>
              <a:gdLst/>
              <a:ahLst/>
              <a:cxnLst>
                <a:cxn ang="0">
                  <a:pos x="wd2" y="hd2"/>
                </a:cxn>
                <a:cxn ang="5400000">
                  <a:pos x="wd2" y="hd2"/>
                </a:cxn>
                <a:cxn ang="10800000">
                  <a:pos x="wd2" y="hd2"/>
                </a:cxn>
                <a:cxn ang="16200000">
                  <a:pos x="wd2" y="hd2"/>
                </a:cxn>
              </a:cxnLst>
              <a:rect l="0" t="0" r="r" b="b"/>
              <a:pathLst>
                <a:path w="21600" h="20656" extrusionOk="0">
                  <a:moveTo>
                    <a:pt x="0" y="20656"/>
                  </a:moveTo>
                  <a:cubicBezTo>
                    <a:pt x="0" y="5957"/>
                    <a:pt x="0" y="5957"/>
                    <a:pt x="0" y="5957"/>
                  </a:cubicBezTo>
                  <a:cubicBezTo>
                    <a:pt x="0" y="5957"/>
                    <a:pt x="9755" y="-944"/>
                    <a:pt x="17600" y="110"/>
                  </a:cubicBezTo>
                  <a:cubicBezTo>
                    <a:pt x="19535" y="4008"/>
                    <a:pt x="21600" y="8697"/>
                    <a:pt x="21600" y="8697"/>
                  </a:cubicBezTo>
                  <a:cubicBezTo>
                    <a:pt x="21600" y="8697"/>
                    <a:pt x="6219" y="4219"/>
                    <a:pt x="0" y="20656"/>
                  </a:cubicBezTo>
                  <a:close/>
                </a:path>
              </a:pathLst>
            </a:custGeom>
            <a:solidFill>
              <a:schemeClr val="bg1">
                <a:lumMod val="85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a:bodyPr>
            <a:lstStyle/>
            <a:p>
              <a:pPr algn="ctr">
                <a:spcBef>
                  <a:spcPct val="0"/>
                </a:spcBef>
              </a:pPr>
              <a:endParaRPr>
                <a:solidFill>
                  <a:schemeClr val="lt1"/>
                </a:solidFill>
              </a:endParaRPr>
            </a:p>
          </p:txBody>
        </p:sp>
        <p:sp>
          <p:nvSpPr>
            <p:cNvPr id="37" name="ïsḻídê">
              <a:extLst>
                <a:ext uri="{FF2B5EF4-FFF2-40B4-BE49-F238E27FC236}">
                  <a16:creationId xmlns:a16="http://schemas.microsoft.com/office/drawing/2014/main" id="{2A7B0C87-7787-4527-AE1F-D9E5A76E5B78}"/>
                </a:ext>
              </a:extLst>
            </p:cNvPr>
            <p:cNvSpPr/>
            <p:nvPr/>
          </p:nvSpPr>
          <p:spPr>
            <a:xfrm>
              <a:off x="6097476" y="3922720"/>
              <a:ext cx="1886798" cy="1013962"/>
            </a:xfrm>
            <a:custGeom>
              <a:avLst/>
              <a:gdLst/>
              <a:ahLst/>
              <a:cxnLst>
                <a:cxn ang="0">
                  <a:pos x="wd2" y="hd2"/>
                </a:cxn>
                <a:cxn ang="5400000">
                  <a:pos x="wd2" y="hd2"/>
                </a:cxn>
                <a:cxn ang="10800000">
                  <a:pos x="wd2" y="hd2"/>
                </a:cxn>
                <a:cxn ang="16200000">
                  <a:pos x="wd2" y="hd2"/>
                </a:cxn>
              </a:cxnLst>
              <a:rect l="0" t="0" r="r" b="b"/>
              <a:pathLst>
                <a:path w="21600" h="20706" extrusionOk="0">
                  <a:moveTo>
                    <a:pt x="0" y="20706"/>
                  </a:moveTo>
                  <a:cubicBezTo>
                    <a:pt x="0" y="7023"/>
                    <a:pt x="0" y="7023"/>
                    <a:pt x="0" y="7023"/>
                  </a:cubicBezTo>
                  <a:cubicBezTo>
                    <a:pt x="0" y="7023"/>
                    <a:pt x="9007" y="-894"/>
                    <a:pt x="17329" y="83"/>
                  </a:cubicBezTo>
                  <a:cubicBezTo>
                    <a:pt x="19410" y="3700"/>
                    <a:pt x="21600" y="8049"/>
                    <a:pt x="21600" y="8049"/>
                  </a:cubicBezTo>
                  <a:cubicBezTo>
                    <a:pt x="21600" y="8049"/>
                    <a:pt x="6433" y="4042"/>
                    <a:pt x="0" y="20706"/>
                  </a:cubicBezTo>
                  <a:close/>
                </a:path>
              </a:pathLst>
            </a:custGeom>
            <a:solidFill>
              <a:schemeClr val="bg1">
                <a:lumMod val="95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a:bodyPr>
            <a:lstStyle/>
            <a:p>
              <a:pPr algn="ctr">
                <a:spcBef>
                  <a:spcPct val="0"/>
                </a:spcBef>
              </a:pPr>
              <a:endParaRPr>
                <a:solidFill>
                  <a:schemeClr val="lt1"/>
                </a:solidFill>
              </a:endParaRPr>
            </a:p>
          </p:txBody>
        </p:sp>
        <p:sp>
          <p:nvSpPr>
            <p:cNvPr id="38" name="íṡḻîḍê">
              <a:extLst>
                <a:ext uri="{FF2B5EF4-FFF2-40B4-BE49-F238E27FC236}">
                  <a16:creationId xmlns:a16="http://schemas.microsoft.com/office/drawing/2014/main" id="{F5517437-F7E4-417C-9860-48AB5BAF1364}"/>
                </a:ext>
              </a:extLst>
            </p:cNvPr>
            <p:cNvSpPr/>
            <p:nvPr/>
          </p:nvSpPr>
          <p:spPr>
            <a:xfrm>
              <a:off x="6097475" y="3875476"/>
              <a:ext cx="1910402" cy="1012525"/>
            </a:xfrm>
            <a:custGeom>
              <a:avLst/>
              <a:gdLst/>
              <a:ahLst/>
              <a:cxnLst>
                <a:cxn ang="0">
                  <a:pos x="wd2" y="hd2"/>
                </a:cxn>
                <a:cxn ang="5400000">
                  <a:pos x="wd2" y="hd2"/>
                </a:cxn>
                <a:cxn ang="10800000">
                  <a:pos x="wd2" y="hd2"/>
                </a:cxn>
                <a:cxn ang="16200000">
                  <a:pos x="wd2" y="hd2"/>
                </a:cxn>
              </a:cxnLst>
              <a:rect l="0" t="0" r="r" b="b"/>
              <a:pathLst>
                <a:path w="21600" h="20706" extrusionOk="0">
                  <a:moveTo>
                    <a:pt x="0" y="20706"/>
                  </a:moveTo>
                  <a:cubicBezTo>
                    <a:pt x="0" y="7072"/>
                    <a:pt x="0" y="7072"/>
                    <a:pt x="0" y="7072"/>
                  </a:cubicBezTo>
                  <a:cubicBezTo>
                    <a:pt x="0" y="7072"/>
                    <a:pt x="8894" y="-894"/>
                    <a:pt x="17112" y="83"/>
                  </a:cubicBezTo>
                  <a:cubicBezTo>
                    <a:pt x="21600" y="6485"/>
                    <a:pt x="21600" y="6485"/>
                    <a:pt x="21600" y="6485"/>
                  </a:cubicBezTo>
                  <a:cubicBezTo>
                    <a:pt x="21600" y="6485"/>
                    <a:pt x="4731" y="3993"/>
                    <a:pt x="0" y="20706"/>
                  </a:cubicBezTo>
                  <a:close/>
                </a:path>
              </a:pathLst>
            </a:custGeom>
            <a:solidFill>
              <a:schemeClr val="bg1">
                <a:lumMod val="85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a:bodyPr>
            <a:lstStyle/>
            <a:p>
              <a:pPr algn="ctr">
                <a:spcBef>
                  <a:spcPct val="0"/>
                </a:spcBef>
              </a:pPr>
              <a:endParaRPr>
                <a:solidFill>
                  <a:schemeClr val="lt1"/>
                </a:solidFill>
              </a:endParaRPr>
            </a:p>
          </p:txBody>
        </p:sp>
        <p:sp>
          <p:nvSpPr>
            <p:cNvPr id="39" name="íśļíḍé">
              <a:extLst>
                <a:ext uri="{FF2B5EF4-FFF2-40B4-BE49-F238E27FC236}">
                  <a16:creationId xmlns:a16="http://schemas.microsoft.com/office/drawing/2014/main" id="{2296DCF5-1ED3-4856-AFF5-3D137B49BA9E}"/>
                </a:ext>
              </a:extLst>
            </p:cNvPr>
            <p:cNvSpPr/>
            <p:nvPr/>
          </p:nvSpPr>
          <p:spPr>
            <a:xfrm>
              <a:off x="6091575" y="3593699"/>
              <a:ext cx="1839592" cy="1294300"/>
            </a:xfrm>
            <a:custGeom>
              <a:avLst/>
              <a:gdLst/>
              <a:ahLst/>
              <a:cxnLst>
                <a:cxn ang="0">
                  <a:pos x="wd2" y="hd2"/>
                </a:cxn>
                <a:cxn ang="5400000">
                  <a:pos x="wd2" y="hd2"/>
                </a:cxn>
                <a:cxn ang="10800000">
                  <a:pos x="wd2" y="hd2"/>
                </a:cxn>
                <a:cxn ang="16200000">
                  <a:pos x="wd2" y="hd2"/>
                </a:cxn>
              </a:cxnLst>
              <a:rect l="0" t="0" r="r" b="b"/>
              <a:pathLst>
                <a:path w="21600" h="20871" extrusionOk="0">
                  <a:moveTo>
                    <a:pt x="0" y="20871"/>
                  </a:moveTo>
                  <a:cubicBezTo>
                    <a:pt x="0" y="9222"/>
                    <a:pt x="0" y="9222"/>
                    <a:pt x="0" y="9222"/>
                  </a:cubicBezTo>
                  <a:cubicBezTo>
                    <a:pt x="0" y="9222"/>
                    <a:pt x="7977" y="-729"/>
                    <a:pt x="16516" y="42"/>
                  </a:cubicBezTo>
                  <a:cubicBezTo>
                    <a:pt x="18623" y="2897"/>
                    <a:pt x="21600" y="7410"/>
                    <a:pt x="21600" y="7410"/>
                  </a:cubicBezTo>
                  <a:cubicBezTo>
                    <a:pt x="21600" y="7410"/>
                    <a:pt x="4915" y="7680"/>
                    <a:pt x="0" y="20871"/>
                  </a:cubicBezTo>
                  <a:close/>
                </a:path>
              </a:pathLst>
            </a:custGeom>
            <a:solidFill>
              <a:schemeClr val="bg1">
                <a:lumMod val="95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a:bodyPr>
            <a:lstStyle/>
            <a:p>
              <a:pPr algn="ctr">
                <a:spcBef>
                  <a:spcPct val="0"/>
                </a:spcBef>
              </a:pPr>
              <a:endParaRPr>
                <a:solidFill>
                  <a:schemeClr val="lt1"/>
                </a:solidFill>
              </a:endParaRPr>
            </a:p>
          </p:txBody>
        </p:sp>
        <p:sp>
          <p:nvSpPr>
            <p:cNvPr id="40" name="iŝlïḑè">
              <a:extLst>
                <a:ext uri="{FF2B5EF4-FFF2-40B4-BE49-F238E27FC236}">
                  <a16:creationId xmlns:a16="http://schemas.microsoft.com/office/drawing/2014/main" id="{DEBAE381-0425-44AF-AA71-4A88E82CF427}"/>
                </a:ext>
              </a:extLst>
            </p:cNvPr>
            <p:cNvSpPr/>
            <p:nvPr/>
          </p:nvSpPr>
          <p:spPr>
            <a:xfrm>
              <a:off x="3694354" y="4876198"/>
              <a:ext cx="2220196" cy="767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882" y="0"/>
                  </a:lnTo>
                  <a:lnTo>
                    <a:pt x="0" y="17031"/>
                  </a:lnTo>
                  <a:lnTo>
                    <a:pt x="0" y="21600"/>
                  </a:lnTo>
                  <a:lnTo>
                    <a:pt x="21600" y="21600"/>
                  </a:lnTo>
                  <a:close/>
                </a:path>
              </a:pathLst>
            </a:custGeom>
            <a:solidFill>
              <a:schemeClr val="accent1">
                <a:lumMod val="75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fontScale="25000" lnSpcReduction="20000"/>
            </a:bodyPr>
            <a:lstStyle/>
            <a:p>
              <a:pPr algn="ctr">
                <a:spcBef>
                  <a:spcPct val="0"/>
                </a:spcBef>
              </a:pPr>
              <a:endParaRPr>
                <a:solidFill>
                  <a:schemeClr val="lt1"/>
                </a:solidFill>
              </a:endParaRPr>
            </a:p>
          </p:txBody>
        </p:sp>
        <p:sp>
          <p:nvSpPr>
            <p:cNvPr id="41" name="íṩļîḍè">
              <a:extLst>
                <a:ext uri="{FF2B5EF4-FFF2-40B4-BE49-F238E27FC236}">
                  <a16:creationId xmlns:a16="http://schemas.microsoft.com/office/drawing/2014/main" id="{D5311C71-F3A8-426E-8F63-BE25B6A3F3E2}"/>
                </a:ext>
              </a:extLst>
            </p:cNvPr>
            <p:cNvSpPr/>
            <p:nvPr/>
          </p:nvSpPr>
          <p:spPr>
            <a:xfrm>
              <a:off x="6271552" y="4876198"/>
              <a:ext cx="2221671" cy="767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03" y="0"/>
                  </a:lnTo>
                  <a:lnTo>
                    <a:pt x="21600" y="17031"/>
                  </a:lnTo>
                  <a:lnTo>
                    <a:pt x="21600" y="21600"/>
                  </a:lnTo>
                  <a:lnTo>
                    <a:pt x="0" y="21600"/>
                  </a:lnTo>
                  <a:close/>
                </a:path>
              </a:pathLst>
            </a:custGeom>
            <a:solidFill>
              <a:schemeClr val="accent1">
                <a:lumMod val="75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fontScale="25000" lnSpcReduction="20000"/>
            </a:bodyPr>
            <a:lstStyle/>
            <a:p>
              <a:pPr algn="ctr">
                <a:spcBef>
                  <a:spcPct val="0"/>
                </a:spcBef>
              </a:pPr>
              <a:endParaRPr>
                <a:solidFill>
                  <a:schemeClr val="lt1"/>
                </a:solidFill>
              </a:endParaRPr>
            </a:p>
          </p:txBody>
        </p:sp>
        <p:sp>
          <p:nvSpPr>
            <p:cNvPr id="42" name="íŝḻíḍè">
              <a:extLst>
                <a:ext uri="{FF2B5EF4-FFF2-40B4-BE49-F238E27FC236}">
                  <a16:creationId xmlns:a16="http://schemas.microsoft.com/office/drawing/2014/main" id="{B13625B8-26B0-4FE0-A184-58347F23644E}"/>
                </a:ext>
              </a:extLst>
            </p:cNvPr>
            <p:cNvSpPr/>
            <p:nvPr/>
          </p:nvSpPr>
          <p:spPr>
            <a:xfrm>
              <a:off x="5836363" y="4808668"/>
              <a:ext cx="504524" cy="144241"/>
            </a:xfrm>
            <a:custGeom>
              <a:avLst/>
              <a:gdLst/>
              <a:ahLst/>
              <a:cxnLst>
                <a:cxn ang="0">
                  <a:pos x="wd2" y="hd2"/>
                </a:cxn>
                <a:cxn ang="5400000">
                  <a:pos x="wd2" y="hd2"/>
                </a:cxn>
                <a:cxn ang="10800000">
                  <a:pos x="wd2" y="hd2"/>
                </a:cxn>
                <a:cxn ang="16200000">
                  <a:pos x="wd2" y="hd2"/>
                </a:cxn>
              </a:cxnLst>
              <a:rect l="0" t="0" r="r" b="b"/>
              <a:pathLst>
                <a:path w="21600" h="15194" extrusionOk="0">
                  <a:moveTo>
                    <a:pt x="0" y="7157"/>
                  </a:moveTo>
                  <a:cubicBezTo>
                    <a:pt x="0" y="7157"/>
                    <a:pt x="2047" y="15194"/>
                    <a:pt x="3071" y="15194"/>
                  </a:cubicBezTo>
                  <a:cubicBezTo>
                    <a:pt x="4197" y="15194"/>
                    <a:pt x="18119" y="15194"/>
                    <a:pt x="19245" y="15194"/>
                  </a:cubicBezTo>
                  <a:cubicBezTo>
                    <a:pt x="20372" y="15194"/>
                    <a:pt x="21600" y="5399"/>
                    <a:pt x="21600" y="5399"/>
                  </a:cubicBezTo>
                  <a:cubicBezTo>
                    <a:pt x="21600" y="5399"/>
                    <a:pt x="16379" y="-6406"/>
                    <a:pt x="11056" y="4896"/>
                  </a:cubicBezTo>
                  <a:cubicBezTo>
                    <a:pt x="9111" y="4896"/>
                    <a:pt x="10954" y="5147"/>
                    <a:pt x="10954" y="5147"/>
                  </a:cubicBezTo>
                  <a:cubicBezTo>
                    <a:pt x="10954" y="5147"/>
                    <a:pt x="1843" y="-5401"/>
                    <a:pt x="0" y="7157"/>
                  </a:cubicBezTo>
                  <a:close/>
                </a:path>
              </a:pathLst>
            </a:custGeom>
            <a:solidFill>
              <a:schemeClr val="bg1">
                <a:lumMod val="75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fontScale="25000" lnSpcReduction="20000"/>
            </a:bodyPr>
            <a:lstStyle/>
            <a:p>
              <a:pPr algn="ctr">
                <a:spcBef>
                  <a:spcPct val="0"/>
                </a:spcBef>
              </a:pPr>
              <a:endParaRPr>
                <a:solidFill>
                  <a:schemeClr val="lt1"/>
                </a:solidFill>
              </a:endParaRPr>
            </a:p>
          </p:txBody>
        </p:sp>
      </p:grpSp>
      <p:cxnSp>
        <p:nvCxnSpPr>
          <p:cNvPr id="13" name="直接连接符 12">
            <a:extLst>
              <a:ext uri="{FF2B5EF4-FFF2-40B4-BE49-F238E27FC236}">
                <a16:creationId xmlns:a16="http://schemas.microsoft.com/office/drawing/2014/main" id="{983DD1AD-1AB2-4534-9604-82ED749AB6EE}"/>
              </a:ext>
            </a:extLst>
          </p:cNvPr>
          <p:cNvCxnSpPr>
            <a:cxnSpLocks/>
            <a:stCxn id="5" idx="5"/>
            <a:endCxn id="7" idx="1"/>
          </p:cNvCxnSpPr>
          <p:nvPr/>
        </p:nvCxnSpPr>
        <p:spPr>
          <a:xfrm>
            <a:off x="5294178" y="2728525"/>
            <a:ext cx="643822" cy="669529"/>
          </a:xfrm>
          <a:prstGeom prst="line">
            <a:avLst/>
          </a:prstGeom>
          <a:ln w="3175" cap="sq">
            <a:solidFill>
              <a:schemeClr val="bg1">
                <a:lumMod val="75000"/>
              </a:schemeClr>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1582755-78DD-4C53-9155-4B9977BFDF21}"/>
              </a:ext>
            </a:extLst>
          </p:cNvPr>
          <p:cNvCxnSpPr>
            <a:cxnSpLocks/>
            <a:stCxn id="7" idx="6"/>
            <a:endCxn id="11" idx="3"/>
          </p:cNvCxnSpPr>
          <p:nvPr/>
        </p:nvCxnSpPr>
        <p:spPr>
          <a:xfrm flipV="1">
            <a:off x="6291115" y="3527493"/>
            <a:ext cx="756252" cy="16826"/>
          </a:xfrm>
          <a:prstGeom prst="line">
            <a:avLst/>
          </a:prstGeom>
          <a:ln w="3175" cap="rnd">
            <a:solidFill>
              <a:schemeClr val="bg1">
                <a:lumMod val="75000"/>
              </a:schemeClr>
            </a:solidFill>
            <a:round/>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F2AE987-BAF6-4CAE-9068-0353BE59C7EE}"/>
              </a:ext>
            </a:extLst>
          </p:cNvPr>
          <p:cNvCxnSpPr>
            <a:cxnSpLocks/>
            <a:stCxn id="11" idx="0"/>
            <a:endCxn id="9" idx="4"/>
          </p:cNvCxnSpPr>
          <p:nvPr/>
        </p:nvCxnSpPr>
        <p:spPr>
          <a:xfrm flipH="1" flipV="1">
            <a:off x="7102583" y="2419653"/>
            <a:ext cx="136666" cy="644596"/>
          </a:xfrm>
          <a:prstGeom prst="line">
            <a:avLst/>
          </a:prstGeom>
          <a:ln w="3175" cap="rnd">
            <a:solidFill>
              <a:schemeClr val="bg1">
                <a:lumMod val="75000"/>
              </a:schemeClr>
            </a:solidFill>
            <a:round/>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47" name="组合 46">
            <a:extLst>
              <a:ext uri="{FF2B5EF4-FFF2-40B4-BE49-F238E27FC236}">
                <a16:creationId xmlns:a16="http://schemas.microsoft.com/office/drawing/2014/main" id="{9ECA92C5-BC64-4838-9A88-AC234FBEABC9}"/>
              </a:ext>
            </a:extLst>
          </p:cNvPr>
          <p:cNvGrpSpPr/>
          <p:nvPr/>
        </p:nvGrpSpPr>
        <p:grpSpPr>
          <a:xfrm>
            <a:off x="7891777" y="1272015"/>
            <a:ext cx="3513355" cy="1116959"/>
            <a:chOff x="1631829" y="1301309"/>
            <a:chExt cx="3513355" cy="1116959"/>
          </a:xfrm>
        </p:grpSpPr>
        <p:sp>
          <p:nvSpPr>
            <p:cNvPr id="48" name="文本框 47">
              <a:extLst>
                <a:ext uri="{FF2B5EF4-FFF2-40B4-BE49-F238E27FC236}">
                  <a16:creationId xmlns:a16="http://schemas.microsoft.com/office/drawing/2014/main" id="{FB435A9F-2C10-464D-AD83-78DBE352FD6F}"/>
                </a:ext>
              </a:extLst>
            </p:cNvPr>
            <p:cNvSpPr txBox="1"/>
            <p:nvPr/>
          </p:nvSpPr>
          <p:spPr>
            <a:xfrm>
              <a:off x="1631830"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49" name="文本框 48">
              <a:extLst>
                <a:ext uri="{FF2B5EF4-FFF2-40B4-BE49-F238E27FC236}">
                  <a16:creationId xmlns:a16="http://schemas.microsoft.com/office/drawing/2014/main" id="{0F0ADB1B-19AA-48E3-965A-C130E0B91D77}"/>
                </a:ext>
              </a:extLst>
            </p:cNvPr>
            <p:cNvSpPr txBox="1"/>
            <p:nvPr/>
          </p:nvSpPr>
          <p:spPr>
            <a:xfrm>
              <a:off x="1631829" y="1721474"/>
              <a:ext cx="3513355" cy="696794"/>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安徽理工大学位于安徽省淮南市，是安徽省高等教育振兴计划</a:t>
              </a:r>
            </a:p>
          </p:txBody>
        </p:sp>
      </p:grpSp>
      <p:grpSp>
        <p:nvGrpSpPr>
          <p:cNvPr id="50" name="组合 49">
            <a:extLst>
              <a:ext uri="{FF2B5EF4-FFF2-40B4-BE49-F238E27FC236}">
                <a16:creationId xmlns:a16="http://schemas.microsoft.com/office/drawing/2014/main" id="{015DAA35-CCC4-4098-88DF-D303306542F5}"/>
              </a:ext>
            </a:extLst>
          </p:cNvPr>
          <p:cNvGrpSpPr/>
          <p:nvPr/>
        </p:nvGrpSpPr>
        <p:grpSpPr>
          <a:xfrm>
            <a:off x="7935703" y="3437702"/>
            <a:ext cx="3513355" cy="1116959"/>
            <a:chOff x="1631829" y="1301309"/>
            <a:chExt cx="3513355" cy="1116959"/>
          </a:xfrm>
        </p:grpSpPr>
        <p:sp>
          <p:nvSpPr>
            <p:cNvPr id="51" name="文本框 50">
              <a:extLst>
                <a:ext uri="{FF2B5EF4-FFF2-40B4-BE49-F238E27FC236}">
                  <a16:creationId xmlns:a16="http://schemas.microsoft.com/office/drawing/2014/main" id="{8F4E22A5-BD51-4C31-B0CE-FE2E15A0AB6A}"/>
                </a:ext>
              </a:extLst>
            </p:cNvPr>
            <p:cNvSpPr txBox="1"/>
            <p:nvPr/>
          </p:nvSpPr>
          <p:spPr>
            <a:xfrm>
              <a:off x="1631830"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52" name="文本框 51">
              <a:extLst>
                <a:ext uri="{FF2B5EF4-FFF2-40B4-BE49-F238E27FC236}">
                  <a16:creationId xmlns:a16="http://schemas.microsoft.com/office/drawing/2014/main" id="{85197791-5D11-43F5-9702-22B06FC08992}"/>
                </a:ext>
              </a:extLst>
            </p:cNvPr>
            <p:cNvSpPr txBox="1"/>
            <p:nvPr/>
          </p:nvSpPr>
          <p:spPr>
            <a:xfrm>
              <a:off x="1631829" y="1721474"/>
              <a:ext cx="3513355" cy="696794"/>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安徽理工大学位于安徽省淮南市，是安徽省高等教育振兴计划</a:t>
              </a:r>
            </a:p>
          </p:txBody>
        </p:sp>
      </p:grpSp>
      <p:grpSp>
        <p:nvGrpSpPr>
          <p:cNvPr id="53" name="组合 52">
            <a:extLst>
              <a:ext uri="{FF2B5EF4-FFF2-40B4-BE49-F238E27FC236}">
                <a16:creationId xmlns:a16="http://schemas.microsoft.com/office/drawing/2014/main" id="{6D199C61-7EFF-4945-AD2E-6B2CD339D59E}"/>
              </a:ext>
            </a:extLst>
          </p:cNvPr>
          <p:cNvGrpSpPr/>
          <p:nvPr/>
        </p:nvGrpSpPr>
        <p:grpSpPr>
          <a:xfrm>
            <a:off x="1712465" y="3669488"/>
            <a:ext cx="3513355" cy="1116959"/>
            <a:chOff x="1631829" y="1301309"/>
            <a:chExt cx="3513355" cy="1116959"/>
          </a:xfrm>
        </p:grpSpPr>
        <p:sp>
          <p:nvSpPr>
            <p:cNvPr id="54" name="文本框 53">
              <a:extLst>
                <a:ext uri="{FF2B5EF4-FFF2-40B4-BE49-F238E27FC236}">
                  <a16:creationId xmlns:a16="http://schemas.microsoft.com/office/drawing/2014/main" id="{744BB12B-8661-4235-A7B9-29392DB1B4BB}"/>
                </a:ext>
              </a:extLst>
            </p:cNvPr>
            <p:cNvSpPr txBox="1"/>
            <p:nvPr/>
          </p:nvSpPr>
          <p:spPr>
            <a:xfrm>
              <a:off x="3760189"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55" name="文本框 54">
              <a:extLst>
                <a:ext uri="{FF2B5EF4-FFF2-40B4-BE49-F238E27FC236}">
                  <a16:creationId xmlns:a16="http://schemas.microsoft.com/office/drawing/2014/main" id="{3123D298-A515-457B-849F-7ADB8795E22D}"/>
                </a:ext>
              </a:extLst>
            </p:cNvPr>
            <p:cNvSpPr txBox="1"/>
            <p:nvPr/>
          </p:nvSpPr>
          <p:spPr>
            <a:xfrm>
              <a:off x="1631829" y="1721474"/>
              <a:ext cx="3513355" cy="696794"/>
            </a:xfrm>
            <a:prstGeom prst="rect">
              <a:avLst/>
            </a:prstGeom>
            <a:noFill/>
          </p:spPr>
          <p:txBody>
            <a:bodyPr wrap="square" lIns="0" tIns="0" rIns="0" bIns="0" rtlCol="0">
              <a:spAutoFit/>
            </a:bodyPr>
            <a:lstStyle/>
            <a:p>
              <a:pPr algn="r">
                <a:lnSpc>
                  <a:spcPct val="150000"/>
                </a:lnSpc>
              </a:pPr>
              <a:r>
                <a:rPr lang="zh-CN" altLang="en-US" sz="1600" spc="300" dirty="0">
                  <a:solidFill>
                    <a:schemeClr val="tx1">
                      <a:lumMod val="85000"/>
                      <a:lumOff val="15000"/>
                    </a:schemeClr>
                  </a:solidFill>
                  <a:latin typeface="+mn-ea"/>
                </a:rPr>
                <a:t>安徽理工大学位于安徽省淮南市是安徽省高等教育振兴计划</a:t>
              </a:r>
            </a:p>
          </p:txBody>
        </p:sp>
      </p:grpSp>
      <p:grpSp>
        <p:nvGrpSpPr>
          <p:cNvPr id="56" name="组合 55">
            <a:extLst>
              <a:ext uri="{FF2B5EF4-FFF2-40B4-BE49-F238E27FC236}">
                <a16:creationId xmlns:a16="http://schemas.microsoft.com/office/drawing/2014/main" id="{BAFB5EBA-FCCB-4D5A-881A-DFE19572B02E}"/>
              </a:ext>
            </a:extLst>
          </p:cNvPr>
          <p:cNvGrpSpPr/>
          <p:nvPr/>
        </p:nvGrpSpPr>
        <p:grpSpPr>
          <a:xfrm>
            <a:off x="839883" y="1875081"/>
            <a:ext cx="3513355" cy="1116959"/>
            <a:chOff x="1631829" y="1301309"/>
            <a:chExt cx="3513355" cy="1116959"/>
          </a:xfrm>
        </p:grpSpPr>
        <p:sp>
          <p:nvSpPr>
            <p:cNvPr id="57" name="文本框 56">
              <a:extLst>
                <a:ext uri="{FF2B5EF4-FFF2-40B4-BE49-F238E27FC236}">
                  <a16:creationId xmlns:a16="http://schemas.microsoft.com/office/drawing/2014/main" id="{549C3E53-6E4C-4C9C-895C-2134FFF84BF2}"/>
                </a:ext>
              </a:extLst>
            </p:cNvPr>
            <p:cNvSpPr txBox="1"/>
            <p:nvPr/>
          </p:nvSpPr>
          <p:spPr>
            <a:xfrm>
              <a:off x="3760189"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58" name="文本框 57">
              <a:extLst>
                <a:ext uri="{FF2B5EF4-FFF2-40B4-BE49-F238E27FC236}">
                  <a16:creationId xmlns:a16="http://schemas.microsoft.com/office/drawing/2014/main" id="{260AE68F-EAF0-434F-8B3D-C3469AA7F9E5}"/>
                </a:ext>
              </a:extLst>
            </p:cNvPr>
            <p:cNvSpPr txBox="1"/>
            <p:nvPr/>
          </p:nvSpPr>
          <p:spPr>
            <a:xfrm>
              <a:off x="1631829" y="1721474"/>
              <a:ext cx="3513355" cy="696794"/>
            </a:xfrm>
            <a:prstGeom prst="rect">
              <a:avLst/>
            </a:prstGeom>
            <a:noFill/>
          </p:spPr>
          <p:txBody>
            <a:bodyPr wrap="square" lIns="0" tIns="0" rIns="0" bIns="0" rtlCol="0">
              <a:spAutoFit/>
            </a:bodyPr>
            <a:lstStyle/>
            <a:p>
              <a:pPr algn="r">
                <a:lnSpc>
                  <a:spcPct val="150000"/>
                </a:lnSpc>
              </a:pPr>
              <a:r>
                <a:rPr lang="zh-CN" altLang="en-US" sz="1600" spc="300" dirty="0">
                  <a:solidFill>
                    <a:schemeClr val="tx1">
                      <a:lumMod val="85000"/>
                      <a:lumOff val="15000"/>
                    </a:schemeClr>
                  </a:solidFill>
                  <a:latin typeface="+mn-ea"/>
                </a:rPr>
                <a:t>安徽理工大学位于安徽省淮南市是安徽省高等教育振兴计划</a:t>
              </a:r>
            </a:p>
          </p:txBody>
        </p:sp>
      </p:grpSp>
      <p:sp>
        <p:nvSpPr>
          <p:cNvPr id="5" name="îslíḍè">
            <a:extLst>
              <a:ext uri="{FF2B5EF4-FFF2-40B4-BE49-F238E27FC236}">
                <a16:creationId xmlns:a16="http://schemas.microsoft.com/office/drawing/2014/main" id="{FC64F67A-EB04-4D40-A4F7-443C91208F29}"/>
              </a:ext>
            </a:extLst>
          </p:cNvPr>
          <p:cNvSpPr/>
          <p:nvPr/>
        </p:nvSpPr>
        <p:spPr>
          <a:xfrm>
            <a:off x="4706566" y="2140913"/>
            <a:ext cx="688430" cy="688430"/>
          </a:xfrm>
          <a:prstGeom prst="ellipse">
            <a:avLst/>
          </a:prstGeom>
          <a:solidFill>
            <a:schemeClr val="accent2"/>
          </a:solidFill>
          <a:ln w="19050">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algn="ctr" defTabSz="914354"/>
            <a:r>
              <a:rPr lang="en-US" altLang="zh-CN" sz="2800" dirty="0">
                <a:solidFill>
                  <a:schemeClr val="bg1"/>
                </a:solidFill>
                <a:latin typeface="Impact" panose="020B0806030902050204" pitchFamily="34" charset="0"/>
              </a:rPr>
              <a:t>1</a:t>
            </a:r>
            <a:endParaRPr lang="zh-CN" altLang="en-US" sz="2800" dirty="0">
              <a:solidFill>
                <a:schemeClr val="bg1"/>
              </a:solidFill>
              <a:latin typeface="Impact" panose="020B0806030902050204" pitchFamily="34" charset="0"/>
            </a:endParaRPr>
          </a:p>
        </p:txBody>
      </p:sp>
      <p:sp>
        <p:nvSpPr>
          <p:cNvPr id="7" name="iṧľîďé">
            <a:extLst>
              <a:ext uri="{FF2B5EF4-FFF2-40B4-BE49-F238E27FC236}">
                <a16:creationId xmlns:a16="http://schemas.microsoft.com/office/drawing/2014/main" id="{3F3670EB-5BCC-4329-935D-6C0EFF1CFF86}"/>
              </a:ext>
            </a:extLst>
          </p:cNvPr>
          <p:cNvSpPr/>
          <p:nvPr/>
        </p:nvSpPr>
        <p:spPr>
          <a:xfrm>
            <a:off x="5877415" y="3337469"/>
            <a:ext cx="413700" cy="413700"/>
          </a:xfrm>
          <a:prstGeom prst="ellipse">
            <a:avLst/>
          </a:prstGeom>
          <a:solidFill>
            <a:schemeClr val="accent2"/>
          </a:solidFill>
          <a:ln w="19050">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p>
            <a:pPr algn="ctr" defTabSz="914354"/>
            <a:r>
              <a:rPr lang="en-US" altLang="zh-CN" dirty="0">
                <a:solidFill>
                  <a:schemeClr val="bg1"/>
                </a:solidFill>
                <a:latin typeface="Impact" panose="020B0806030902050204" pitchFamily="34" charset="0"/>
              </a:rPr>
              <a:t>2</a:t>
            </a:r>
            <a:endParaRPr lang="zh-CN" altLang="en-US" dirty="0">
              <a:solidFill>
                <a:schemeClr val="bg1"/>
              </a:solidFill>
              <a:latin typeface="Impact" panose="020B0806030902050204" pitchFamily="34" charset="0"/>
            </a:endParaRPr>
          </a:p>
        </p:txBody>
      </p:sp>
      <p:sp>
        <p:nvSpPr>
          <p:cNvPr id="9" name="íšlïḍê">
            <a:extLst>
              <a:ext uri="{FF2B5EF4-FFF2-40B4-BE49-F238E27FC236}">
                <a16:creationId xmlns:a16="http://schemas.microsoft.com/office/drawing/2014/main" id="{BCB8E6C3-FA9C-4F60-9F56-3DAAB6C6DEE8}"/>
              </a:ext>
            </a:extLst>
          </p:cNvPr>
          <p:cNvSpPr/>
          <p:nvPr/>
        </p:nvSpPr>
        <p:spPr>
          <a:xfrm>
            <a:off x="6748237" y="1710961"/>
            <a:ext cx="708692" cy="708692"/>
          </a:xfrm>
          <a:prstGeom prst="ellipse">
            <a:avLst/>
          </a:prstGeom>
          <a:solidFill>
            <a:schemeClr val="accent1"/>
          </a:solidFill>
          <a:ln w="19050">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p>
            <a:pPr algn="ctr" defTabSz="914354"/>
            <a:r>
              <a:rPr lang="en-US" altLang="zh-CN" sz="3200" dirty="0">
                <a:solidFill>
                  <a:schemeClr val="bg1"/>
                </a:solidFill>
                <a:latin typeface="Impact" panose="020B0806030902050204" pitchFamily="34" charset="0"/>
              </a:rPr>
              <a:t>4</a:t>
            </a:r>
            <a:endParaRPr lang="zh-CN" altLang="en-US" sz="3200" dirty="0">
              <a:solidFill>
                <a:schemeClr val="bg1"/>
              </a:solidFill>
              <a:latin typeface="Impact" panose="020B0806030902050204" pitchFamily="34" charset="0"/>
            </a:endParaRPr>
          </a:p>
        </p:txBody>
      </p:sp>
      <p:sp>
        <p:nvSpPr>
          <p:cNvPr id="11" name="iSlîdé">
            <a:extLst>
              <a:ext uri="{FF2B5EF4-FFF2-40B4-BE49-F238E27FC236}">
                <a16:creationId xmlns:a16="http://schemas.microsoft.com/office/drawing/2014/main" id="{E74A57BA-5803-4CC0-8D7E-346885745E1B}"/>
              </a:ext>
            </a:extLst>
          </p:cNvPr>
          <p:cNvSpPr/>
          <p:nvPr/>
        </p:nvSpPr>
        <p:spPr>
          <a:xfrm>
            <a:off x="6967887" y="3064249"/>
            <a:ext cx="542724" cy="542724"/>
          </a:xfrm>
          <a:prstGeom prst="ellipse">
            <a:avLst/>
          </a:prstGeom>
          <a:solidFill>
            <a:schemeClr val="accent2"/>
          </a:solidFill>
          <a:ln w="19050">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p>
            <a:pPr algn="ctr" defTabSz="914354"/>
            <a:r>
              <a:rPr lang="en-US" altLang="zh-CN" sz="2400" dirty="0">
                <a:solidFill>
                  <a:schemeClr val="bg1"/>
                </a:solidFill>
                <a:latin typeface="Impact" panose="020B0806030902050204" pitchFamily="34" charset="0"/>
              </a:rPr>
              <a:t>3</a:t>
            </a:r>
            <a:endParaRPr lang="zh-CN" altLang="en-US" sz="2400" dirty="0">
              <a:solidFill>
                <a:schemeClr val="bg1"/>
              </a:solidFill>
              <a:latin typeface="Impact" panose="020B0806030902050204" pitchFamily="34" charset="0"/>
            </a:endParaRPr>
          </a:p>
        </p:txBody>
      </p:sp>
    </p:spTree>
    <p:extLst>
      <p:ext uri="{BB962C8B-B14F-4D97-AF65-F5344CB8AC3E}">
        <p14:creationId xmlns:p14="http://schemas.microsoft.com/office/powerpoint/2010/main" val="2416825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FC059-EC0C-4D3F-B807-97B0CFD01E8A}"/>
              </a:ext>
            </a:extLst>
          </p:cNvPr>
          <p:cNvSpPr>
            <a:spLocks noGrp="1"/>
          </p:cNvSpPr>
          <p:nvPr>
            <p:ph type="title"/>
          </p:nvPr>
        </p:nvSpPr>
        <p:spPr/>
        <p:txBody>
          <a:bodyPr/>
          <a:lstStyle/>
          <a:p>
            <a:r>
              <a:rPr lang="zh-CN" altLang="en-US" dirty="0"/>
              <a:t>这是并列关系的四段文字页</a:t>
            </a:r>
          </a:p>
        </p:txBody>
      </p:sp>
      <p:grpSp>
        <p:nvGrpSpPr>
          <p:cNvPr id="20" name="组合 19">
            <a:extLst>
              <a:ext uri="{FF2B5EF4-FFF2-40B4-BE49-F238E27FC236}">
                <a16:creationId xmlns:a16="http://schemas.microsoft.com/office/drawing/2014/main" id="{D481ABD6-B4A2-45D3-A11B-30FE67C3D029}"/>
              </a:ext>
            </a:extLst>
          </p:cNvPr>
          <p:cNvGrpSpPr/>
          <p:nvPr/>
        </p:nvGrpSpPr>
        <p:grpSpPr>
          <a:xfrm>
            <a:off x="1308031" y="1520836"/>
            <a:ext cx="9575938" cy="1596571"/>
            <a:chOff x="1614576" y="1811116"/>
            <a:chExt cx="9575938" cy="1596571"/>
          </a:xfrm>
        </p:grpSpPr>
        <p:grpSp>
          <p:nvGrpSpPr>
            <p:cNvPr id="18" name="组合 17">
              <a:extLst>
                <a:ext uri="{FF2B5EF4-FFF2-40B4-BE49-F238E27FC236}">
                  <a16:creationId xmlns:a16="http://schemas.microsoft.com/office/drawing/2014/main" id="{CBCDE360-1F27-45D2-BB60-433329ADE027}"/>
                </a:ext>
              </a:extLst>
            </p:cNvPr>
            <p:cNvGrpSpPr/>
            <p:nvPr/>
          </p:nvGrpSpPr>
          <p:grpSpPr>
            <a:xfrm>
              <a:off x="9593943" y="1811116"/>
              <a:ext cx="1596571" cy="1596571"/>
              <a:chOff x="9593943" y="1811116"/>
              <a:chExt cx="1596571" cy="1596571"/>
            </a:xfrm>
          </p:grpSpPr>
          <p:sp>
            <p:nvSpPr>
              <p:cNvPr id="6" name="椭圆 5">
                <a:extLst>
                  <a:ext uri="{FF2B5EF4-FFF2-40B4-BE49-F238E27FC236}">
                    <a16:creationId xmlns:a16="http://schemas.microsoft.com/office/drawing/2014/main" id="{7E65D95C-0855-4B2F-8826-1203A304833F}"/>
                  </a:ext>
                </a:extLst>
              </p:cNvPr>
              <p:cNvSpPr/>
              <p:nvPr/>
            </p:nvSpPr>
            <p:spPr>
              <a:xfrm>
                <a:off x="9593943" y="1811116"/>
                <a:ext cx="1596571" cy="1596571"/>
              </a:xfrm>
              <a:prstGeom prst="ellipse">
                <a:avLst/>
              </a:prstGeom>
              <a:noFill/>
              <a:ln w="28575">
                <a:gradFill flip="none" rotWithShape="1">
                  <a:gsLst>
                    <a:gs pos="100000">
                      <a:srgbClr val="004680"/>
                    </a:gs>
                    <a:gs pos="0">
                      <a:schemeClr val="accent1"/>
                    </a:gs>
                    <a:gs pos="50000">
                      <a:schemeClr val="accent1">
                        <a:alpha val="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st-tube-and-flask_73666">
                <a:extLst>
                  <a:ext uri="{FF2B5EF4-FFF2-40B4-BE49-F238E27FC236}">
                    <a16:creationId xmlns:a16="http://schemas.microsoft.com/office/drawing/2014/main" id="{FCA331F8-81D0-4348-A929-29754276C722}"/>
                  </a:ext>
                </a:extLst>
              </p:cNvPr>
              <p:cNvSpPr>
                <a:spLocks noChangeAspect="1"/>
              </p:cNvSpPr>
              <p:nvPr/>
            </p:nvSpPr>
            <p:spPr bwMode="auto">
              <a:xfrm>
                <a:off x="10059448" y="2278478"/>
                <a:ext cx="665562" cy="596626"/>
              </a:xfrm>
              <a:custGeom>
                <a:avLst/>
                <a:gdLst>
                  <a:gd name="T0" fmla="*/ 2762 w 2806"/>
                  <a:gd name="T1" fmla="*/ 2207 h 2519"/>
                  <a:gd name="T2" fmla="*/ 2166 w 2806"/>
                  <a:gd name="T3" fmla="*/ 1299 h 2519"/>
                  <a:gd name="T4" fmla="*/ 2166 w 2806"/>
                  <a:gd name="T5" fmla="*/ 934 h 2519"/>
                  <a:gd name="T6" fmla="*/ 2166 w 2806"/>
                  <a:gd name="T7" fmla="*/ 510 h 2519"/>
                  <a:gd name="T8" fmla="*/ 2188 w 2806"/>
                  <a:gd name="T9" fmla="*/ 510 h 2519"/>
                  <a:gd name="T10" fmla="*/ 2255 w 2806"/>
                  <a:gd name="T11" fmla="*/ 443 h 2519"/>
                  <a:gd name="T12" fmla="*/ 2188 w 2806"/>
                  <a:gd name="T13" fmla="*/ 376 h 2519"/>
                  <a:gd name="T14" fmla="*/ 2166 w 2806"/>
                  <a:gd name="T15" fmla="*/ 376 h 2519"/>
                  <a:gd name="T16" fmla="*/ 2166 w 2806"/>
                  <a:gd name="T17" fmla="*/ 66 h 2519"/>
                  <a:gd name="T18" fmla="*/ 2100 w 2806"/>
                  <a:gd name="T19" fmla="*/ 0 h 2519"/>
                  <a:gd name="T20" fmla="*/ 1580 w 2806"/>
                  <a:gd name="T21" fmla="*/ 0 h 2519"/>
                  <a:gd name="T22" fmla="*/ 1514 w 2806"/>
                  <a:gd name="T23" fmla="*/ 66 h 2519"/>
                  <a:gd name="T24" fmla="*/ 1514 w 2806"/>
                  <a:gd name="T25" fmla="*/ 376 h 2519"/>
                  <a:gd name="T26" fmla="*/ 1492 w 2806"/>
                  <a:gd name="T27" fmla="*/ 376 h 2519"/>
                  <a:gd name="T28" fmla="*/ 1425 w 2806"/>
                  <a:gd name="T29" fmla="*/ 443 h 2519"/>
                  <a:gd name="T30" fmla="*/ 1492 w 2806"/>
                  <a:gd name="T31" fmla="*/ 510 h 2519"/>
                  <a:gd name="T32" fmla="*/ 1514 w 2806"/>
                  <a:gd name="T33" fmla="*/ 510 h 2519"/>
                  <a:gd name="T34" fmla="*/ 1514 w 2806"/>
                  <a:gd name="T35" fmla="*/ 934 h 2519"/>
                  <a:gd name="T36" fmla="*/ 1514 w 2806"/>
                  <a:gd name="T37" fmla="*/ 1299 h 2519"/>
                  <a:gd name="T38" fmla="*/ 918 w 2806"/>
                  <a:gd name="T39" fmla="*/ 2207 h 2519"/>
                  <a:gd name="T40" fmla="*/ 909 w 2806"/>
                  <a:gd name="T41" fmla="*/ 2413 h 2519"/>
                  <a:gd name="T42" fmla="*/ 1087 w 2806"/>
                  <a:gd name="T43" fmla="*/ 2519 h 2519"/>
                  <a:gd name="T44" fmla="*/ 2593 w 2806"/>
                  <a:gd name="T45" fmla="*/ 2519 h 2519"/>
                  <a:gd name="T46" fmla="*/ 2771 w 2806"/>
                  <a:gd name="T47" fmla="*/ 2413 h 2519"/>
                  <a:gd name="T48" fmla="*/ 2762 w 2806"/>
                  <a:gd name="T49" fmla="*/ 2207 h 2519"/>
                  <a:gd name="T50" fmla="*/ 2033 w 2806"/>
                  <a:gd name="T51" fmla="*/ 510 h 2519"/>
                  <a:gd name="T52" fmla="*/ 2033 w 2806"/>
                  <a:gd name="T53" fmla="*/ 867 h 2519"/>
                  <a:gd name="T54" fmla="*/ 1647 w 2806"/>
                  <a:gd name="T55" fmla="*/ 867 h 2519"/>
                  <a:gd name="T56" fmla="*/ 1647 w 2806"/>
                  <a:gd name="T57" fmla="*/ 510 h 2519"/>
                  <a:gd name="T58" fmla="*/ 2033 w 2806"/>
                  <a:gd name="T59" fmla="*/ 510 h 2519"/>
                  <a:gd name="T60" fmla="*/ 705 w 2806"/>
                  <a:gd name="T61" fmla="*/ 971 h 2519"/>
                  <a:gd name="T62" fmla="*/ 678 w 2806"/>
                  <a:gd name="T63" fmla="*/ 971 h 2519"/>
                  <a:gd name="T64" fmla="*/ 678 w 2806"/>
                  <a:gd name="T65" fmla="*/ 723 h 2519"/>
                  <a:gd name="T66" fmla="*/ 611 w 2806"/>
                  <a:gd name="T67" fmla="*/ 656 h 2519"/>
                  <a:gd name="T68" fmla="*/ 160 w 2806"/>
                  <a:gd name="T69" fmla="*/ 656 h 2519"/>
                  <a:gd name="T70" fmla="*/ 94 w 2806"/>
                  <a:gd name="T71" fmla="*/ 723 h 2519"/>
                  <a:gd name="T72" fmla="*/ 94 w 2806"/>
                  <a:gd name="T73" fmla="*/ 971 h 2519"/>
                  <a:gd name="T74" fmla="*/ 67 w 2806"/>
                  <a:gd name="T75" fmla="*/ 971 h 2519"/>
                  <a:gd name="T76" fmla="*/ 0 w 2806"/>
                  <a:gd name="T77" fmla="*/ 1037 h 2519"/>
                  <a:gd name="T78" fmla="*/ 67 w 2806"/>
                  <a:gd name="T79" fmla="*/ 1104 h 2519"/>
                  <a:gd name="T80" fmla="*/ 91 w 2806"/>
                  <a:gd name="T81" fmla="*/ 1104 h 2519"/>
                  <a:gd name="T82" fmla="*/ 91 w 2806"/>
                  <a:gd name="T83" fmla="*/ 1503 h 2519"/>
                  <a:gd name="T84" fmla="*/ 91 w 2806"/>
                  <a:gd name="T85" fmla="*/ 2253 h 2519"/>
                  <a:gd name="T86" fmla="*/ 357 w 2806"/>
                  <a:gd name="T87" fmla="*/ 2519 h 2519"/>
                  <a:gd name="T88" fmla="*/ 414 w 2806"/>
                  <a:gd name="T89" fmla="*/ 2519 h 2519"/>
                  <a:gd name="T90" fmla="*/ 681 w 2806"/>
                  <a:gd name="T91" fmla="*/ 2253 h 2519"/>
                  <a:gd name="T92" fmla="*/ 681 w 2806"/>
                  <a:gd name="T93" fmla="*/ 1503 h 2519"/>
                  <a:gd name="T94" fmla="*/ 681 w 2806"/>
                  <a:gd name="T95" fmla="*/ 1104 h 2519"/>
                  <a:gd name="T96" fmla="*/ 705 w 2806"/>
                  <a:gd name="T97" fmla="*/ 1104 h 2519"/>
                  <a:gd name="T98" fmla="*/ 771 w 2806"/>
                  <a:gd name="T99" fmla="*/ 1037 h 2519"/>
                  <a:gd name="T100" fmla="*/ 705 w 2806"/>
                  <a:gd name="T101" fmla="*/ 971 h 2519"/>
                  <a:gd name="T102" fmla="*/ 547 w 2806"/>
                  <a:gd name="T103" fmla="*/ 1436 h 2519"/>
                  <a:gd name="T104" fmla="*/ 224 w 2806"/>
                  <a:gd name="T105" fmla="*/ 1436 h 2519"/>
                  <a:gd name="T106" fmla="*/ 224 w 2806"/>
                  <a:gd name="T107" fmla="*/ 1104 h 2519"/>
                  <a:gd name="T108" fmla="*/ 547 w 2806"/>
                  <a:gd name="T109" fmla="*/ 1104 h 2519"/>
                  <a:gd name="T110" fmla="*/ 547 w 2806"/>
                  <a:gd name="T111" fmla="*/ 1436 h 2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06" h="2519">
                    <a:moveTo>
                      <a:pt x="2762" y="2207"/>
                    </a:moveTo>
                    <a:lnTo>
                      <a:pt x="2166" y="1299"/>
                    </a:lnTo>
                    <a:lnTo>
                      <a:pt x="2166" y="934"/>
                    </a:lnTo>
                    <a:lnTo>
                      <a:pt x="2166" y="510"/>
                    </a:lnTo>
                    <a:lnTo>
                      <a:pt x="2188" y="510"/>
                    </a:lnTo>
                    <a:cubicBezTo>
                      <a:pt x="2225" y="510"/>
                      <a:pt x="2255" y="480"/>
                      <a:pt x="2255" y="443"/>
                    </a:cubicBezTo>
                    <a:cubicBezTo>
                      <a:pt x="2255" y="406"/>
                      <a:pt x="2225" y="376"/>
                      <a:pt x="2188" y="376"/>
                    </a:cubicBezTo>
                    <a:lnTo>
                      <a:pt x="2166" y="376"/>
                    </a:lnTo>
                    <a:lnTo>
                      <a:pt x="2166" y="66"/>
                    </a:lnTo>
                    <a:cubicBezTo>
                      <a:pt x="2166" y="30"/>
                      <a:pt x="2137" y="0"/>
                      <a:pt x="2100" y="0"/>
                    </a:cubicBezTo>
                    <a:lnTo>
                      <a:pt x="1580" y="0"/>
                    </a:lnTo>
                    <a:cubicBezTo>
                      <a:pt x="1543" y="0"/>
                      <a:pt x="1514" y="30"/>
                      <a:pt x="1514" y="66"/>
                    </a:cubicBezTo>
                    <a:lnTo>
                      <a:pt x="1514" y="376"/>
                    </a:lnTo>
                    <a:lnTo>
                      <a:pt x="1492" y="376"/>
                    </a:lnTo>
                    <a:cubicBezTo>
                      <a:pt x="1455" y="376"/>
                      <a:pt x="1425" y="406"/>
                      <a:pt x="1425" y="443"/>
                    </a:cubicBezTo>
                    <a:cubicBezTo>
                      <a:pt x="1425" y="480"/>
                      <a:pt x="1455" y="510"/>
                      <a:pt x="1492" y="510"/>
                    </a:cubicBezTo>
                    <a:lnTo>
                      <a:pt x="1514" y="510"/>
                    </a:lnTo>
                    <a:lnTo>
                      <a:pt x="1514" y="934"/>
                    </a:lnTo>
                    <a:lnTo>
                      <a:pt x="1514" y="1299"/>
                    </a:lnTo>
                    <a:lnTo>
                      <a:pt x="918" y="2207"/>
                    </a:lnTo>
                    <a:cubicBezTo>
                      <a:pt x="877" y="2269"/>
                      <a:pt x="874" y="2348"/>
                      <a:pt x="909" y="2413"/>
                    </a:cubicBezTo>
                    <a:cubicBezTo>
                      <a:pt x="944" y="2479"/>
                      <a:pt x="1012" y="2519"/>
                      <a:pt x="1087" y="2519"/>
                    </a:cubicBezTo>
                    <a:lnTo>
                      <a:pt x="2593" y="2519"/>
                    </a:lnTo>
                    <a:cubicBezTo>
                      <a:pt x="2668" y="2519"/>
                      <a:pt x="2735" y="2479"/>
                      <a:pt x="2771" y="2413"/>
                    </a:cubicBezTo>
                    <a:cubicBezTo>
                      <a:pt x="2806" y="2348"/>
                      <a:pt x="2803" y="2269"/>
                      <a:pt x="2762" y="2207"/>
                    </a:cubicBezTo>
                    <a:close/>
                    <a:moveTo>
                      <a:pt x="2033" y="510"/>
                    </a:moveTo>
                    <a:lnTo>
                      <a:pt x="2033" y="867"/>
                    </a:lnTo>
                    <a:lnTo>
                      <a:pt x="1647" y="867"/>
                    </a:lnTo>
                    <a:lnTo>
                      <a:pt x="1647" y="510"/>
                    </a:lnTo>
                    <a:lnTo>
                      <a:pt x="2033" y="510"/>
                    </a:lnTo>
                    <a:close/>
                    <a:moveTo>
                      <a:pt x="705" y="971"/>
                    </a:moveTo>
                    <a:lnTo>
                      <a:pt x="678" y="971"/>
                    </a:lnTo>
                    <a:lnTo>
                      <a:pt x="678" y="723"/>
                    </a:lnTo>
                    <a:cubicBezTo>
                      <a:pt x="678" y="686"/>
                      <a:pt x="648" y="656"/>
                      <a:pt x="611" y="656"/>
                    </a:cubicBezTo>
                    <a:lnTo>
                      <a:pt x="160" y="656"/>
                    </a:lnTo>
                    <a:cubicBezTo>
                      <a:pt x="123" y="656"/>
                      <a:pt x="94" y="686"/>
                      <a:pt x="94" y="723"/>
                    </a:cubicBezTo>
                    <a:lnTo>
                      <a:pt x="94" y="971"/>
                    </a:lnTo>
                    <a:lnTo>
                      <a:pt x="67" y="971"/>
                    </a:lnTo>
                    <a:cubicBezTo>
                      <a:pt x="30" y="971"/>
                      <a:pt x="0" y="1000"/>
                      <a:pt x="0" y="1037"/>
                    </a:cubicBezTo>
                    <a:cubicBezTo>
                      <a:pt x="0" y="1074"/>
                      <a:pt x="30" y="1104"/>
                      <a:pt x="67" y="1104"/>
                    </a:cubicBezTo>
                    <a:lnTo>
                      <a:pt x="91" y="1104"/>
                    </a:lnTo>
                    <a:lnTo>
                      <a:pt x="91" y="1503"/>
                    </a:lnTo>
                    <a:lnTo>
                      <a:pt x="91" y="2253"/>
                    </a:lnTo>
                    <a:cubicBezTo>
                      <a:pt x="91" y="2400"/>
                      <a:pt x="210" y="2519"/>
                      <a:pt x="357" y="2519"/>
                    </a:cubicBezTo>
                    <a:lnTo>
                      <a:pt x="414" y="2519"/>
                    </a:lnTo>
                    <a:cubicBezTo>
                      <a:pt x="561" y="2519"/>
                      <a:pt x="681" y="2400"/>
                      <a:pt x="681" y="2253"/>
                    </a:cubicBezTo>
                    <a:lnTo>
                      <a:pt x="681" y="1503"/>
                    </a:lnTo>
                    <a:lnTo>
                      <a:pt x="681" y="1104"/>
                    </a:lnTo>
                    <a:lnTo>
                      <a:pt x="705" y="1104"/>
                    </a:lnTo>
                    <a:cubicBezTo>
                      <a:pt x="741" y="1104"/>
                      <a:pt x="771" y="1074"/>
                      <a:pt x="771" y="1037"/>
                    </a:cubicBezTo>
                    <a:cubicBezTo>
                      <a:pt x="771" y="1000"/>
                      <a:pt x="741" y="971"/>
                      <a:pt x="705" y="971"/>
                    </a:cubicBezTo>
                    <a:close/>
                    <a:moveTo>
                      <a:pt x="547" y="1436"/>
                    </a:moveTo>
                    <a:lnTo>
                      <a:pt x="224" y="1436"/>
                    </a:lnTo>
                    <a:lnTo>
                      <a:pt x="224" y="1104"/>
                    </a:lnTo>
                    <a:lnTo>
                      <a:pt x="547" y="1104"/>
                    </a:lnTo>
                    <a:lnTo>
                      <a:pt x="547" y="1436"/>
                    </a:lnTo>
                    <a:close/>
                  </a:path>
                </a:pathLst>
              </a:custGeom>
              <a:solidFill>
                <a:schemeClr val="accent1"/>
              </a:solidFill>
              <a:ln>
                <a:noFill/>
              </a:ln>
            </p:spPr>
          </p:sp>
        </p:grpSp>
        <p:grpSp>
          <p:nvGrpSpPr>
            <p:cNvPr id="16" name="组合 15">
              <a:extLst>
                <a:ext uri="{FF2B5EF4-FFF2-40B4-BE49-F238E27FC236}">
                  <a16:creationId xmlns:a16="http://schemas.microsoft.com/office/drawing/2014/main" id="{364EE7F9-0AFA-4237-BC7F-0D4C57DE3AE2}"/>
                </a:ext>
              </a:extLst>
            </p:cNvPr>
            <p:cNvGrpSpPr/>
            <p:nvPr/>
          </p:nvGrpSpPr>
          <p:grpSpPr>
            <a:xfrm>
              <a:off x="6934154" y="1811116"/>
              <a:ext cx="1596571" cy="1596571"/>
              <a:chOff x="6729790" y="1811116"/>
              <a:chExt cx="1596571" cy="1596571"/>
            </a:xfrm>
          </p:grpSpPr>
          <p:sp>
            <p:nvSpPr>
              <p:cNvPr id="5" name="椭圆 4">
                <a:extLst>
                  <a:ext uri="{FF2B5EF4-FFF2-40B4-BE49-F238E27FC236}">
                    <a16:creationId xmlns:a16="http://schemas.microsoft.com/office/drawing/2014/main" id="{73BD24D5-96A0-4F62-BCD2-C8026E58E679}"/>
                  </a:ext>
                </a:extLst>
              </p:cNvPr>
              <p:cNvSpPr/>
              <p:nvPr/>
            </p:nvSpPr>
            <p:spPr>
              <a:xfrm>
                <a:off x="6729790" y="1811116"/>
                <a:ext cx="1596571" cy="1596571"/>
              </a:xfrm>
              <a:prstGeom prst="ellipse">
                <a:avLst/>
              </a:prstGeom>
              <a:noFill/>
              <a:ln w="28575">
                <a:gradFill flip="none" rotWithShape="1">
                  <a:gsLst>
                    <a:gs pos="100000">
                      <a:srgbClr val="004680"/>
                    </a:gs>
                    <a:gs pos="0">
                      <a:schemeClr val="accent1"/>
                    </a:gs>
                    <a:gs pos="50000">
                      <a:schemeClr val="accent1">
                        <a:alpha val="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school-bell_43401">
                <a:extLst>
                  <a:ext uri="{FF2B5EF4-FFF2-40B4-BE49-F238E27FC236}">
                    <a16:creationId xmlns:a16="http://schemas.microsoft.com/office/drawing/2014/main" id="{7B491EA9-D738-4F9E-B6BA-AA57D012B3DC}"/>
                  </a:ext>
                </a:extLst>
              </p:cNvPr>
              <p:cNvSpPr>
                <a:spLocks noChangeAspect="1"/>
              </p:cNvSpPr>
              <p:nvPr/>
            </p:nvSpPr>
            <p:spPr bwMode="auto">
              <a:xfrm>
                <a:off x="7257846" y="2278478"/>
                <a:ext cx="634660" cy="665565"/>
              </a:xfrm>
              <a:custGeom>
                <a:avLst/>
                <a:gdLst>
                  <a:gd name="T0" fmla="*/ 383 w 398"/>
                  <a:gd name="T1" fmla="*/ 167 h 418"/>
                  <a:gd name="T2" fmla="*/ 335 w 398"/>
                  <a:gd name="T3" fmla="*/ 168 h 418"/>
                  <a:gd name="T4" fmla="*/ 337 w 398"/>
                  <a:gd name="T5" fmla="*/ 216 h 418"/>
                  <a:gd name="T6" fmla="*/ 349 w 398"/>
                  <a:gd name="T7" fmla="*/ 224 h 418"/>
                  <a:gd name="T8" fmla="*/ 196 w 398"/>
                  <a:gd name="T9" fmla="*/ 320 h 418"/>
                  <a:gd name="T10" fmla="*/ 196 w 398"/>
                  <a:gd name="T11" fmla="*/ 310 h 418"/>
                  <a:gd name="T12" fmla="*/ 316 w 398"/>
                  <a:gd name="T13" fmla="*/ 158 h 418"/>
                  <a:gd name="T14" fmla="*/ 158 w 398"/>
                  <a:gd name="T15" fmla="*/ 0 h 418"/>
                  <a:gd name="T16" fmla="*/ 0 w 398"/>
                  <a:gd name="T17" fmla="*/ 158 h 418"/>
                  <a:gd name="T18" fmla="*/ 130 w 398"/>
                  <a:gd name="T19" fmla="*/ 313 h 418"/>
                  <a:gd name="T20" fmla="*/ 130 w 398"/>
                  <a:gd name="T21" fmla="*/ 341 h 418"/>
                  <a:gd name="T22" fmla="*/ 78 w 398"/>
                  <a:gd name="T23" fmla="*/ 341 h 418"/>
                  <a:gd name="T24" fmla="*/ 78 w 398"/>
                  <a:gd name="T25" fmla="*/ 362 h 418"/>
                  <a:gd name="T26" fmla="*/ 33 w 398"/>
                  <a:gd name="T27" fmla="*/ 362 h 418"/>
                  <a:gd name="T28" fmla="*/ 33 w 398"/>
                  <a:gd name="T29" fmla="*/ 418 h 418"/>
                  <a:gd name="T30" fmla="*/ 276 w 398"/>
                  <a:gd name="T31" fmla="*/ 418 h 418"/>
                  <a:gd name="T32" fmla="*/ 276 w 398"/>
                  <a:gd name="T33" fmla="*/ 362 h 418"/>
                  <a:gd name="T34" fmla="*/ 244 w 398"/>
                  <a:gd name="T35" fmla="*/ 362 h 418"/>
                  <a:gd name="T36" fmla="*/ 244 w 398"/>
                  <a:gd name="T37" fmla="*/ 341 h 418"/>
                  <a:gd name="T38" fmla="*/ 196 w 398"/>
                  <a:gd name="T39" fmla="*/ 341 h 418"/>
                  <a:gd name="T40" fmla="*/ 196 w 398"/>
                  <a:gd name="T41" fmla="*/ 338 h 418"/>
                  <a:gd name="T42" fmla="*/ 366 w 398"/>
                  <a:gd name="T43" fmla="*/ 225 h 418"/>
                  <a:gd name="T44" fmla="*/ 385 w 398"/>
                  <a:gd name="T45" fmla="*/ 215 h 418"/>
                  <a:gd name="T46" fmla="*/ 383 w 398"/>
                  <a:gd name="T47" fmla="*/ 167 h 418"/>
                  <a:gd name="T48" fmla="*/ 117 w 398"/>
                  <a:gd name="T49" fmla="*/ 158 h 418"/>
                  <a:gd name="T50" fmla="*/ 161 w 398"/>
                  <a:gd name="T51" fmla="*/ 114 h 418"/>
                  <a:gd name="T52" fmla="*/ 204 w 398"/>
                  <a:gd name="T53" fmla="*/ 158 h 418"/>
                  <a:gd name="T54" fmla="*/ 161 w 398"/>
                  <a:gd name="T55" fmla="*/ 201 h 418"/>
                  <a:gd name="T56" fmla="*/ 117 w 398"/>
                  <a:gd name="T57" fmla="*/ 158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8" h="418">
                    <a:moveTo>
                      <a:pt x="383" y="167"/>
                    </a:moveTo>
                    <a:cubicBezTo>
                      <a:pt x="370" y="154"/>
                      <a:pt x="348" y="155"/>
                      <a:pt x="335" y="168"/>
                    </a:cubicBezTo>
                    <a:cubicBezTo>
                      <a:pt x="322" y="182"/>
                      <a:pt x="323" y="203"/>
                      <a:pt x="337" y="216"/>
                    </a:cubicBezTo>
                    <a:cubicBezTo>
                      <a:pt x="340" y="220"/>
                      <a:pt x="345" y="222"/>
                      <a:pt x="349" y="224"/>
                    </a:cubicBezTo>
                    <a:cubicBezTo>
                      <a:pt x="341" y="256"/>
                      <a:pt x="310" y="304"/>
                      <a:pt x="196" y="320"/>
                    </a:cubicBezTo>
                    <a:lnTo>
                      <a:pt x="196" y="310"/>
                    </a:lnTo>
                    <a:cubicBezTo>
                      <a:pt x="265" y="293"/>
                      <a:pt x="316" y="232"/>
                      <a:pt x="316" y="158"/>
                    </a:cubicBezTo>
                    <a:cubicBezTo>
                      <a:pt x="316" y="71"/>
                      <a:pt x="245" y="0"/>
                      <a:pt x="158" y="0"/>
                    </a:cubicBezTo>
                    <a:cubicBezTo>
                      <a:pt x="71" y="0"/>
                      <a:pt x="0" y="71"/>
                      <a:pt x="0" y="158"/>
                    </a:cubicBezTo>
                    <a:cubicBezTo>
                      <a:pt x="0" y="235"/>
                      <a:pt x="57" y="300"/>
                      <a:pt x="130" y="313"/>
                    </a:cubicBezTo>
                    <a:lnTo>
                      <a:pt x="130" y="341"/>
                    </a:lnTo>
                    <a:lnTo>
                      <a:pt x="78" y="341"/>
                    </a:lnTo>
                    <a:lnTo>
                      <a:pt x="78" y="362"/>
                    </a:lnTo>
                    <a:lnTo>
                      <a:pt x="33" y="362"/>
                    </a:lnTo>
                    <a:lnTo>
                      <a:pt x="33" y="418"/>
                    </a:lnTo>
                    <a:lnTo>
                      <a:pt x="276" y="418"/>
                    </a:lnTo>
                    <a:lnTo>
                      <a:pt x="276" y="362"/>
                    </a:lnTo>
                    <a:lnTo>
                      <a:pt x="244" y="362"/>
                    </a:lnTo>
                    <a:lnTo>
                      <a:pt x="244" y="341"/>
                    </a:lnTo>
                    <a:lnTo>
                      <a:pt x="196" y="341"/>
                    </a:lnTo>
                    <a:lnTo>
                      <a:pt x="196" y="338"/>
                    </a:lnTo>
                    <a:cubicBezTo>
                      <a:pt x="325" y="320"/>
                      <a:pt x="359" y="263"/>
                      <a:pt x="366" y="225"/>
                    </a:cubicBezTo>
                    <a:cubicBezTo>
                      <a:pt x="373" y="223"/>
                      <a:pt x="380" y="220"/>
                      <a:pt x="385" y="215"/>
                    </a:cubicBezTo>
                    <a:cubicBezTo>
                      <a:pt x="398" y="201"/>
                      <a:pt x="397" y="180"/>
                      <a:pt x="383" y="167"/>
                    </a:cubicBezTo>
                    <a:close/>
                    <a:moveTo>
                      <a:pt x="117" y="158"/>
                    </a:moveTo>
                    <a:cubicBezTo>
                      <a:pt x="117" y="134"/>
                      <a:pt x="137" y="114"/>
                      <a:pt x="161" y="114"/>
                    </a:cubicBezTo>
                    <a:cubicBezTo>
                      <a:pt x="185" y="114"/>
                      <a:pt x="204" y="134"/>
                      <a:pt x="204" y="158"/>
                    </a:cubicBezTo>
                    <a:cubicBezTo>
                      <a:pt x="204" y="182"/>
                      <a:pt x="185" y="201"/>
                      <a:pt x="161" y="201"/>
                    </a:cubicBezTo>
                    <a:cubicBezTo>
                      <a:pt x="137" y="201"/>
                      <a:pt x="117" y="182"/>
                      <a:pt x="117" y="158"/>
                    </a:cubicBezTo>
                    <a:close/>
                  </a:path>
                </a:pathLst>
              </a:custGeom>
              <a:solidFill>
                <a:schemeClr val="accent1"/>
              </a:solidFill>
              <a:ln>
                <a:noFill/>
              </a:ln>
            </p:spPr>
          </p:sp>
        </p:grpSp>
        <p:grpSp>
          <p:nvGrpSpPr>
            <p:cNvPr id="17" name="组合 16">
              <a:extLst>
                <a:ext uri="{FF2B5EF4-FFF2-40B4-BE49-F238E27FC236}">
                  <a16:creationId xmlns:a16="http://schemas.microsoft.com/office/drawing/2014/main" id="{10DD49BE-4612-4C23-ABFA-88268563656F}"/>
                </a:ext>
              </a:extLst>
            </p:cNvPr>
            <p:cNvGrpSpPr/>
            <p:nvPr/>
          </p:nvGrpSpPr>
          <p:grpSpPr>
            <a:xfrm>
              <a:off x="4274365" y="1811116"/>
              <a:ext cx="1596571" cy="1596571"/>
              <a:chOff x="3865638" y="1811116"/>
              <a:chExt cx="1596571" cy="1596571"/>
            </a:xfrm>
          </p:grpSpPr>
          <p:sp>
            <p:nvSpPr>
              <p:cNvPr id="4" name="椭圆 3">
                <a:extLst>
                  <a:ext uri="{FF2B5EF4-FFF2-40B4-BE49-F238E27FC236}">
                    <a16:creationId xmlns:a16="http://schemas.microsoft.com/office/drawing/2014/main" id="{29A97772-6D2C-47C1-B6AC-DE6D94585787}"/>
                  </a:ext>
                </a:extLst>
              </p:cNvPr>
              <p:cNvSpPr/>
              <p:nvPr/>
            </p:nvSpPr>
            <p:spPr>
              <a:xfrm>
                <a:off x="3865638" y="1811116"/>
                <a:ext cx="1596571" cy="1596571"/>
              </a:xfrm>
              <a:prstGeom prst="ellipse">
                <a:avLst/>
              </a:prstGeom>
              <a:noFill/>
              <a:ln w="28575">
                <a:gradFill flip="none" rotWithShape="1">
                  <a:gsLst>
                    <a:gs pos="100000">
                      <a:srgbClr val="004680"/>
                    </a:gs>
                    <a:gs pos="0">
                      <a:schemeClr val="accent1"/>
                    </a:gs>
                    <a:gs pos="50000">
                      <a:schemeClr val="accent1">
                        <a:alpha val="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itle_386275">
                <a:extLst>
                  <a:ext uri="{FF2B5EF4-FFF2-40B4-BE49-F238E27FC236}">
                    <a16:creationId xmlns:a16="http://schemas.microsoft.com/office/drawing/2014/main" id="{1029620F-1D46-4E81-ADA3-1CC1CF6B518D}"/>
                  </a:ext>
                </a:extLst>
              </p:cNvPr>
              <p:cNvSpPr>
                <a:spLocks noChangeAspect="1"/>
              </p:cNvSpPr>
              <p:nvPr/>
            </p:nvSpPr>
            <p:spPr bwMode="auto">
              <a:xfrm>
                <a:off x="4359453" y="2278478"/>
                <a:ext cx="611532" cy="665564"/>
              </a:xfrm>
              <a:custGeom>
                <a:avLst/>
                <a:gdLst>
                  <a:gd name="connsiteX0" fmla="*/ 80136 w 557453"/>
                  <a:gd name="connsiteY0" fmla="*/ 382183 h 606706"/>
                  <a:gd name="connsiteX1" fmla="*/ 117421 w 557453"/>
                  <a:gd name="connsiteY1" fmla="*/ 448650 h 606706"/>
                  <a:gd name="connsiteX2" fmla="*/ 201069 w 557453"/>
                  <a:gd name="connsiteY2" fmla="*/ 461268 h 606706"/>
                  <a:gd name="connsiteX3" fmla="*/ 226074 w 557453"/>
                  <a:gd name="connsiteY3" fmla="*/ 485082 h 606706"/>
                  <a:gd name="connsiteX4" fmla="*/ 155863 w 557453"/>
                  <a:gd name="connsiteY4" fmla="*/ 597400 h 606706"/>
                  <a:gd name="connsiteX5" fmla="*/ 121248 w 557453"/>
                  <a:gd name="connsiteY5" fmla="*/ 595711 h 606706"/>
                  <a:gd name="connsiteX6" fmla="*/ 86988 w 557453"/>
                  <a:gd name="connsiteY6" fmla="*/ 527379 h 606706"/>
                  <a:gd name="connsiteX7" fmla="*/ 19892 w 557453"/>
                  <a:gd name="connsiteY7" fmla="*/ 527379 h 606706"/>
                  <a:gd name="connsiteX8" fmla="*/ 3340 w 557453"/>
                  <a:gd name="connsiteY8" fmla="*/ 496545 h 606706"/>
                  <a:gd name="connsiteX9" fmla="*/ 472991 w 557453"/>
                  <a:gd name="connsiteY9" fmla="*/ 375691 h 606706"/>
                  <a:gd name="connsiteX10" fmla="*/ 554072 w 557453"/>
                  <a:gd name="connsiteY10" fmla="*/ 496542 h 606706"/>
                  <a:gd name="connsiteX11" fmla="*/ 537607 w 557453"/>
                  <a:gd name="connsiteY11" fmla="*/ 527377 h 606706"/>
                  <a:gd name="connsiteX12" fmla="*/ 470410 w 557453"/>
                  <a:gd name="connsiteY12" fmla="*/ 527377 h 606706"/>
                  <a:gd name="connsiteX13" fmla="*/ 436234 w 557453"/>
                  <a:gd name="connsiteY13" fmla="*/ 595711 h 606706"/>
                  <a:gd name="connsiteX14" fmla="*/ 401612 w 557453"/>
                  <a:gd name="connsiteY14" fmla="*/ 597399 h 606706"/>
                  <a:gd name="connsiteX15" fmla="*/ 329876 w 557453"/>
                  <a:gd name="connsiteY15" fmla="*/ 482769 h 606706"/>
                  <a:gd name="connsiteX16" fmla="*/ 351504 w 557453"/>
                  <a:gd name="connsiteY16" fmla="*/ 461264 h 606706"/>
                  <a:gd name="connsiteX17" fmla="*/ 435166 w 557453"/>
                  <a:gd name="connsiteY17" fmla="*/ 448646 h 606706"/>
                  <a:gd name="connsiteX18" fmla="*/ 472991 w 557453"/>
                  <a:gd name="connsiteY18" fmla="*/ 375691 h 606706"/>
                  <a:gd name="connsiteX19" fmla="*/ 276353 w 557453"/>
                  <a:gd name="connsiteY19" fmla="*/ 150940 h 606706"/>
                  <a:gd name="connsiteX20" fmla="*/ 355775 w 557453"/>
                  <a:gd name="connsiteY20" fmla="*/ 230256 h 606706"/>
                  <a:gd name="connsiteX21" fmla="*/ 276353 w 557453"/>
                  <a:gd name="connsiteY21" fmla="*/ 309572 h 606706"/>
                  <a:gd name="connsiteX22" fmla="*/ 196931 w 557453"/>
                  <a:gd name="connsiteY22" fmla="*/ 230256 h 606706"/>
                  <a:gd name="connsiteX23" fmla="*/ 276353 w 557453"/>
                  <a:gd name="connsiteY23" fmla="*/ 150940 h 606706"/>
                  <a:gd name="connsiteX24" fmla="*/ 276326 w 557453"/>
                  <a:gd name="connsiteY24" fmla="*/ 111262 h 606706"/>
                  <a:gd name="connsiteX25" fmla="*/ 157153 w 557453"/>
                  <a:gd name="connsiteY25" fmla="*/ 230255 h 606706"/>
                  <a:gd name="connsiteX26" fmla="*/ 276326 w 557453"/>
                  <a:gd name="connsiteY26" fmla="*/ 349248 h 606706"/>
                  <a:gd name="connsiteX27" fmla="*/ 395499 w 557453"/>
                  <a:gd name="connsiteY27" fmla="*/ 230255 h 606706"/>
                  <a:gd name="connsiteX28" fmla="*/ 276326 w 557453"/>
                  <a:gd name="connsiteY28" fmla="*/ 111262 h 606706"/>
                  <a:gd name="connsiteX29" fmla="*/ 276326 w 557453"/>
                  <a:gd name="connsiteY29" fmla="*/ 0 h 606706"/>
                  <a:gd name="connsiteX30" fmla="*/ 331952 w 557453"/>
                  <a:gd name="connsiteY30" fmla="*/ 38124 h 606706"/>
                  <a:gd name="connsiteX31" fmla="*/ 344412 w 557453"/>
                  <a:gd name="connsiteY31" fmla="*/ 42212 h 606706"/>
                  <a:gd name="connsiteX32" fmla="*/ 411875 w 557453"/>
                  <a:gd name="connsiteY32" fmla="*/ 43989 h 606706"/>
                  <a:gd name="connsiteX33" fmla="*/ 434392 w 557453"/>
                  <a:gd name="connsiteY33" fmla="*/ 107529 h 606706"/>
                  <a:gd name="connsiteX34" fmla="*/ 442135 w 557453"/>
                  <a:gd name="connsiteY34" fmla="*/ 118105 h 606706"/>
                  <a:gd name="connsiteX35" fmla="*/ 495625 w 557453"/>
                  <a:gd name="connsiteY35" fmla="*/ 159072 h 606706"/>
                  <a:gd name="connsiteX36" fmla="*/ 477558 w 557453"/>
                  <a:gd name="connsiteY36" fmla="*/ 222079 h 606706"/>
                  <a:gd name="connsiteX37" fmla="*/ 477558 w 557453"/>
                  <a:gd name="connsiteY37" fmla="*/ 238431 h 606706"/>
                  <a:gd name="connsiteX38" fmla="*/ 495625 w 557453"/>
                  <a:gd name="connsiteY38" fmla="*/ 301438 h 606706"/>
                  <a:gd name="connsiteX39" fmla="*/ 442135 w 557453"/>
                  <a:gd name="connsiteY39" fmla="*/ 342405 h 606706"/>
                  <a:gd name="connsiteX40" fmla="*/ 434392 w 557453"/>
                  <a:gd name="connsiteY40" fmla="*/ 353070 h 606706"/>
                  <a:gd name="connsiteX41" fmla="*/ 411875 w 557453"/>
                  <a:gd name="connsiteY41" fmla="*/ 416521 h 606706"/>
                  <a:gd name="connsiteX42" fmla="*/ 344412 w 557453"/>
                  <a:gd name="connsiteY42" fmla="*/ 418298 h 606706"/>
                  <a:gd name="connsiteX43" fmla="*/ 331952 w 557453"/>
                  <a:gd name="connsiteY43" fmla="*/ 422386 h 606706"/>
                  <a:gd name="connsiteX44" fmla="*/ 276326 w 557453"/>
                  <a:gd name="connsiteY44" fmla="*/ 460510 h 606706"/>
                  <a:gd name="connsiteX45" fmla="*/ 220701 w 557453"/>
                  <a:gd name="connsiteY45" fmla="*/ 422386 h 606706"/>
                  <a:gd name="connsiteX46" fmla="*/ 208240 w 557453"/>
                  <a:gd name="connsiteY46" fmla="*/ 418298 h 606706"/>
                  <a:gd name="connsiteX47" fmla="*/ 140777 w 557453"/>
                  <a:gd name="connsiteY47" fmla="*/ 416521 h 606706"/>
                  <a:gd name="connsiteX48" fmla="*/ 118260 w 557453"/>
                  <a:gd name="connsiteY48" fmla="*/ 352981 h 606706"/>
                  <a:gd name="connsiteX49" fmla="*/ 110606 w 557453"/>
                  <a:gd name="connsiteY49" fmla="*/ 342405 h 606706"/>
                  <a:gd name="connsiteX50" fmla="*/ 57027 w 557453"/>
                  <a:gd name="connsiteY50" fmla="*/ 301438 h 606706"/>
                  <a:gd name="connsiteX51" fmla="*/ 76162 w 557453"/>
                  <a:gd name="connsiteY51" fmla="*/ 236831 h 606706"/>
                  <a:gd name="connsiteX52" fmla="*/ 76162 w 557453"/>
                  <a:gd name="connsiteY52" fmla="*/ 223679 h 606706"/>
                  <a:gd name="connsiteX53" fmla="*/ 57027 w 557453"/>
                  <a:gd name="connsiteY53" fmla="*/ 159072 h 606706"/>
                  <a:gd name="connsiteX54" fmla="*/ 110606 w 557453"/>
                  <a:gd name="connsiteY54" fmla="*/ 118105 h 606706"/>
                  <a:gd name="connsiteX55" fmla="*/ 118260 w 557453"/>
                  <a:gd name="connsiteY55" fmla="*/ 107529 h 606706"/>
                  <a:gd name="connsiteX56" fmla="*/ 140777 w 557453"/>
                  <a:gd name="connsiteY56" fmla="*/ 43989 h 606706"/>
                  <a:gd name="connsiteX57" fmla="*/ 208240 w 557453"/>
                  <a:gd name="connsiteY57" fmla="*/ 42212 h 606706"/>
                  <a:gd name="connsiteX58" fmla="*/ 220701 w 557453"/>
                  <a:gd name="connsiteY58" fmla="*/ 38213 h 606706"/>
                  <a:gd name="connsiteX59" fmla="*/ 276326 w 557453"/>
                  <a:gd name="connsiteY59" fmla="*/ 0 h 60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57453" h="606706">
                    <a:moveTo>
                      <a:pt x="80136" y="382183"/>
                    </a:moveTo>
                    <a:cubicBezTo>
                      <a:pt x="82271" y="408752"/>
                      <a:pt x="95708" y="432922"/>
                      <a:pt x="117421" y="448650"/>
                    </a:cubicBezTo>
                    <a:cubicBezTo>
                      <a:pt x="143850" y="467843"/>
                      <a:pt x="171258" y="469354"/>
                      <a:pt x="201069" y="461268"/>
                    </a:cubicBezTo>
                    <a:cubicBezTo>
                      <a:pt x="208989" y="471042"/>
                      <a:pt x="214150" y="477262"/>
                      <a:pt x="226074" y="485082"/>
                    </a:cubicBezTo>
                    <a:lnTo>
                      <a:pt x="155863" y="597400"/>
                    </a:lnTo>
                    <a:cubicBezTo>
                      <a:pt x="147677" y="610462"/>
                      <a:pt x="128189" y="609662"/>
                      <a:pt x="121248" y="595711"/>
                    </a:cubicBezTo>
                    <a:lnTo>
                      <a:pt x="86988" y="527379"/>
                    </a:lnTo>
                    <a:lnTo>
                      <a:pt x="19892" y="527379"/>
                    </a:lnTo>
                    <a:cubicBezTo>
                      <a:pt x="3963" y="527379"/>
                      <a:pt x="-5380" y="509696"/>
                      <a:pt x="3340" y="496545"/>
                    </a:cubicBezTo>
                    <a:close/>
                    <a:moveTo>
                      <a:pt x="472991" y="375691"/>
                    </a:moveTo>
                    <a:lnTo>
                      <a:pt x="554072" y="496542"/>
                    </a:lnTo>
                    <a:cubicBezTo>
                      <a:pt x="562883" y="509605"/>
                      <a:pt x="553449" y="527377"/>
                      <a:pt x="537607" y="527377"/>
                    </a:cubicBezTo>
                    <a:lnTo>
                      <a:pt x="470410" y="527377"/>
                    </a:lnTo>
                    <a:lnTo>
                      <a:pt x="436234" y="595711"/>
                    </a:lnTo>
                    <a:cubicBezTo>
                      <a:pt x="429291" y="609573"/>
                      <a:pt x="409800" y="610462"/>
                      <a:pt x="401612" y="597399"/>
                    </a:cubicBezTo>
                    <a:lnTo>
                      <a:pt x="329876" y="482769"/>
                    </a:lnTo>
                    <a:cubicBezTo>
                      <a:pt x="340378" y="475215"/>
                      <a:pt x="344473" y="469973"/>
                      <a:pt x="351504" y="461264"/>
                    </a:cubicBezTo>
                    <a:cubicBezTo>
                      <a:pt x="380963" y="469173"/>
                      <a:pt x="408465" y="468107"/>
                      <a:pt x="435166" y="448646"/>
                    </a:cubicBezTo>
                    <a:cubicBezTo>
                      <a:pt x="457327" y="432651"/>
                      <a:pt x="471300" y="408747"/>
                      <a:pt x="472991" y="375691"/>
                    </a:cubicBezTo>
                    <a:close/>
                    <a:moveTo>
                      <a:pt x="276353" y="150940"/>
                    </a:moveTo>
                    <a:cubicBezTo>
                      <a:pt x="320217" y="150940"/>
                      <a:pt x="355775" y="186451"/>
                      <a:pt x="355775" y="230256"/>
                    </a:cubicBezTo>
                    <a:cubicBezTo>
                      <a:pt x="355775" y="274061"/>
                      <a:pt x="320217" y="309572"/>
                      <a:pt x="276353" y="309572"/>
                    </a:cubicBezTo>
                    <a:cubicBezTo>
                      <a:pt x="232489" y="309572"/>
                      <a:pt x="196931" y="274061"/>
                      <a:pt x="196931" y="230256"/>
                    </a:cubicBezTo>
                    <a:cubicBezTo>
                      <a:pt x="196931" y="186451"/>
                      <a:pt x="232489" y="150940"/>
                      <a:pt x="276353" y="150940"/>
                    </a:cubicBezTo>
                    <a:close/>
                    <a:moveTo>
                      <a:pt x="276326" y="111262"/>
                    </a:moveTo>
                    <a:cubicBezTo>
                      <a:pt x="210643" y="111262"/>
                      <a:pt x="157153" y="164671"/>
                      <a:pt x="157153" y="230255"/>
                    </a:cubicBezTo>
                    <a:cubicBezTo>
                      <a:pt x="157153" y="295839"/>
                      <a:pt x="210643" y="349248"/>
                      <a:pt x="276326" y="349248"/>
                    </a:cubicBezTo>
                    <a:cubicBezTo>
                      <a:pt x="342009" y="349248"/>
                      <a:pt x="395499" y="295839"/>
                      <a:pt x="395499" y="230255"/>
                    </a:cubicBezTo>
                    <a:cubicBezTo>
                      <a:pt x="395499" y="164671"/>
                      <a:pt x="342009" y="111262"/>
                      <a:pt x="276326" y="111262"/>
                    </a:cubicBezTo>
                    <a:close/>
                    <a:moveTo>
                      <a:pt x="276326" y="0"/>
                    </a:moveTo>
                    <a:cubicBezTo>
                      <a:pt x="305341" y="0"/>
                      <a:pt x="317000" y="19640"/>
                      <a:pt x="331952" y="38124"/>
                    </a:cubicBezTo>
                    <a:cubicBezTo>
                      <a:pt x="334978" y="41856"/>
                      <a:pt x="339873" y="43456"/>
                      <a:pt x="344412" y="42212"/>
                    </a:cubicBezTo>
                    <a:cubicBezTo>
                      <a:pt x="368086" y="35902"/>
                      <a:pt x="388646" y="27105"/>
                      <a:pt x="411875" y="43989"/>
                    </a:cubicBezTo>
                    <a:cubicBezTo>
                      <a:pt x="435371" y="60963"/>
                      <a:pt x="433146" y="83713"/>
                      <a:pt x="434392" y="107529"/>
                    </a:cubicBezTo>
                    <a:cubicBezTo>
                      <a:pt x="434659" y="112239"/>
                      <a:pt x="437685" y="116416"/>
                      <a:pt x="442135" y="118105"/>
                    </a:cubicBezTo>
                    <a:cubicBezTo>
                      <a:pt x="465009" y="126814"/>
                      <a:pt x="486814" y="131790"/>
                      <a:pt x="495625" y="159072"/>
                    </a:cubicBezTo>
                    <a:cubicBezTo>
                      <a:pt x="504525" y="186532"/>
                      <a:pt x="489662" y="203506"/>
                      <a:pt x="477558" y="222079"/>
                    </a:cubicBezTo>
                    <a:cubicBezTo>
                      <a:pt x="474265" y="227056"/>
                      <a:pt x="474265" y="233454"/>
                      <a:pt x="477558" y="238431"/>
                    </a:cubicBezTo>
                    <a:cubicBezTo>
                      <a:pt x="490196" y="257804"/>
                      <a:pt x="504436" y="274511"/>
                      <a:pt x="495625" y="301438"/>
                    </a:cubicBezTo>
                    <a:cubicBezTo>
                      <a:pt x="486725" y="328987"/>
                      <a:pt x="464297" y="333963"/>
                      <a:pt x="442135" y="342405"/>
                    </a:cubicBezTo>
                    <a:cubicBezTo>
                      <a:pt x="437685" y="344094"/>
                      <a:pt x="434659" y="348271"/>
                      <a:pt x="434392" y="353070"/>
                    </a:cubicBezTo>
                    <a:cubicBezTo>
                      <a:pt x="433146" y="377419"/>
                      <a:pt x="435104" y="399725"/>
                      <a:pt x="411875" y="416521"/>
                    </a:cubicBezTo>
                    <a:cubicBezTo>
                      <a:pt x="388468" y="433583"/>
                      <a:pt x="367552" y="424519"/>
                      <a:pt x="344412" y="418298"/>
                    </a:cubicBezTo>
                    <a:cubicBezTo>
                      <a:pt x="339962" y="417054"/>
                      <a:pt x="334978" y="418654"/>
                      <a:pt x="331952" y="422386"/>
                    </a:cubicBezTo>
                    <a:cubicBezTo>
                      <a:pt x="316555" y="441404"/>
                      <a:pt x="305074" y="460510"/>
                      <a:pt x="276326" y="460510"/>
                    </a:cubicBezTo>
                    <a:cubicBezTo>
                      <a:pt x="247312" y="460510"/>
                      <a:pt x="235653" y="440870"/>
                      <a:pt x="220701" y="422386"/>
                    </a:cubicBezTo>
                    <a:cubicBezTo>
                      <a:pt x="217763" y="418654"/>
                      <a:pt x="212868" y="417054"/>
                      <a:pt x="208240" y="418298"/>
                    </a:cubicBezTo>
                    <a:cubicBezTo>
                      <a:pt x="184655" y="424608"/>
                      <a:pt x="164006" y="433405"/>
                      <a:pt x="140777" y="416521"/>
                    </a:cubicBezTo>
                    <a:cubicBezTo>
                      <a:pt x="117281" y="399547"/>
                      <a:pt x="119506" y="376708"/>
                      <a:pt x="118260" y="352981"/>
                    </a:cubicBezTo>
                    <a:cubicBezTo>
                      <a:pt x="117993" y="348271"/>
                      <a:pt x="114967" y="344094"/>
                      <a:pt x="110606" y="342405"/>
                    </a:cubicBezTo>
                    <a:cubicBezTo>
                      <a:pt x="87643" y="333696"/>
                      <a:pt x="65927" y="328720"/>
                      <a:pt x="57027" y="301438"/>
                    </a:cubicBezTo>
                    <a:cubicBezTo>
                      <a:pt x="48038" y="273711"/>
                      <a:pt x="63346" y="256560"/>
                      <a:pt x="76162" y="236831"/>
                    </a:cubicBezTo>
                    <a:cubicBezTo>
                      <a:pt x="78743" y="232832"/>
                      <a:pt x="78743" y="227678"/>
                      <a:pt x="76162" y="223679"/>
                    </a:cubicBezTo>
                    <a:cubicBezTo>
                      <a:pt x="62812" y="203151"/>
                      <a:pt x="48127" y="186355"/>
                      <a:pt x="57027" y="159072"/>
                    </a:cubicBezTo>
                    <a:cubicBezTo>
                      <a:pt x="66016" y="131523"/>
                      <a:pt x="88355" y="126547"/>
                      <a:pt x="110606" y="118105"/>
                    </a:cubicBezTo>
                    <a:cubicBezTo>
                      <a:pt x="114967" y="116416"/>
                      <a:pt x="117993" y="112239"/>
                      <a:pt x="118260" y="107529"/>
                    </a:cubicBezTo>
                    <a:cubicBezTo>
                      <a:pt x="119506" y="83091"/>
                      <a:pt x="117548" y="60785"/>
                      <a:pt x="140777" y="43989"/>
                    </a:cubicBezTo>
                    <a:cubicBezTo>
                      <a:pt x="164273" y="26927"/>
                      <a:pt x="185278" y="36080"/>
                      <a:pt x="208240" y="42212"/>
                    </a:cubicBezTo>
                    <a:cubicBezTo>
                      <a:pt x="212868" y="43456"/>
                      <a:pt x="217763" y="41856"/>
                      <a:pt x="220701" y="38213"/>
                    </a:cubicBezTo>
                    <a:cubicBezTo>
                      <a:pt x="236187" y="19018"/>
                      <a:pt x="247668" y="0"/>
                      <a:pt x="276326" y="0"/>
                    </a:cubicBezTo>
                    <a:close/>
                  </a:path>
                </a:pathLst>
              </a:custGeom>
              <a:solidFill>
                <a:schemeClr val="accent1"/>
              </a:solidFill>
              <a:ln>
                <a:noFill/>
              </a:ln>
            </p:spPr>
          </p:sp>
        </p:grpSp>
        <p:grpSp>
          <p:nvGrpSpPr>
            <p:cNvPr id="15" name="组合 14">
              <a:extLst>
                <a:ext uri="{FF2B5EF4-FFF2-40B4-BE49-F238E27FC236}">
                  <a16:creationId xmlns:a16="http://schemas.microsoft.com/office/drawing/2014/main" id="{15A2A0C8-017B-405A-B423-056E36ACFDB0}"/>
                </a:ext>
              </a:extLst>
            </p:cNvPr>
            <p:cNvGrpSpPr/>
            <p:nvPr/>
          </p:nvGrpSpPr>
          <p:grpSpPr>
            <a:xfrm>
              <a:off x="1614576" y="1811116"/>
              <a:ext cx="1596571" cy="1596571"/>
              <a:chOff x="1001486" y="1811116"/>
              <a:chExt cx="1596571" cy="1596571"/>
            </a:xfrm>
          </p:grpSpPr>
          <p:sp>
            <p:nvSpPr>
              <p:cNvPr id="3" name="椭圆 2">
                <a:extLst>
                  <a:ext uri="{FF2B5EF4-FFF2-40B4-BE49-F238E27FC236}">
                    <a16:creationId xmlns:a16="http://schemas.microsoft.com/office/drawing/2014/main" id="{E85E8DFE-1D01-4B7B-AAAE-89EAE94CCCDB}"/>
                  </a:ext>
                </a:extLst>
              </p:cNvPr>
              <p:cNvSpPr/>
              <p:nvPr/>
            </p:nvSpPr>
            <p:spPr>
              <a:xfrm>
                <a:off x="1001486" y="1811116"/>
                <a:ext cx="1596571" cy="1596571"/>
              </a:xfrm>
              <a:prstGeom prst="ellipse">
                <a:avLst/>
              </a:prstGeom>
              <a:noFill/>
              <a:ln w="28575">
                <a:gradFill flip="none" rotWithShape="1">
                  <a:gsLst>
                    <a:gs pos="100000">
                      <a:srgbClr val="004680"/>
                    </a:gs>
                    <a:gs pos="0">
                      <a:schemeClr val="accent1"/>
                    </a:gs>
                    <a:gs pos="50000">
                      <a:schemeClr val="accent1">
                        <a:alpha val="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ading_161274">
                <a:extLst>
                  <a:ext uri="{FF2B5EF4-FFF2-40B4-BE49-F238E27FC236}">
                    <a16:creationId xmlns:a16="http://schemas.microsoft.com/office/drawing/2014/main" id="{BB388E0E-DAFA-4603-87E1-08BFA7953A56}"/>
                  </a:ext>
                </a:extLst>
              </p:cNvPr>
              <p:cNvSpPr>
                <a:spLocks noChangeAspect="1"/>
              </p:cNvSpPr>
              <p:nvPr/>
            </p:nvSpPr>
            <p:spPr bwMode="auto">
              <a:xfrm>
                <a:off x="1466990" y="2278478"/>
                <a:ext cx="665562" cy="661846"/>
              </a:xfrm>
              <a:custGeom>
                <a:avLst/>
                <a:gdLst>
                  <a:gd name="connsiteX0" fmla="*/ 577225 w 606580"/>
                  <a:gd name="connsiteY0" fmla="*/ 290729 h 603193"/>
                  <a:gd name="connsiteX1" fmla="*/ 606580 w 606580"/>
                  <a:gd name="connsiteY1" fmla="*/ 352792 h 603193"/>
                  <a:gd name="connsiteX2" fmla="*/ 577225 w 606580"/>
                  <a:gd name="connsiteY2" fmla="*/ 414855 h 603193"/>
                  <a:gd name="connsiteX3" fmla="*/ 547870 w 606580"/>
                  <a:gd name="connsiteY3" fmla="*/ 352792 h 603193"/>
                  <a:gd name="connsiteX4" fmla="*/ 577225 w 606580"/>
                  <a:gd name="connsiteY4" fmla="*/ 290729 h 603193"/>
                  <a:gd name="connsiteX5" fmla="*/ 29355 w 606580"/>
                  <a:gd name="connsiteY5" fmla="*/ 290729 h 603193"/>
                  <a:gd name="connsiteX6" fmla="*/ 58710 w 606580"/>
                  <a:gd name="connsiteY6" fmla="*/ 352792 h 603193"/>
                  <a:gd name="connsiteX7" fmla="*/ 29355 w 606580"/>
                  <a:gd name="connsiteY7" fmla="*/ 414855 h 603193"/>
                  <a:gd name="connsiteX8" fmla="*/ 0 w 606580"/>
                  <a:gd name="connsiteY8" fmla="*/ 352792 h 603193"/>
                  <a:gd name="connsiteX9" fmla="*/ 29355 w 606580"/>
                  <a:gd name="connsiteY9" fmla="*/ 290729 h 603193"/>
                  <a:gd name="connsiteX10" fmla="*/ 577225 w 606580"/>
                  <a:gd name="connsiteY10" fmla="*/ 153762 h 603193"/>
                  <a:gd name="connsiteX11" fmla="*/ 577225 w 606580"/>
                  <a:gd name="connsiteY11" fmla="*/ 266217 h 603193"/>
                  <a:gd name="connsiteX12" fmla="*/ 523283 w 606580"/>
                  <a:gd name="connsiteY12" fmla="*/ 352806 h 603193"/>
                  <a:gd name="connsiteX13" fmla="*/ 577225 w 606580"/>
                  <a:gd name="connsiteY13" fmla="*/ 438839 h 603193"/>
                  <a:gd name="connsiteX14" fmla="*/ 577225 w 606580"/>
                  <a:gd name="connsiteY14" fmla="*/ 545639 h 603193"/>
                  <a:gd name="connsiteX15" fmla="*/ 315780 w 606580"/>
                  <a:gd name="connsiteY15" fmla="*/ 602840 h 603193"/>
                  <a:gd name="connsiteX16" fmla="*/ 315780 w 606580"/>
                  <a:gd name="connsiteY16" fmla="*/ 210963 h 603193"/>
                  <a:gd name="connsiteX17" fmla="*/ 29355 w 606580"/>
                  <a:gd name="connsiteY17" fmla="*/ 153762 h 603193"/>
                  <a:gd name="connsiteX18" fmla="*/ 290800 w 606580"/>
                  <a:gd name="connsiteY18" fmla="*/ 210961 h 603193"/>
                  <a:gd name="connsiteX19" fmla="*/ 290800 w 606580"/>
                  <a:gd name="connsiteY19" fmla="*/ 603193 h 603193"/>
                  <a:gd name="connsiteX20" fmla="*/ 29355 w 606580"/>
                  <a:gd name="connsiteY20" fmla="*/ 545994 h 603193"/>
                  <a:gd name="connsiteX21" fmla="*/ 29355 w 606580"/>
                  <a:gd name="connsiteY21" fmla="*/ 439292 h 603193"/>
                  <a:gd name="connsiteX22" fmla="*/ 83297 w 606580"/>
                  <a:gd name="connsiteY22" fmla="*/ 352798 h 603193"/>
                  <a:gd name="connsiteX23" fmla="*/ 29355 w 606580"/>
                  <a:gd name="connsiteY23" fmla="*/ 266213 h 603193"/>
                  <a:gd name="connsiteX24" fmla="*/ 303301 w 606580"/>
                  <a:gd name="connsiteY24" fmla="*/ 0 h 603193"/>
                  <a:gd name="connsiteX25" fmla="*/ 462062 w 606580"/>
                  <a:gd name="connsiteY25" fmla="*/ 147928 h 603193"/>
                  <a:gd name="connsiteX26" fmla="*/ 462062 w 606580"/>
                  <a:gd name="connsiteY26" fmla="*/ 153767 h 603193"/>
                  <a:gd name="connsiteX27" fmla="*/ 303301 w 606580"/>
                  <a:gd name="connsiteY27" fmla="*/ 188339 h 603193"/>
                  <a:gd name="connsiteX28" fmla="*/ 144447 w 606580"/>
                  <a:gd name="connsiteY28" fmla="*/ 153767 h 603193"/>
                  <a:gd name="connsiteX29" fmla="*/ 144447 w 606580"/>
                  <a:gd name="connsiteY29" fmla="*/ 147928 h 603193"/>
                  <a:gd name="connsiteX30" fmla="*/ 303301 w 606580"/>
                  <a:gd name="connsiteY30" fmla="*/ 0 h 60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6580" h="603193">
                    <a:moveTo>
                      <a:pt x="577225" y="290729"/>
                    </a:moveTo>
                    <a:cubicBezTo>
                      <a:pt x="593437" y="290729"/>
                      <a:pt x="606580" y="318516"/>
                      <a:pt x="606580" y="352792"/>
                    </a:cubicBezTo>
                    <a:cubicBezTo>
                      <a:pt x="606580" y="387068"/>
                      <a:pt x="593437" y="414855"/>
                      <a:pt x="577225" y="414855"/>
                    </a:cubicBezTo>
                    <a:cubicBezTo>
                      <a:pt x="561013" y="414855"/>
                      <a:pt x="547870" y="387068"/>
                      <a:pt x="547870" y="352792"/>
                    </a:cubicBezTo>
                    <a:cubicBezTo>
                      <a:pt x="547870" y="318516"/>
                      <a:pt x="561013" y="290729"/>
                      <a:pt x="577225" y="290729"/>
                    </a:cubicBezTo>
                    <a:close/>
                    <a:moveTo>
                      <a:pt x="29355" y="290729"/>
                    </a:moveTo>
                    <a:cubicBezTo>
                      <a:pt x="45567" y="290729"/>
                      <a:pt x="58710" y="318516"/>
                      <a:pt x="58710" y="352792"/>
                    </a:cubicBezTo>
                    <a:cubicBezTo>
                      <a:pt x="58710" y="387068"/>
                      <a:pt x="45567" y="414855"/>
                      <a:pt x="29355" y="414855"/>
                    </a:cubicBezTo>
                    <a:cubicBezTo>
                      <a:pt x="13143" y="414855"/>
                      <a:pt x="0" y="387068"/>
                      <a:pt x="0" y="352792"/>
                    </a:cubicBezTo>
                    <a:cubicBezTo>
                      <a:pt x="0" y="318516"/>
                      <a:pt x="13143" y="290729"/>
                      <a:pt x="29355" y="290729"/>
                    </a:cubicBezTo>
                    <a:close/>
                    <a:moveTo>
                      <a:pt x="577225" y="153762"/>
                    </a:moveTo>
                    <a:lnTo>
                      <a:pt x="577225" y="266217"/>
                    </a:lnTo>
                    <a:cubicBezTo>
                      <a:pt x="545937" y="266217"/>
                      <a:pt x="523283" y="302837"/>
                      <a:pt x="523283" y="352806"/>
                    </a:cubicBezTo>
                    <a:cubicBezTo>
                      <a:pt x="523283" y="402869"/>
                      <a:pt x="545937" y="438839"/>
                      <a:pt x="577225" y="438839"/>
                    </a:cubicBezTo>
                    <a:lnTo>
                      <a:pt x="577225" y="545639"/>
                    </a:lnTo>
                    <a:lnTo>
                      <a:pt x="315780" y="602840"/>
                    </a:lnTo>
                    <a:lnTo>
                      <a:pt x="315780" y="210963"/>
                    </a:lnTo>
                    <a:close/>
                    <a:moveTo>
                      <a:pt x="29355" y="153762"/>
                    </a:moveTo>
                    <a:lnTo>
                      <a:pt x="290800" y="210961"/>
                    </a:lnTo>
                    <a:lnTo>
                      <a:pt x="290800" y="603193"/>
                    </a:lnTo>
                    <a:lnTo>
                      <a:pt x="29355" y="545994"/>
                    </a:lnTo>
                    <a:lnTo>
                      <a:pt x="29355" y="439292"/>
                    </a:lnTo>
                    <a:cubicBezTo>
                      <a:pt x="60643" y="439292"/>
                      <a:pt x="83297" y="402673"/>
                      <a:pt x="83297" y="352798"/>
                    </a:cubicBezTo>
                    <a:cubicBezTo>
                      <a:pt x="83297" y="302831"/>
                      <a:pt x="60643" y="266213"/>
                      <a:pt x="29355" y="266213"/>
                    </a:cubicBezTo>
                    <a:close/>
                    <a:moveTo>
                      <a:pt x="303301" y="0"/>
                    </a:moveTo>
                    <a:cubicBezTo>
                      <a:pt x="390944" y="0"/>
                      <a:pt x="462062" y="66271"/>
                      <a:pt x="462062" y="147928"/>
                    </a:cubicBezTo>
                    <a:lnTo>
                      <a:pt x="462062" y="153767"/>
                    </a:lnTo>
                    <a:lnTo>
                      <a:pt x="303301" y="188339"/>
                    </a:lnTo>
                    <a:lnTo>
                      <a:pt x="144447" y="153767"/>
                    </a:lnTo>
                    <a:lnTo>
                      <a:pt x="144447" y="147928"/>
                    </a:lnTo>
                    <a:cubicBezTo>
                      <a:pt x="144447" y="66271"/>
                      <a:pt x="215657" y="0"/>
                      <a:pt x="303301" y="0"/>
                    </a:cubicBezTo>
                    <a:close/>
                  </a:path>
                </a:pathLst>
              </a:custGeom>
              <a:solidFill>
                <a:schemeClr val="accent1"/>
              </a:solidFill>
              <a:ln>
                <a:noFill/>
              </a:ln>
            </p:spPr>
          </p:sp>
        </p:grpSp>
      </p:grpSp>
      <p:sp>
        <p:nvSpPr>
          <p:cNvPr id="12" name="文本框 11">
            <a:extLst>
              <a:ext uri="{FF2B5EF4-FFF2-40B4-BE49-F238E27FC236}">
                <a16:creationId xmlns:a16="http://schemas.microsoft.com/office/drawing/2014/main" id="{524DA568-53E5-43E7-9A78-807B0EA2D575}"/>
              </a:ext>
            </a:extLst>
          </p:cNvPr>
          <p:cNvSpPr txBox="1"/>
          <p:nvPr/>
        </p:nvSpPr>
        <p:spPr>
          <a:xfrm>
            <a:off x="1444960" y="3549923"/>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13" name="文本框 12">
            <a:extLst>
              <a:ext uri="{FF2B5EF4-FFF2-40B4-BE49-F238E27FC236}">
                <a16:creationId xmlns:a16="http://schemas.microsoft.com/office/drawing/2014/main" id="{D1140AE1-36F6-41E0-A2E9-44A1BE7D6E0E}"/>
              </a:ext>
            </a:extLst>
          </p:cNvPr>
          <p:cNvSpPr txBox="1"/>
          <p:nvPr/>
        </p:nvSpPr>
        <p:spPr>
          <a:xfrm>
            <a:off x="1125457" y="4042658"/>
            <a:ext cx="1990746" cy="1804789"/>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安徽理工大学位于安徽省淮南市是安徽省高等教育振兴计划地方特色高水平大学建设</a:t>
            </a:r>
          </a:p>
        </p:txBody>
      </p:sp>
      <p:sp>
        <p:nvSpPr>
          <p:cNvPr id="34" name="文本框 33">
            <a:extLst>
              <a:ext uri="{FF2B5EF4-FFF2-40B4-BE49-F238E27FC236}">
                <a16:creationId xmlns:a16="http://schemas.microsoft.com/office/drawing/2014/main" id="{8F443084-5FC9-4064-A0AD-ED8AB9FD1522}"/>
              </a:ext>
            </a:extLst>
          </p:cNvPr>
          <p:cNvSpPr txBox="1"/>
          <p:nvPr/>
        </p:nvSpPr>
        <p:spPr>
          <a:xfrm>
            <a:off x="4095073" y="3549923"/>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35" name="文本框 34">
            <a:extLst>
              <a:ext uri="{FF2B5EF4-FFF2-40B4-BE49-F238E27FC236}">
                <a16:creationId xmlns:a16="http://schemas.microsoft.com/office/drawing/2014/main" id="{B56F2EA4-4C48-4067-8659-9FE36499691F}"/>
              </a:ext>
            </a:extLst>
          </p:cNvPr>
          <p:cNvSpPr txBox="1"/>
          <p:nvPr/>
        </p:nvSpPr>
        <p:spPr>
          <a:xfrm>
            <a:off x="3775570" y="4042658"/>
            <a:ext cx="1990746" cy="1804789"/>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安徽理工大学位于安徽省淮南市是安徽省高等教育振兴计划地方特色高水平大学建设</a:t>
            </a:r>
          </a:p>
        </p:txBody>
      </p:sp>
      <p:sp>
        <p:nvSpPr>
          <p:cNvPr id="37" name="文本框 36">
            <a:extLst>
              <a:ext uri="{FF2B5EF4-FFF2-40B4-BE49-F238E27FC236}">
                <a16:creationId xmlns:a16="http://schemas.microsoft.com/office/drawing/2014/main" id="{73311548-C8E0-4899-8907-F33908B26BB7}"/>
              </a:ext>
            </a:extLst>
          </p:cNvPr>
          <p:cNvSpPr txBox="1"/>
          <p:nvPr/>
        </p:nvSpPr>
        <p:spPr>
          <a:xfrm>
            <a:off x="9395300" y="3549923"/>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38" name="文本框 37">
            <a:extLst>
              <a:ext uri="{FF2B5EF4-FFF2-40B4-BE49-F238E27FC236}">
                <a16:creationId xmlns:a16="http://schemas.microsoft.com/office/drawing/2014/main" id="{D7296A53-404A-4FEA-8E89-A60B31B375C3}"/>
              </a:ext>
            </a:extLst>
          </p:cNvPr>
          <p:cNvSpPr txBox="1"/>
          <p:nvPr/>
        </p:nvSpPr>
        <p:spPr>
          <a:xfrm>
            <a:off x="9075797" y="4042658"/>
            <a:ext cx="1990746" cy="1804789"/>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安徽理工大学位于安徽省淮南市是安徽省高等教育振兴计划地方特色高水平大学建设</a:t>
            </a:r>
          </a:p>
        </p:txBody>
      </p:sp>
      <p:sp>
        <p:nvSpPr>
          <p:cNvPr id="40" name="文本框 39">
            <a:extLst>
              <a:ext uri="{FF2B5EF4-FFF2-40B4-BE49-F238E27FC236}">
                <a16:creationId xmlns:a16="http://schemas.microsoft.com/office/drawing/2014/main" id="{98CDE7E6-28C9-4CB2-8C17-066F8617DF3D}"/>
              </a:ext>
            </a:extLst>
          </p:cNvPr>
          <p:cNvSpPr txBox="1"/>
          <p:nvPr/>
        </p:nvSpPr>
        <p:spPr>
          <a:xfrm>
            <a:off x="6745186" y="3549923"/>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41" name="文本框 40">
            <a:extLst>
              <a:ext uri="{FF2B5EF4-FFF2-40B4-BE49-F238E27FC236}">
                <a16:creationId xmlns:a16="http://schemas.microsoft.com/office/drawing/2014/main" id="{103D0B74-4666-4DE2-8E3C-185F9682ECAE}"/>
              </a:ext>
            </a:extLst>
          </p:cNvPr>
          <p:cNvSpPr txBox="1"/>
          <p:nvPr/>
        </p:nvSpPr>
        <p:spPr>
          <a:xfrm>
            <a:off x="6425683" y="4042658"/>
            <a:ext cx="1990746" cy="1804789"/>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安徽理工大学位于安徽省淮南市是安徽省高等教育振兴计划地方特色高水平大学建设</a:t>
            </a:r>
          </a:p>
        </p:txBody>
      </p:sp>
    </p:spTree>
    <p:extLst>
      <p:ext uri="{BB962C8B-B14F-4D97-AF65-F5344CB8AC3E}">
        <p14:creationId xmlns:p14="http://schemas.microsoft.com/office/powerpoint/2010/main" val="3628380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EAFD0B02-E78E-4679-86EF-9B5C1AA10F46}"/>
              </a:ext>
            </a:extLst>
          </p:cNvPr>
          <p:cNvSpPr>
            <a:spLocks noGrp="1"/>
          </p:cNvSpPr>
          <p:nvPr>
            <p:ph type="title"/>
          </p:nvPr>
        </p:nvSpPr>
        <p:spPr/>
        <p:txBody>
          <a:bodyPr/>
          <a:lstStyle/>
          <a:p>
            <a:r>
              <a:rPr lang="zh-CN" altLang="en-US" dirty="0"/>
              <a:t>这是循环关系的四段文字页</a:t>
            </a:r>
          </a:p>
        </p:txBody>
      </p:sp>
      <p:sp>
        <p:nvSpPr>
          <p:cNvPr id="11" name="矩形: 圆角 10">
            <a:extLst>
              <a:ext uri="{FF2B5EF4-FFF2-40B4-BE49-F238E27FC236}">
                <a16:creationId xmlns:a16="http://schemas.microsoft.com/office/drawing/2014/main" id="{BD3E1EBD-D36B-4368-B2F5-92A72B635210}"/>
              </a:ext>
            </a:extLst>
          </p:cNvPr>
          <p:cNvSpPr/>
          <p:nvPr/>
        </p:nvSpPr>
        <p:spPr>
          <a:xfrm rot="2795662">
            <a:off x="5193636" y="2692119"/>
            <a:ext cx="1818506" cy="181850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iṡḷiḋê">
            <a:extLst>
              <a:ext uri="{FF2B5EF4-FFF2-40B4-BE49-F238E27FC236}">
                <a16:creationId xmlns:a16="http://schemas.microsoft.com/office/drawing/2014/main" id="{ED0BCCC9-F4F3-4411-9ED1-DAF4F024E109}"/>
              </a:ext>
            </a:extLst>
          </p:cNvPr>
          <p:cNvSpPr/>
          <p:nvPr/>
        </p:nvSpPr>
        <p:spPr>
          <a:xfrm>
            <a:off x="6834019" y="2505453"/>
            <a:ext cx="553095" cy="426103"/>
          </a:xfrm>
          <a:custGeom>
            <a:avLst/>
            <a:gdLst/>
            <a:ahLst/>
            <a:cxnLst>
              <a:cxn ang="0">
                <a:pos x="wd2" y="hd2"/>
              </a:cxn>
              <a:cxn ang="5400000">
                <a:pos x="wd2" y="hd2"/>
              </a:cxn>
              <a:cxn ang="10800000">
                <a:pos x="wd2" y="hd2"/>
              </a:cxn>
              <a:cxn ang="16200000">
                <a:pos x="wd2" y="hd2"/>
              </a:cxn>
            </a:cxnLst>
            <a:rect l="0" t="0" r="r" b="b"/>
            <a:pathLst>
              <a:path w="21600" h="21176" extrusionOk="0">
                <a:moveTo>
                  <a:pt x="21600" y="15559"/>
                </a:moveTo>
                <a:lnTo>
                  <a:pt x="18889" y="14008"/>
                </a:lnTo>
                <a:cubicBezTo>
                  <a:pt x="18917" y="11412"/>
                  <a:pt x="18314" y="8955"/>
                  <a:pt x="17220" y="6918"/>
                </a:cubicBezTo>
                <a:cubicBezTo>
                  <a:pt x="15931" y="4516"/>
                  <a:pt x="14014" y="2781"/>
                  <a:pt x="11819" y="1998"/>
                </a:cubicBezTo>
                <a:cubicBezTo>
                  <a:pt x="9826" y="212"/>
                  <a:pt x="7332" y="-424"/>
                  <a:pt x="4948" y="281"/>
                </a:cubicBezTo>
                <a:cubicBezTo>
                  <a:pt x="3001" y="857"/>
                  <a:pt x="1229" y="2299"/>
                  <a:pt x="0" y="4460"/>
                </a:cubicBezTo>
                <a:lnTo>
                  <a:pt x="2852" y="7324"/>
                </a:lnTo>
                <a:cubicBezTo>
                  <a:pt x="3013" y="6788"/>
                  <a:pt x="3224" y="6279"/>
                  <a:pt x="3486" y="5813"/>
                </a:cubicBezTo>
                <a:cubicBezTo>
                  <a:pt x="4563" y="3891"/>
                  <a:pt x="6271" y="2841"/>
                  <a:pt x="8032" y="2361"/>
                </a:cubicBezTo>
                <a:cubicBezTo>
                  <a:pt x="9270" y="2024"/>
                  <a:pt x="10551" y="1974"/>
                  <a:pt x="11823" y="2197"/>
                </a:cubicBezTo>
                <a:cubicBezTo>
                  <a:pt x="12897" y="3346"/>
                  <a:pt x="13778" y="4727"/>
                  <a:pt x="14411" y="6267"/>
                </a:cubicBezTo>
                <a:cubicBezTo>
                  <a:pt x="15130" y="8017"/>
                  <a:pt x="15544" y="9995"/>
                  <a:pt x="15423" y="12031"/>
                </a:cubicBezTo>
                <a:lnTo>
                  <a:pt x="12807" y="10535"/>
                </a:lnTo>
                <a:lnTo>
                  <a:pt x="16013" y="21176"/>
                </a:lnTo>
                <a:lnTo>
                  <a:pt x="21600" y="15559"/>
                </a:lnTo>
                <a:close/>
              </a:path>
            </a:pathLst>
          </a:custGeom>
          <a:solidFill>
            <a:schemeClr val="accent3"/>
          </a:solidFill>
          <a:ln w="12700" cap="flat">
            <a:noFill/>
            <a:miter lim="400000"/>
          </a:ln>
          <a:effectLst/>
        </p:spPr>
        <p:txBody>
          <a:bodyPr wrap="square" lIns="91440" tIns="45720" rIns="91440" bIns="45720" numCol="1" anchor="ctr">
            <a:normAutofit/>
          </a:bodyPr>
          <a:lstStyle/>
          <a:p>
            <a:endParaRPr/>
          </a:p>
        </p:txBody>
      </p:sp>
      <p:sp>
        <p:nvSpPr>
          <p:cNvPr id="13" name="iṡḷiḋê">
            <a:extLst>
              <a:ext uri="{FF2B5EF4-FFF2-40B4-BE49-F238E27FC236}">
                <a16:creationId xmlns:a16="http://schemas.microsoft.com/office/drawing/2014/main" id="{368C3804-4493-4626-BE71-56E91A9C7623}"/>
              </a:ext>
            </a:extLst>
          </p:cNvPr>
          <p:cNvSpPr/>
          <p:nvPr/>
        </p:nvSpPr>
        <p:spPr>
          <a:xfrm flipH="1" flipV="1">
            <a:off x="4817508" y="4258883"/>
            <a:ext cx="553095" cy="426103"/>
          </a:xfrm>
          <a:custGeom>
            <a:avLst/>
            <a:gdLst/>
            <a:ahLst/>
            <a:cxnLst>
              <a:cxn ang="0">
                <a:pos x="wd2" y="hd2"/>
              </a:cxn>
              <a:cxn ang="5400000">
                <a:pos x="wd2" y="hd2"/>
              </a:cxn>
              <a:cxn ang="10800000">
                <a:pos x="wd2" y="hd2"/>
              </a:cxn>
              <a:cxn ang="16200000">
                <a:pos x="wd2" y="hd2"/>
              </a:cxn>
            </a:cxnLst>
            <a:rect l="0" t="0" r="r" b="b"/>
            <a:pathLst>
              <a:path w="21600" h="21176" extrusionOk="0">
                <a:moveTo>
                  <a:pt x="21600" y="15559"/>
                </a:moveTo>
                <a:lnTo>
                  <a:pt x="18889" y="14008"/>
                </a:lnTo>
                <a:cubicBezTo>
                  <a:pt x="18917" y="11412"/>
                  <a:pt x="18314" y="8955"/>
                  <a:pt x="17220" y="6918"/>
                </a:cubicBezTo>
                <a:cubicBezTo>
                  <a:pt x="15931" y="4516"/>
                  <a:pt x="14014" y="2781"/>
                  <a:pt x="11819" y="1998"/>
                </a:cubicBezTo>
                <a:cubicBezTo>
                  <a:pt x="9826" y="212"/>
                  <a:pt x="7332" y="-424"/>
                  <a:pt x="4948" y="281"/>
                </a:cubicBezTo>
                <a:cubicBezTo>
                  <a:pt x="3001" y="857"/>
                  <a:pt x="1229" y="2299"/>
                  <a:pt x="0" y="4460"/>
                </a:cubicBezTo>
                <a:lnTo>
                  <a:pt x="2852" y="7324"/>
                </a:lnTo>
                <a:cubicBezTo>
                  <a:pt x="3013" y="6788"/>
                  <a:pt x="3224" y="6279"/>
                  <a:pt x="3486" y="5813"/>
                </a:cubicBezTo>
                <a:cubicBezTo>
                  <a:pt x="4563" y="3891"/>
                  <a:pt x="6271" y="2841"/>
                  <a:pt x="8032" y="2361"/>
                </a:cubicBezTo>
                <a:cubicBezTo>
                  <a:pt x="9270" y="2024"/>
                  <a:pt x="10551" y="1974"/>
                  <a:pt x="11823" y="2197"/>
                </a:cubicBezTo>
                <a:cubicBezTo>
                  <a:pt x="12897" y="3346"/>
                  <a:pt x="13778" y="4727"/>
                  <a:pt x="14411" y="6267"/>
                </a:cubicBezTo>
                <a:cubicBezTo>
                  <a:pt x="15130" y="8017"/>
                  <a:pt x="15544" y="9995"/>
                  <a:pt x="15423" y="12031"/>
                </a:cubicBezTo>
                <a:lnTo>
                  <a:pt x="12807" y="10535"/>
                </a:lnTo>
                <a:lnTo>
                  <a:pt x="16013" y="21176"/>
                </a:lnTo>
                <a:lnTo>
                  <a:pt x="21600" y="15559"/>
                </a:lnTo>
                <a:close/>
              </a:path>
            </a:pathLst>
          </a:custGeom>
          <a:solidFill>
            <a:schemeClr val="accent3"/>
          </a:solidFill>
          <a:ln w="12700" cap="flat">
            <a:noFill/>
            <a:miter lim="400000"/>
          </a:ln>
          <a:effectLst/>
        </p:spPr>
        <p:txBody>
          <a:bodyPr wrap="square" lIns="91440" tIns="45720" rIns="91440" bIns="45720" numCol="1" anchor="ctr">
            <a:normAutofit/>
          </a:bodyPr>
          <a:lstStyle/>
          <a:p>
            <a:endParaRPr dirty="0"/>
          </a:p>
        </p:txBody>
      </p:sp>
      <p:sp>
        <p:nvSpPr>
          <p:cNvPr id="14" name="文本框 13">
            <a:extLst>
              <a:ext uri="{FF2B5EF4-FFF2-40B4-BE49-F238E27FC236}">
                <a16:creationId xmlns:a16="http://schemas.microsoft.com/office/drawing/2014/main" id="{47270314-ADB8-4381-94E5-E1A5AFC74069}"/>
              </a:ext>
            </a:extLst>
          </p:cNvPr>
          <p:cNvSpPr txBox="1"/>
          <p:nvPr/>
        </p:nvSpPr>
        <p:spPr>
          <a:xfrm>
            <a:off x="5445804" y="3372836"/>
            <a:ext cx="1480273"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grpSp>
        <p:nvGrpSpPr>
          <p:cNvPr id="23" name="组合 22">
            <a:extLst>
              <a:ext uri="{FF2B5EF4-FFF2-40B4-BE49-F238E27FC236}">
                <a16:creationId xmlns:a16="http://schemas.microsoft.com/office/drawing/2014/main" id="{AA1DC529-F045-4E1F-AB31-14491653F58B}"/>
              </a:ext>
            </a:extLst>
          </p:cNvPr>
          <p:cNvGrpSpPr/>
          <p:nvPr/>
        </p:nvGrpSpPr>
        <p:grpSpPr>
          <a:xfrm>
            <a:off x="5063765" y="2562248"/>
            <a:ext cx="2078248" cy="2078248"/>
            <a:chOff x="5063765" y="2562248"/>
            <a:chExt cx="2078248" cy="2078248"/>
          </a:xfrm>
        </p:grpSpPr>
        <p:sp>
          <p:nvSpPr>
            <p:cNvPr id="10" name="矩形: 圆角 9">
              <a:extLst>
                <a:ext uri="{FF2B5EF4-FFF2-40B4-BE49-F238E27FC236}">
                  <a16:creationId xmlns:a16="http://schemas.microsoft.com/office/drawing/2014/main" id="{F299EBC5-5CF4-474C-95B2-31921E38D7FA}"/>
                </a:ext>
              </a:extLst>
            </p:cNvPr>
            <p:cNvSpPr/>
            <p:nvPr/>
          </p:nvSpPr>
          <p:spPr>
            <a:xfrm rot="2795662">
              <a:off x="5063765" y="2562248"/>
              <a:ext cx="2078248" cy="2078248"/>
            </a:xfrm>
            <a:prstGeom prst="round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4DF88C4-3273-4405-A905-611445E5AB80}"/>
                </a:ext>
              </a:extLst>
            </p:cNvPr>
            <p:cNvSpPr/>
            <p:nvPr/>
          </p:nvSpPr>
          <p:spPr>
            <a:xfrm>
              <a:off x="5281171" y="2711428"/>
              <a:ext cx="213052" cy="2130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C9C813AF-6D46-4E8F-A2A8-C08B71165DB4}"/>
                </a:ext>
              </a:extLst>
            </p:cNvPr>
            <p:cNvSpPr/>
            <p:nvPr/>
          </p:nvSpPr>
          <p:spPr>
            <a:xfrm>
              <a:off x="6727493" y="4258883"/>
              <a:ext cx="213052" cy="2130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E6A6DA43-5D49-4253-83EC-176E7A91E13E}"/>
              </a:ext>
            </a:extLst>
          </p:cNvPr>
          <p:cNvGrpSpPr/>
          <p:nvPr/>
        </p:nvGrpSpPr>
        <p:grpSpPr>
          <a:xfrm>
            <a:off x="3845080" y="1411904"/>
            <a:ext cx="4441881" cy="4080333"/>
            <a:chOff x="3560269" y="1411904"/>
            <a:chExt cx="4441881" cy="4080333"/>
          </a:xfrm>
        </p:grpSpPr>
        <p:grpSp>
          <p:nvGrpSpPr>
            <p:cNvPr id="33" name="组合 32">
              <a:extLst>
                <a:ext uri="{FF2B5EF4-FFF2-40B4-BE49-F238E27FC236}">
                  <a16:creationId xmlns:a16="http://schemas.microsoft.com/office/drawing/2014/main" id="{62C575F5-29D8-4677-B68B-DE7532EF2DD6}"/>
                </a:ext>
              </a:extLst>
            </p:cNvPr>
            <p:cNvGrpSpPr/>
            <p:nvPr/>
          </p:nvGrpSpPr>
          <p:grpSpPr>
            <a:xfrm>
              <a:off x="7333249" y="1411904"/>
              <a:ext cx="668901" cy="4080333"/>
              <a:chOff x="8096181" y="1411904"/>
              <a:chExt cx="668901" cy="4080333"/>
            </a:xfrm>
          </p:grpSpPr>
          <p:grpSp>
            <p:nvGrpSpPr>
              <p:cNvPr id="20" name="组合 19">
                <a:extLst>
                  <a:ext uri="{FF2B5EF4-FFF2-40B4-BE49-F238E27FC236}">
                    <a16:creationId xmlns:a16="http://schemas.microsoft.com/office/drawing/2014/main" id="{2CC081F0-9B40-40FF-AB91-6BD9CA041DE7}"/>
                  </a:ext>
                </a:extLst>
              </p:cNvPr>
              <p:cNvGrpSpPr/>
              <p:nvPr/>
            </p:nvGrpSpPr>
            <p:grpSpPr>
              <a:xfrm>
                <a:off x="8096181" y="1411904"/>
                <a:ext cx="668901" cy="4080333"/>
                <a:chOff x="8165356" y="1411904"/>
                <a:chExt cx="668901" cy="4080333"/>
              </a:xfrm>
            </p:grpSpPr>
            <p:sp>
              <p:nvSpPr>
                <p:cNvPr id="15" name="矩形: 圆角 14">
                  <a:extLst>
                    <a:ext uri="{FF2B5EF4-FFF2-40B4-BE49-F238E27FC236}">
                      <a16:creationId xmlns:a16="http://schemas.microsoft.com/office/drawing/2014/main" id="{D03AF88A-EE8C-4506-94CC-3E7D86F74CE4}"/>
                    </a:ext>
                  </a:extLst>
                </p:cNvPr>
                <p:cNvSpPr/>
                <p:nvPr/>
              </p:nvSpPr>
              <p:spPr>
                <a:xfrm rot="2795662">
                  <a:off x="8165356" y="1411904"/>
                  <a:ext cx="668900" cy="668900"/>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50B2E6C3-957F-4FCC-82D3-CD0CF80A4255}"/>
                    </a:ext>
                  </a:extLst>
                </p:cNvPr>
                <p:cNvSpPr/>
                <p:nvPr/>
              </p:nvSpPr>
              <p:spPr>
                <a:xfrm rot="2795662">
                  <a:off x="8165357" y="4823337"/>
                  <a:ext cx="668900" cy="668900"/>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test-tube-and-flask_73666">
                <a:extLst>
                  <a:ext uri="{FF2B5EF4-FFF2-40B4-BE49-F238E27FC236}">
                    <a16:creationId xmlns:a16="http://schemas.microsoft.com/office/drawing/2014/main" id="{4E682EEB-FCA4-4970-AAED-4298AF950D33}"/>
                  </a:ext>
                </a:extLst>
              </p:cNvPr>
              <p:cNvSpPr>
                <a:spLocks noChangeAspect="1"/>
              </p:cNvSpPr>
              <p:nvPr/>
            </p:nvSpPr>
            <p:spPr bwMode="auto">
              <a:xfrm>
                <a:off x="8271825" y="5010545"/>
                <a:ext cx="327792" cy="293841"/>
              </a:xfrm>
              <a:custGeom>
                <a:avLst/>
                <a:gdLst>
                  <a:gd name="T0" fmla="*/ 2762 w 2806"/>
                  <a:gd name="T1" fmla="*/ 2207 h 2519"/>
                  <a:gd name="T2" fmla="*/ 2166 w 2806"/>
                  <a:gd name="T3" fmla="*/ 1299 h 2519"/>
                  <a:gd name="T4" fmla="*/ 2166 w 2806"/>
                  <a:gd name="T5" fmla="*/ 934 h 2519"/>
                  <a:gd name="T6" fmla="*/ 2166 w 2806"/>
                  <a:gd name="T7" fmla="*/ 510 h 2519"/>
                  <a:gd name="T8" fmla="*/ 2188 w 2806"/>
                  <a:gd name="T9" fmla="*/ 510 h 2519"/>
                  <a:gd name="T10" fmla="*/ 2255 w 2806"/>
                  <a:gd name="T11" fmla="*/ 443 h 2519"/>
                  <a:gd name="T12" fmla="*/ 2188 w 2806"/>
                  <a:gd name="T13" fmla="*/ 376 h 2519"/>
                  <a:gd name="T14" fmla="*/ 2166 w 2806"/>
                  <a:gd name="T15" fmla="*/ 376 h 2519"/>
                  <a:gd name="T16" fmla="*/ 2166 w 2806"/>
                  <a:gd name="T17" fmla="*/ 66 h 2519"/>
                  <a:gd name="T18" fmla="*/ 2100 w 2806"/>
                  <a:gd name="T19" fmla="*/ 0 h 2519"/>
                  <a:gd name="T20" fmla="*/ 1580 w 2806"/>
                  <a:gd name="T21" fmla="*/ 0 h 2519"/>
                  <a:gd name="T22" fmla="*/ 1514 w 2806"/>
                  <a:gd name="T23" fmla="*/ 66 h 2519"/>
                  <a:gd name="T24" fmla="*/ 1514 w 2806"/>
                  <a:gd name="T25" fmla="*/ 376 h 2519"/>
                  <a:gd name="T26" fmla="*/ 1492 w 2806"/>
                  <a:gd name="T27" fmla="*/ 376 h 2519"/>
                  <a:gd name="T28" fmla="*/ 1425 w 2806"/>
                  <a:gd name="T29" fmla="*/ 443 h 2519"/>
                  <a:gd name="T30" fmla="*/ 1492 w 2806"/>
                  <a:gd name="T31" fmla="*/ 510 h 2519"/>
                  <a:gd name="T32" fmla="*/ 1514 w 2806"/>
                  <a:gd name="T33" fmla="*/ 510 h 2519"/>
                  <a:gd name="T34" fmla="*/ 1514 w 2806"/>
                  <a:gd name="T35" fmla="*/ 934 h 2519"/>
                  <a:gd name="T36" fmla="*/ 1514 w 2806"/>
                  <a:gd name="T37" fmla="*/ 1299 h 2519"/>
                  <a:gd name="T38" fmla="*/ 918 w 2806"/>
                  <a:gd name="T39" fmla="*/ 2207 h 2519"/>
                  <a:gd name="T40" fmla="*/ 909 w 2806"/>
                  <a:gd name="T41" fmla="*/ 2413 h 2519"/>
                  <a:gd name="T42" fmla="*/ 1087 w 2806"/>
                  <a:gd name="T43" fmla="*/ 2519 h 2519"/>
                  <a:gd name="T44" fmla="*/ 2593 w 2806"/>
                  <a:gd name="T45" fmla="*/ 2519 h 2519"/>
                  <a:gd name="T46" fmla="*/ 2771 w 2806"/>
                  <a:gd name="T47" fmla="*/ 2413 h 2519"/>
                  <a:gd name="T48" fmla="*/ 2762 w 2806"/>
                  <a:gd name="T49" fmla="*/ 2207 h 2519"/>
                  <a:gd name="T50" fmla="*/ 2033 w 2806"/>
                  <a:gd name="T51" fmla="*/ 510 h 2519"/>
                  <a:gd name="T52" fmla="*/ 2033 w 2806"/>
                  <a:gd name="T53" fmla="*/ 867 h 2519"/>
                  <a:gd name="T54" fmla="*/ 1647 w 2806"/>
                  <a:gd name="T55" fmla="*/ 867 h 2519"/>
                  <a:gd name="T56" fmla="*/ 1647 w 2806"/>
                  <a:gd name="T57" fmla="*/ 510 h 2519"/>
                  <a:gd name="T58" fmla="*/ 2033 w 2806"/>
                  <a:gd name="T59" fmla="*/ 510 h 2519"/>
                  <a:gd name="T60" fmla="*/ 705 w 2806"/>
                  <a:gd name="T61" fmla="*/ 971 h 2519"/>
                  <a:gd name="T62" fmla="*/ 678 w 2806"/>
                  <a:gd name="T63" fmla="*/ 971 h 2519"/>
                  <a:gd name="T64" fmla="*/ 678 w 2806"/>
                  <a:gd name="T65" fmla="*/ 723 h 2519"/>
                  <a:gd name="T66" fmla="*/ 611 w 2806"/>
                  <a:gd name="T67" fmla="*/ 656 h 2519"/>
                  <a:gd name="T68" fmla="*/ 160 w 2806"/>
                  <a:gd name="T69" fmla="*/ 656 h 2519"/>
                  <a:gd name="T70" fmla="*/ 94 w 2806"/>
                  <a:gd name="T71" fmla="*/ 723 h 2519"/>
                  <a:gd name="T72" fmla="*/ 94 w 2806"/>
                  <a:gd name="T73" fmla="*/ 971 h 2519"/>
                  <a:gd name="T74" fmla="*/ 67 w 2806"/>
                  <a:gd name="T75" fmla="*/ 971 h 2519"/>
                  <a:gd name="T76" fmla="*/ 0 w 2806"/>
                  <a:gd name="T77" fmla="*/ 1037 h 2519"/>
                  <a:gd name="T78" fmla="*/ 67 w 2806"/>
                  <a:gd name="T79" fmla="*/ 1104 h 2519"/>
                  <a:gd name="T80" fmla="*/ 91 w 2806"/>
                  <a:gd name="T81" fmla="*/ 1104 h 2519"/>
                  <a:gd name="T82" fmla="*/ 91 w 2806"/>
                  <a:gd name="T83" fmla="*/ 1503 h 2519"/>
                  <a:gd name="T84" fmla="*/ 91 w 2806"/>
                  <a:gd name="T85" fmla="*/ 2253 h 2519"/>
                  <a:gd name="T86" fmla="*/ 357 w 2806"/>
                  <a:gd name="T87" fmla="*/ 2519 h 2519"/>
                  <a:gd name="T88" fmla="*/ 414 w 2806"/>
                  <a:gd name="T89" fmla="*/ 2519 h 2519"/>
                  <a:gd name="T90" fmla="*/ 681 w 2806"/>
                  <a:gd name="T91" fmla="*/ 2253 h 2519"/>
                  <a:gd name="T92" fmla="*/ 681 w 2806"/>
                  <a:gd name="T93" fmla="*/ 1503 h 2519"/>
                  <a:gd name="T94" fmla="*/ 681 w 2806"/>
                  <a:gd name="T95" fmla="*/ 1104 h 2519"/>
                  <a:gd name="T96" fmla="*/ 705 w 2806"/>
                  <a:gd name="T97" fmla="*/ 1104 h 2519"/>
                  <a:gd name="T98" fmla="*/ 771 w 2806"/>
                  <a:gd name="T99" fmla="*/ 1037 h 2519"/>
                  <a:gd name="T100" fmla="*/ 705 w 2806"/>
                  <a:gd name="T101" fmla="*/ 971 h 2519"/>
                  <a:gd name="T102" fmla="*/ 547 w 2806"/>
                  <a:gd name="T103" fmla="*/ 1436 h 2519"/>
                  <a:gd name="T104" fmla="*/ 224 w 2806"/>
                  <a:gd name="T105" fmla="*/ 1436 h 2519"/>
                  <a:gd name="T106" fmla="*/ 224 w 2806"/>
                  <a:gd name="T107" fmla="*/ 1104 h 2519"/>
                  <a:gd name="T108" fmla="*/ 547 w 2806"/>
                  <a:gd name="T109" fmla="*/ 1104 h 2519"/>
                  <a:gd name="T110" fmla="*/ 547 w 2806"/>
                  <a:gd name="T111" fmla="*/ 1436 h 2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06" h="2519">
                    <a:moveTo>
                      <a:pt x="2762" y="2207"/>
                    </a:moveTo>
                    <a:lnTo>
                      <a:pt x="2166" y="1299"/>
                    </a:lnTo>
                    <a:lnTo>
                      <a:pt x="2166" y="934"/>
                    </a:lnTo>
                    <a:lnTo>
                      <a:pt x="2166" y="510"/>
                    </a:lnTo>
                    <a:lnTo>
                      <a:pt x="2188" y="510"/>
                    </a:lnTo>
                    <a:cubicBezTo>
                      <a:pt x="2225" y="510"/>
                      <a:pt x="2255" y="480"/>
                      <a:pt x="2255" y="443"/>
                    </a:cubicBezTo>
                    <a:cubicBezTo>
                      <a:pt x="2255" y="406"/>
                      <a:pt x="2225" y="376"/>
                      <a:pt x="2188" y="376"/>
                    </a:cubicBezTo>
                    <a:lnTo>
                      <a:pt x="2166" y="376"/>
                    </a:lnTo>
                    <a:lnTo>
                      <a:pt x="2166" y="66"/>
                    </a:lnTo>
                    <a:cubicBezTo>
                      <a:pt x="2166" y="30"/>
                      <a:pt x="2137" y="0"/>
                      <a:pt x="2100" y="0"/>
                    </a:cubicBezTo>
                    <a:lnTo>
                      <a:pt x="1580" y="0"/>
                    </a:lnTo>
                    <a:cubicBezTo>
                      <a:pt x="1543" y="0"/>
                      <a:pt x="1514" y="30"/>
                      <a:pt x="1514" y="66"/>
                    </a:cubicBezTo>
                    <a:lnTo>
                      <a:pt x="1514" y="376"/>
                    </a:lnTo>
                    <a:lnTo>
                      <a:pt x="1492" y="376"/>
                    </a:lnTo>
                    <a:cubicBezTo>
                      <a:pt x="1455" y="376"/>
                      <a:pt x="1425" y="406"/>
                      <a:pt x="1425" y="443"/>
                    </a:cubicBezTo>
                    <a:cubicBezTo>
                      <a:pt x="1425" y="480"/>
                      <a:pt x="1455" y="510"/>
                      <a:pt x="1492" y="510"/>
                    </a:cubicBezTo>
                    <a:lnTo>
                      <a:pt x="1514" y="510"/>
                    </a:lnTo>
                    <a:lnTo>
                      <a:pt x="1514" y="934"/>
                    </a:lnTo>
                    <a:lnTo>
                      <a:pt x="1514" y="1299"/>
                    </a:lnTo>
                    <a:lnTo>
                      <a:pt x="918" y="2207"/>
                    </a:lnTo>
                    <a:cubicBezTo>
                      <a:pt x="877" y="2269"/>
                      <a:pt x="874" y="2348"/>
                      <a:pt x="909" y="2413"/>
                    </a:cubicBezTo>
                    <a:cubicBezTo>
                      <a:pt x="944" y="2479"/>
                      <a:pt x="1012" y="2519"/>
                      <a:pt x="1087" y="2519"/>
                    </a:cubicBezTo>
                    <a:lnTo>
                      <a:pt x="2593" y="2519"/>
                    </a:lnTo>
                    <a:cubicBezTo>
                      <a:pt x="2668" y="2519"/>
                      <a:pt x="2735" y="2479"/>
                      <a:pt x="2771" y="2413"/>
                    </a:cubicBezTo>
                    <a:cubicBezTo>
                      <a:pt x="2806" y="2348"/>
                      <a:pt x="2803" y="2269"/>
                      <a:pt x="2762" y="2207"/>
                    </a:cubicBezTo>
                    <a:close/>
                    <a:moveTo>
                      <a:pt x="2033" y="510"/>
                    </a:moveTo>
                    <a:lnTo>
                      <a:pt x="2033" y="867"/>
                    </a:lnTo>
                    <a:lnTo>
                      <a:pt x="1647" y="867"/>
                    </a:lnTo>
                    <a:lnTo>
                      <a:pt x="1647" y="510"/>
                    </a:lnTo>
                    <a:lnTo>
                      <a:pt x="2033" y="510"/>
                    </a:lnTo>
                    <a:close/>
                    <a:moveTo>
                      <a:pt x="705" y="971"/>
                    </a:moveTo>
                    <a:lnTo>
                      <a:pt x="678" y="971"/>
                    </a:lnTo>
                    <a:lnTo>
                      <a:pt x="678" y="723"/>
                    </a:lnTo>
                    <a:cubicBezTo>
                      <a:pt x="678" y="686"/>
                      <a:pt x="648" y="656"/>
                      <a:pt x="611" y="656"/>
                    </a:cubicBezTo>
                    <a:lnTo>
                      <a:pt x="160" y="656"/>
                    </a:lnTo>
                    <a:cubicBezTo>
                      <a:pt x="123" y="656"/>
                      <a:pt x="94" y="686"/>
                      <a:pt x="94" y="723"/>
                    </a:cubicBezTo>
                    <a:lnTo>
                      <a:pt x="94" y="971"/>
                    </a:lnTo>
                    <a:lnTo>
                      <a:pt x="67" y="971"/>
                    </a:lnTo>
                    <a:cubicBezTo>
                      <a:pt x="30" y="971"/>
                      <a:pt x="0" y="1000"/>
                      <a:pt x="0" y="1037"/>
                    </a:cubicBezTo>
                    <a:cubicBezTo>
                      <a:pt x="0" y="1074"/>
                      <a:pt x="30" y="1104"/>
                      <a:pt x="67" y="1104"/>
                    </a:cubicBezTo>
                    <a:lnTo>
                      <a:pt x="91" y="1104"/>
                    </a:lnTo>
                    <a:lnTo>
                      <a:pt x="91" y="1503"/>
                    </a:lnTo>
                    <a:lnTo>
                      <a:pt x="91" y="2253"/>
                    </a:lnTo>
                    <a:cubicBezTo>
                      <a:pt x="91" y="2400"/>
                      <a:pt x="210" y="2519"/>
                      <a:pt x="357" y="2519"/>
                    </a:cubicBezTo>
                    <a:lnTo>
                      <a:pt x="414" y="2519"/>
                    </a:lnTo>
                    <a:cubicBezTo>
                      <a:pt x="561" y="2519"/>
                      <a:pt x="681" y="2400"/>
                      <a:pt x="681" y="2253"/>
                    </a:cubicBezTo>
                    <a:lnTo>
                      <a:pt x="681" y="1503"/>
                    </a:lnTo>
                    <a:lnTo>
                      <a:pt x="681" y="1104"/>
                    </a:lnTo>
                    <a:lnTo>
                      <a:pt x="705" y="1104"/>
                    </a:lnTo>
                    <a:cubicBezTo>
                      <a:pt x="741" y="1104"/>
                      <a:pt x="771" y="1074"/>
                      <a:pt x="771" y="1037"/>
                    </a:cubicBezTo>
                    <a:cubicBezTo>
                      <a:pt x="771" y="1000"/>
                      <a:pt x="741" y="971"/>
                      <a:pt x="705" y="971"/>
                    </a:cubicBezTo>
                    <a:close/>
                    <a:moveTo>
                      <a:pt x="547" y="1436"/>
                    </a:moveTo>
                    <a:lnTo>
                      <a:pt x="224" y="1436"/>
                    </a:lnTo>
                    <a:lnTo>
                      <a:pt x="224" y="1104"/>
                    </a:lnTo>
                    <a:lnTo>
                      <a:pt x="547" y="1104"/>
                    </a:lnTo>
                    <a:lnTo>
                      <a:pt x="547" y="1436"/>
                    </a:lnTo>
                    <a:close/>
                  </a:path>
                </a:pathLst>
              </a:custGeom>
              <a:solidFill>
                <a:schemeClr val="accent1"/>
              </a:solidFill>
              <a:ln>
                <a:noFill/>
              </a:ln>
            </p:spPr>
          </p:sp>
          <p:sp>
            <p:nvSpPr>
              <p:cNvPr id="25" name="school-bell_43401">
                <a:extLst>
                  <a:ext uri="{FF2B5EF4-FFF2-40B4-BE49-F238E27FC236}">
                    <a16:creationId xmlns:a16="http://schemas.microsoft.com/office/drawing/2014/main" id="{4DE8D210-601E-4EB7-9D4E-1779862B1442}"/>
                  </a:ext>
                </a:extLst>
              </p:cNvPr>
              <p:cNvSpPr>
                <a:spLocks noChangeAspect="1"/>
              </p:cNvSpPr>
              <p:nvPr/>
            </p:nvSpPr>
            <p:spPr bwMode="auto">
              <a:xfrm>
                <a:off x="8299745" y="1581612"/>
                <a:ext cx="312572" cy="327793"/>
              </a:xfrm>
              <a:custGeom>
                <a:avLst/>
                <a:gdLst>
                  <a:gd name="T0" fmla="*/ 383 w 398"/>
                  <a:gd name="T1" fmla="*/ 167 h 418"/>
                  <a:gd name="T2" fmla="*/ 335 w 398"/>
                  <a:gd name="T3" fmla="*/ 168 h 418"/>
                  <a:gd name="T4" fmla="*/ 337 w 398"/>
                  <a:gd name="T5" fmla="*/ 216 h 418"/>
                  <a:gd name="T6" fmla="*/ 349 w 398"/>
                  <a:gd name="T7" fmla="*/ 224 h 418"/>
                  <a:gd name="T8" fmla="*/ 196 w 398"/>
                  <a:gd name="T9" fmla="*/ 320 h 418"/>
                  <a:gd name="T10" fmla="*/ 196 w 398"/>
                  <a:gd name="T11" fmla="*/ 310 h 418"/>
                  <a:gd name="T12" fmla="*/ 316 w 398"/>
                  <a:gd name="T13" fmla="*/ 158 h 418"/>
                  <a:gd name="T14" fmla="*/ 158 w 398"/>
                  <a:gd name="T15" fmla="*/ 0 h 418"/>
                  <a:gd name="T16" fmla="*/ 0 w 398"/>
                  <a:gd name="T17" fmla="*/ 158 h 418"/>
                  <a:gd name="T18" fmla="*/ 130 w 398"/>
                  <a:gd name="T19" fmla="*/ 313 h 418"/>
                  <a:gd name="T20" fmla="*/ 130 w 398"/>
                  <a:gd name="T21" fmla="*/ 341 h 418"/>
                  <a:gd name="T22" fmla="*/ 78 w 398"/>
                  <a:gd name="T23" fmla="*/ 341 h 418"/>
                  <a:gd name="T24" fmla="*/ 78 w 398"/>
                  <a:gd name="T25" fmla="*/ 362 h 418"/>
                  <a:gd name="T26" fmla="*/ 33 w 398"/>
                  <a:gd name="T27" fmla="*/ 362 h 418"/>
                  <a:gd name="T28" fmla="*/ 33 w 398"/>
                  <a:gd name="T29" fmla="*/ 418 h 418"/>
                  <a:gd name="T30" fmla="*/ 276 w 398"/>
                  <a:gd name="T31" fmla="*/ 418 h 418"/>
                  <a:gd name="T32" fmla="*/ 276 w 398"/>
                  <a:gd name="T33" fmla="*/ 362 h 418"/>
                  <a:gd name="T34" fmla="*/ 244 w 398"/>
                  <a:gd name="T35" fmla="*/ 362 h 418"/>
                  <a:gd name="T36" fmla="*/ 244 w 398"/>
                  <a:gd name="T37" fmla="*/ 341 h 418"/>
                  <a:gd name="T38" fmla="*/ 196 w 398"/>
                  <a:gd name="T39" fmla="*/ 341 h 418"/>
                  <a:gd name="T40" fmla="*/ 196 w 398"/>
                  <a:gd name="T41" fmla="*/ 338 h 418"/>
                  <a:gd name="T42" fmla="*/ 366 w 398"/>
                  <a:gd name="T43" fmla="*/ 225 h 418"/>
                  <a:gd name="T44" fmla="*/ 385 w 398"/>
                  <a:gd name="T45" fmla="*/ 215 h 418"/>
                  <a:gd name="T46" fmla="*/ 383 w 398"/>
                  <a:gd name="T47" fmla="*/ 167 h 418"/>
                  <a:gd name="T48" fmla="*/ 117 w 398"/>
                  <a:gd name="T49" fmla="*/ 158 h 418"/>
                  <a:gd name="T50" fmla="*/ 161 w 398"/>
                  <a:gd name="T51" fmla="*/ 114 h 418"/>
                  <a:gd name="T52" fmla="*/ 204 w 398"/>
                  <a:gd name="T53" fmla="*/ 158 h 418"/>
                  <a:gd name="T54" fmla="*/ 161 w 398"/>
                  <a:gd name="T55" fmla="*/ 201 h 418"/>
                  <a:gd name="T56" fmla="*/ 117 w 398"/>
                  <a:gd name="T57" fmla="*/ 158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8" h="418">
                    <a:moveTo>
                      <a:pt x="383" y="167"/>
                    </a:moveTo>
                    <a:cubicBezTo>
                      <a:pt x="370" y="154"/>
                      <a:pt x="348" y="155"/>
                      <a:pt x="335" y="168"/>
                    </a:cubicBezTo>
                    <a:cubicBezTo>
                      <a:pt x="322" y="182"/>
                      <a:pt x="323" y="203"/>
                      <a:pt x="337" y="216"/>
                    </a:cubicBezTo>
                    <a:cubicBezTo>
                      <a:pt x="340" y="220"/>
                      <a:pt x="345" y="222"/>
                      <a:pt x="349" y="224"/>
                    </a:cubicBezTo>
                    <a:cubicBezTo>
                      <a:pt x="341" y="256"/>
                      <a:pt x="310" y="304"/>
                      <a:pt x="196" y="320"/>
                    </a:cubicBezTo>
                    <a:lnTo>
                      <a:pt x="196" y="310"/>
                    </a:lnTo>
                    <a:cubicBezTo>
                      <a:pt x="265" y="293"/>
                      <a:pt x="316" y="232"/>
                      <a:pt x="316" y="158"/>
                    </a:cubicBezTo>
                    <a:cubicBezTo>
                      <a:pt x="316" y="71"/>
                      <a:pt x="245" y="0"/>
                      <a:pt x="158" y="0"/>
                    </a:cubicBezTo>
                    <a:cubicBezTo>
                      <a:pt x="71" y="0"/>
                      <a:pt x="0" y="71"/>
                      <a:pt x="0" y="158"/>
                    </a:cubicBezTo>
                    <a:cubicBezTo>
                      <a:pt x="0" y="235"/>
                      <a:pt x="57" y="300"/>
                      <a:pt x="130" y="313"/>
                    </a:cubicBezTo>
                    <a:lnTo>
                      <a:pt x="130" y="341"/>
                    </a:lnTo>
                    <a:lnTo>
                      <a:pt x="78" y="341"/>
                    </a:lnTo>
                    <a:lnTo>
                      <a:pt x="78" y="362"/>
                    </a:lnTo>
                    <a:lnTo>
                      <a:pt x="33" y="362"/>
                    </a:lnTo>
                    <a:lnTo>
                      <a:pt x="33" y="418"/>
                    </a:lnTo>
                    <a:lnTo>
                      <a:pt x="276" y="418"/>
                    </a:lnTo>
                    <a:lnTo>
                      <a:pt x="276" y="362"/>
                    </a:lnTo>
                    <a:lnTo>
                      <a:pt x="244" y="362"/>
                    </a:lnTo>
                    <a:lnTo>
                      <a:pt x="244" y="341"/>
                    </a:lnTo>
                    <a:lnTo>
                      <a:pt x="196" y="341"/>
                    </a:lnTo>
                    <a:lnTo>
                      <a:pt x="196" y="338"/>
                    </a:lnTo>
                    <a:cubicBezTo>
                      <a:pt x="325" y="320"/>
                      <a:pt x="359" y="263"/>
                      <a:pt x="366" y="225"/>
                    </a:cubicBezTo>
                    <a:cubicBezTo>
                      <a:pt x="373" y="223"/>
                      <a:pt x="380" y="220"/>
                      <a:pt x="385" y="215"/>
                    </a:cubicBezTo>
                    <a:cubicBezTo>
                      <a:pt x="398" y="201"/>
                      <a:pt x="397" y="180"/>
                      <a:pt x="383" y="167"/>
                    </a:cubicBezTo>
                    <a:close/>
                    <a:moveTo>
                      <a:pt x="117" y="158"/>
                    </a:moveTo>
                    <a:cubicBezTo>
                      <a:pt x="117" y="134"/>
                      <a:pt x="137" y="114"/>
                      <a:pt x="161" y="114"/>
                    </a:cubicBezTo>
                    <a:cubicBezTo>
                      <a:pt x="185" y="114"/>
                      <a:pt x="204" y="134"/>
                      <a:pt x="204" y="158"/>
                    </a:cubicBezTo>
                    <a:cubicBezTo>
                      <a:pt x="204" y="182"/>
                      <a:pt x="185" y="201"/>
                      <a:pt x="161" y="201"/>
                    </a:cubicBezTo>
                    <a:cubicBezTo>
                      <a:pt x="137" y="201"/>
                      <a:pt x="117" y="182"/>
                      <a:pt x="117" y="158"/>
                    </a:cubicBezTo>
                    <a:close/>
                  </a:path>
                </a:pathLst>
              </a:custGeom>
              <a:solidFill>
                <a:schemeClr val="accent1"/>
              </a:solidFill>
              <a:ln>
                <a:noFill/>
              </a:ln>
            </p:spPr>
          </p:sp>
        </p:grpSp>
        <p:grpSp>
          <p:nvGrpSpPr>
            <p:cNvPr id="32" name="组合 31">
              <a:extLst>
                <a:ext uri="{FF2B5EF4-FFF2-40B4-BE49-F238E27FC236}">
                  <a16:creationId xmlns:a16="http://schemas.microsoft.com/office/drawing/2014/main" id="{84992849-3EDA-41BF-B616-576CD84E5B26}"/>
                </a:ext>
              </a:extLst>
            </p:cNvPr>
            <p:cNvGrpSpPr/>
            <p:nvPr/>
          </p:nvGrpSpPr>
          <p:grpSpPr>
            <a:xfrm>
              <a:off x="3560269" y="1411904"/>
              <a:ext cx="668900" cy="4080333"/>
              <a:chOff x="3426919" y="1508907"/>
              <a:chExt cx="668900" cy="4080333"/>
            </a:xfrm>
          </p:grpSpPr>
          <p:grpSp>
            <p:nvGrpSpPr>
              <p:cNvPr id="19" name="组合 18">
                <a:extLst>
                  <a:ext uri="{FF2B5EF4-FFF2-40B4-BE49-F238E27FC236}">
                    <a16:creationId xmlns:a16="http://schemas.microsoft.com/office/drawing/2014/main" id="{96D0C3BC-BFE6-46C9-BA38-F6BA26135863}"/>
                  </a:ext>
                </a:extLst>
              </p:cNvPr>
              <p:cNvGrpSpPr/>
              <p:nvPr/>
            </p:nvGrpSpPr>
            <p:grpSpPr>
              <a:xfrm>
                <a:off x="3426919" y="1508907"/>
                <a:ext cx="668900" cy="4080333"/>
                <a:chOff x="798751" y="1411904"/>
                <a:chExt cx="668900" cy="4080333"/>
              </a:xfrm>
            </p:grpSpPr>
            <p:sp>
              <p:nvSpPr>
                <p:cNvPr id="17" name="矩形: 圆角 16">
                  <a:extLst>
                    <a:ext uri="{FF2B5EF4-FFF2-40B4-BE49-F238E27FC236}">
                      <a16:creationId xmlns:a16="http://schemas.microsoft.com/office/drawing/2014/main" id="{CC3AB0F3-65FB-41A5-B302-F02174C93A4E}"/>
                    </a:ext>
                  </a:extLst>
                </p:cNvPr>
                <p:cNvSpPr/>
                <p:nvPr/>
              </p:nvSpPr>
              <p:spPr>
                <a:xfrm rot="2795662">
                  <a:off x="798751" y="1411904"/>
                  <a:ext cx="668900" cy="668900"/>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4FAA39CD-4FE5-4650-87BE-38796DCC0581}"/>
                    </a:ext>
                  </a:extLst>
                </p:cNvPr>
                <p:cNvSpPr/>
                <p:nvPr/>
              </p:nvSpPr>
              <p:spPr>
                <a:xfrm rot="2795662">
                  <a:off x="798751" y="4823337"/>
                  <a:ext cx="668900" cy="668900"/>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itle_386275">
                <a:extLst>
                  <a:ext uri="{FF2B5EF4-FFF2-40B4-BE49-F238E27FC236}">
                    <a16:creationId xmlns:a16="http://schemas.microsoft.com/office/drawing/2014/main" id="{545B2CB7-3765-4B7E-B77D-5C4818FFBB5E}"/>
                  </a:ext>
                </a:extLst>
              </p:cNvPr>
              <p:cNvSpPr>
                <a:spLocks noChangeAspect="1"/>
              </p:cNvSpPr>
              <p:nvPr/>
            </p:nvSpPr>
            <p:spPr bwMode="auto">
              <a:xfrm>
                <a:off x="3624083" y="5090893"/>
                <a:ext cx="301182" cy="327793"/>
              </a:xfrm>
              <a:custGeom>
                <a:avLst/>
                <a:gdLst>
                  <a:gd name="connsiteX0" fmla="*/ 80136 w 557453"/>
                  <a:gd name="connsiteY0" fmla="*/ 382183 h 606706"/>
                  <a:gd name="connsiteX1" fmla="*/ 117421 w 557453"/>
                  <a:gd name="connsiteY1" fmla="*/ 448650 h 606706"/>
                  <a:gd name="connsiteX2" fmla="*/ 201069 w 557453"/>
                  <a:gd name="connsiteY2" fmla="*/ 461268 h 606706"/>
                  <a:gd name="connsiteX3" fmla="*/ 226074 w 557453"/>
                  <a:gd name="connsiteY3" fmla="*/ 485082 h 606706"/>
                  <a:gd name="connsiteX4" fmla="*/ 155863 w 557453"/>
                  <a:gd name="connsiteY4" fmla="*/ 597400 h 606706"/>
                  <a:gd name="connsiteX5" fmla="*/ 121248 w 557453"/>
                  <a:gd name="connsiteY5" fmla="*/ 595711 h 606706"/>
                  <a:gd name="connsiteX6" fmla="*/ 86988 w 557453"/>
                  <a:gd name="connsiteY6" fmla="*/ 527379 h 606706"/>
                  <a:gd name="connsiteX7" fmla="*/ 19892 w 557453"/>
                  <a:gd name="connsiteY7" fmla="*/ 527379 h 606706"/>
                  <a:gd name="connsiteX8" fmla="*/ 3340 w 557453"/>
                  <a:gd name="connsiteY8" fmla="*/ 496545 h 606706"/>
                  <a:gd name="connsiteX9" fmla="*/ 472991 w 557453"/>
                  <a:gd name="connsiteY9" fmla="*/ 375691 h 606706"/>
                  <a:gd name="connsiteX10" fmla="*/ 554072 w 557453"/>
                  <a:gd name="connsiteY10" fmla="*/ 496542 h 606706"/>
                  <a:gd name="connsiteX11" fmla="*/ 537607 w 557453"/>
                  <a:gd name="connsiteY11" fmla="*/ 527377 h 606706"/>
                  <a:gd name="connsiteX12" fmla="*/ 470410 w 557453"/>
                  <a:gd name="connsiteY12" fmla="*/ 527377 h 606706"/>
                  <a:gd name="connsiteX13" fmla="*/ 436234 w 557453"/>
                  <a:gd name="connsiteY13" fmla="*/ 595711 h 606706"/>
                  <a:gd name="connsiteX14" fmla="*/ 401612 w 557453"/>
                  <a:gd name="connsiteY14" fmla="*/ 597399 h 606706"/>
                  <a:gd name="connsiteX15" fmla="*/ 329876 w 557453"/>
                  <a:gd name="connsiteY15" fmla="*/ 482769 h 606706"/>
                  <a:gd name="connsiteX16" fmla="*/ 351504 w 557453"/>
                  <a:gd name="connsiteY16" fmla="*/ 461264 h 606706"/>
                  <a:gd name="connsiteX17" fmla="*/ 435166 w 557453"/>
                  <a:gd name="connsiteY17" fmla="*/ 448646 h 606706"/>
                  <a:gd name="connsiteX18" fmla="*/ 472991 w 557453"/>
                  <a:gd name="connsiteY18" fmla="*/ 375691 h 606706"/>
                  <a:gd name="connsiteX19" fmla="*/ 276353 w 557453"/>
                  <a:gd name="connsiteY19" fmla="*/ 150940 h 606706"/>
                  <a:gd name="connsiteX20" fmla="*/ 355775 w 557453"/>
                  <a:gd name="connsiteY20" fmla="*/ 230256 h 606706"/>
                  <a:gd name="connsiteX21" fmla="*/ 276353 w 557453"/>
                  <a:gd name="connsiteY21" fmla="*/ 309572 h 606706"/>
                  <a:gd name="connsiteX22" fmla="*/ 196931 w 557453"/>
                  <a:gd name="connsiteY22" fmla="*/ 230256 h 606706"/>
                  <a:gd name="connsiteX23" fmla="*/ 276353 w 557453"/>
                  <a:gd name="connsiteY23" fmla="*/ 150940 h 606706"/>
                  <a:gd name="connsiteX24" fmla="*/ 276326 w 557453"/>
                  <a:gd name="connsiteY24" fmla="*/ 111262 h 606706"/>
                  <a:gd name="connsiteX25" fmla="*/ 157153 w 557453"/>
                  <a:gd name="connsiteY25" fmla="*/ 230255 h 606706"/>
                  <a:gd name="connsiteX26" fmla="*/ 276326 w 557453"/>
                  <a:gd name="connsiteY26" fmla="*/ 349248 h 606706"/>
                  <a:gd name="connsiteX27" fmla="*/ 395499 w 557453"/>
                  <a:gd name="connsiteY27" fmla="*/ 230255 h 606706"/>
                  <a:gd name="connsiteX28" fmla="*/ 276326 w 557453"/>
                  <a:gd name="connsiteY28" fmla="*/ 111262 h 606706"/>
                  <a:gd name="connsiteX29" fmla="*/ 276326 w 557453"/>
                  <a:gd name="connsiteY29" fmla="*/ 0 h 606706"/>
                  <a:gd name="connsiteX30" fmla="*/ 331952 w 557453"/>
                  <a:gd name="connsiteY30" fmla="*/ 38124 h 606706"/>
                  <a:gd name="connsiteX31" fmla="*/ 344412 w 557453"/>
                  <a:gd name="connsiteY31" fmla="*/ 42212 h 606706"/>
                  <a:gd name="connsiteX32" fmla="*/ 411875 w 557453"/>
                  <a:gd name="connsiteY32" fmla="*/ 43989 h 606706"/>
                  <a:gd name="connsiteX33" fmla="*/ 434392 w 557453"/>
                  <a:gd name="connsiteY33" fmla="*/ 107529 h 606706"/>
                  <a:gd name="connsiteX34" fmla="*/ 442135 w 557453"/>
                  <a:gd name="connsiteY34" fmla="*/ 118105 h 606706"/>
                  <a:gd name="connsiteX35" fmla="*/ 495625 w 557453"/>
                  <a:gd name="connsiteY35" fmla="*/ 159072 h 606706"/>
                  <a:gd name="connsiteX36" fmla="*/ 477558 w 557453"/>
                  <a:gd name="connsiteY36" fmla="*/ 222079 h 606706"/>
                  <a:gd name="connsiteX37" fmla="*/ 477558 w 557453"/>
                  <a:gd name="connsiteY37" fmla="*/ 238431 h 606706"/>
                  <a:gd name="connsiteX38" fmla="*/ 495625 w 557453"/>
                  <a:gd name="connsiteY38" fmla="*/ 301438 h 606706"/>
                  <a:gd name="connsiteX39" fmla="*/ 442135 w 557453"/>
                  <a:gd name="connsiteY39" fmla="*/ 342405 h 606706"/>
                  <a:gd name="connsiteX40" fmla="*/ 434392 w 557453"/>
                  <a:gd name="connsiteY40" fmla="*/ 353070 h 606706"/>
                  <a:gd name="connsiteX41" fmla="*/ 411875 w 557453"/>
                  <a:gd name="connsiteY41" fmla="*/ 416521 h 606706"/>
                  <a:gd name="connsiteX42" fmla="*/ 344412 w 557453"/>
                  <a:gd name="connsiteY42" fmla="*/ 418298 h 606706"/>
                  <a:gd name="connsiteX43" fmla="*/ 331952 w 557453"/>
                  <a:gd name="connsiteY43" fmla="*/ 422386 h 606706"/>
                  <a:gd name="connsiteX44" fmla="*/ 276326 w 557453"/>
                  <a:gd name="connsiteY44" fmla="*/ 460510 h 606706"/>
                  <a:gd name="connsiteX45" fmla="*/ 220701 w 557453"/>
                  <a:gd name="connsiteY45" fmla="*/ 422386 h 606706"/>
                  <a:gd name="connsiteX46" fmla="*/ 208240 w 557453"/>
                  <a:gd name="connsiteY46" fmla="*/ 418298 h 606706"/>
                  <a:gd name="connsiteX47" fmla="*/ 140777 w 557453"/>
                  <a:gd name="connsiteY47" fmla="*/ 416521 h 606706"/>
                  <a:gd name="connsiteX48" fmla="*/ 118260 w 557453"/>
                  <a:gd name="connsiteY48" fmla="*/ 352981 h 606706"/>
                  <a:gd name="connsiteX49" fmla="*/ 110606 w 557453"/>
                  <a:gd name="connsiteY49" fmla="*/ 342405 h 606706"/>
                  <a:gd name="connsiteX50" fmla="*/ 57027 w 557453"/>
                  <a:gd name="connsiteY50" fmla="*/ 301438 h 606706"/>
                  <a:gd name="connsiteX51" fmla="*/ 76162 w 557453"/>
                  <a:gd name="connsiteY51" fmla="*/ 236831 h 606706"/>
                  <a:gd name="connsiteX52" fmla="*/ 76162 w 557453"/>
                  <a:gd name="connsiteY52" fmla="*/ 223679 h 606706"/>
                  <a:gd name="connsiteX53" fmla="*/ 57027 w 557453"/>
                  <a:gd name="connsiteY53" fmla="*/ 159072 h 606706"/>
                  <a:gd name="connsiteX54" fmla="*/ 110606 w 557453"/>
                  <a:gd name="connsiteY54" fmla="*/ 118105 h 606706"/>
                  <a:gd name="connsiteX55" fmla="*/ 118260 w 557453"/>
                  <a:gd name="connsiteY55" fmla="*/ 107529 h 606706"/>
                  <a:gd name="connsiteX56" fmla="*/ 140777 w 557453"/>
                  <a:gd name="connsiteY56" fmla="*/ 43989 h 606706"/>
                  <a:gd name="connsiteX57" fmla="*/ 208240 w 557453"/>
                  <a:gd name="connsiteY57" fmla="*/ 42212 h 606706"/>
                  <a:gd name="connsiteX58" fmla="*/ 220701 w 557453"/>
                  <a:gd name="connsiteY58" fmla="*/ 38213 h 606706"/>
                  <a:gd name="connsiteX59" fmla="*/ 276326 w 557453"/>
                  <a:gd name="connsiteY59" fmla="*/ 0 h 60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57453" h="606706">
                    <a:moveTo>
                      <a:pt x="80136" y="382183"/>
                    </a:moveTo>
                    <a:cubicBezTo>
                      <a:pt x="82271" y="408752"/>
                      <a:pt x="95708" y="432922"/>
                      <a:pt x="117421" y="448650"/>
                    </a:cubicBezTo>
                    <a:cubicBezTo>
                      <a:pt x="143850" y="467843"/>
                      <a:pt x="171258" y="469354"/>
                      <a:pt x="201069" y="461268"/>
                    </a:cubicBezTo>
                    <a:cubicBezTo>
                      <a:pt x="208989" y="471042"/>
                      <a:pt x="214150" y="477262"/>
                      <a:pt x="226074" y="485082"/>
                    </a:cubicBezTo>
                    <a:lnTo>
                      <a:pt x="155863" y="597400"/>
                    </a:lnTo>
                    <a:cubicBezTo>
                      <a:pt x="147677" y="610462"/>
                      <a:pt x="128189" y="609662"/>
                      <a:pt x="121248" y="595711"/>
                    </a:cubicBezTo>
                    <a:lnTo>
                      <a:pt x="86988" y="527379"/>
                    </a:lnTo>
                    <a:lnTo>
                      <a:pt x="19892" y="527379"/>
                    </a:lnTo>
                    <a:cubicBezTo>
                      <a:pt x="3963" y="527379"/>
                      <a:pt x="-5380" y="509696"/>
                      <a:pt x="3340" y="496545"/>
                    </a:cubicBezTo>
                    <a:close/>
                    <a:moveTo>
                      <a:pt x="472991" y="375691"/>
                    </a:moveTo>
                    <a:lnTo>
                      <a:pt x="554072" y="496542"/>
                    </a:lnTo>
                    <a:cubicBezTo>
                      <a:pt x="562883" y="509605"/>
                      <a:pt x="553449" y="527377"/>
                      <a:pt x="537607" y="527377"/>
                    </a:cubicBezTo>
                    <a:lnTo>
                      <a:pt x="470410" y="527377"/>
                    </a:lnTo>
                    <a:lnTo>
                      <a:pt x="436234" y="595711"/>
                    </a:lnTo>
                    <a:cubicBezTo>
                      <a:pt x="429291" y="609573"/>
                      <a:pt x="409800" y="610462"/>
                      <a:pt x="401612" y="597399"/>
                    </a:cubicBezTo>
                    <a:lnTo>
                      <a:pt x="329876" y="482769"/>
                    </a:lnTo>
                    <a:cubicBezTo>
                      <a:pt x="340378" y="475215"/>
                      <a:pt x="344473" y="469973"/>
                      <a:pt x="351504" y="461264"/>
                    </a:cubicBezTo>
                    <a:cubicBezTo>
                      <a:pt x="380963" y="469173"/>
                      <a:pt x="408465" y="468107"/>
                      <a:pt x="435166" y="448646"/>
                    </a:cubicBezTo>
                    <a:cubicBezTo>
                      <a:pt x="457327" y="432651"/>
                      <a:pt x="471300" y="408747"/>
                      <a:pt x="472991" y="375691"/>
                    </a:cubicBezTo>
                    <a:close/>
                    <a:moveTo>
                      <a:pt x="276353" y="150940"/>
                    </a:moveTo>
                    <a:cubicBezTo>
                      <a:pt x="320217" y="150940"/>
                      <a:pt x="355775" y="186451"/>
                      <a:pt x="355775" y="230256"/>
                    </a:cubicBezTo>
                    <a:cubicBezTo>
                      <a:pt x="355775" y="274061"/>
                      <a:pt x="320217" y="309572"/>
                      <a:pt x="276353" y="309572"/>
                    </a:cubicBezTo>
                    <a:cubicBezTo>
                      <a:pt x="232489" y="309572"/>
                      <a:pt x="196931" y="274061"/>
                      <a:pt x="196931" y="230256"/>
                    </a:cubicBezTo>
                    <a:cubicBezTo>
                      <a:pt x="196931" y="186451"/>
                      <a:pt x="232489" y="150940"/>
                      <a:pt x="276353" y="150940"/>
                    </a:cubicBezTo>
                    <a:close/>
                    <a:moveTo>
                      <a:pt x="276326" y="111262"/>
                    </a:moveTo>
                    <a:cubicBezTo>
                      <a:pt x="210643" y="111262"/>
                      <a:pt x="157153" y="164671"/>
                      <a:pt x="157153" y="230255"/>
                    </a:cubicBezTo>
                    <a:cubicBezTo>
                      <a:pt x="157153" y="295839"/>
                      <a:pt x="210643" y="349248"/>
                      <a:pt x="276326" y="349248"/>
                    </a:cubicBezTo>
                    <a:cubicBezTo>
                      <a:pt x="342009" y="349248"/>
                      <a:pt x="395499" y="295839"/>
                      <a:pt x="395499" y="230255"/>
                    </a:cubicBezTo>
                    <a:cubicBezTo>
                      <a:pt x="395499" y="164671"/>
                      <a:pt x="342009" y="111262"/>
                      <a:pt x="276326" y="111262"/>
                    </a:cubicBezTo>
                    <a:close/>
                    <a:moveTo>
                      <a:pt x="276326" y="0"/>
                    </a:moveTo>
                    <a:cubicBezTo>
                      <a:pt x="305341" y="0"/>
                      <a:pt x="317000" y="19640"/>
                      <a:pt x="331952" y="38124"/>
                    </a:cubicBezTo>
                    <a:cubicBezTo>
                      <a:pt x="334978" y="41856"/>
                      <a:pt x="339873" y="43456"/>
                      <a:pt x="344412" y="42212"/>
                    </a:cubicBezTo>
                    <a:cubicBezTo>
                      <a:pt x="368086" y="35902"/>
                      <a:pt x="388646" y="27105"/>
                      <a:pt x="411875" y="43989"/>
                    </a:cubicBezTo>
                    <a:cubicBezTo>
                      <a:pt x="435371" y="60963"/>
                      <a:pt x="433146" y="83713"/>
                      <a:pt x="434392" y="107529"/>
                    </a:cubicBezTo>
                    <a:cubicBezTo>
                      <a:pt x="434659" y="112239"/>
                      <a:pt x="437685" y="116416"/>
                      <a:pt x="442135" y="118105"/>
                    </a:cubicBezTo>
                    <a:cubicBezTo>
                      <a:pt x="465009" y="126814"/>
                      <a:pt x="486814" y="131790"/>
                      <a:pt x="495625" y="159072"/>
                    </a:cubicBezTo>
                    <a:cubicBezTo>
                      <a:pt x="504525" y="186532"/>
                      <a:pt x="489662" y="203506"/>
                      <a:pt x="477558" y="222079"/>
                    </a:cubicBezTo>
                    <a:cubicBezTo>
                      <a:pt x="474265" y="227056"/>
                      <a:pt x="474265" y="233454"/>
                      <a:pt x="477558" y="238431"/>
                    </a:cubicBezTo>
                    <a:cubicBezTo>
                      <a:pt x="490196" y="257804"/>
                      <a:pt x="504436" y="274511"/>
                      <a:pt x="495625" y="301438"/>
                    </a:cubicBezTo>
                    <a:cubicBezTo>
                      <a:pt x="486725" y="328987"/>
                      <a:pt x="464297" y="333963"/>
                      <a:pt x="442135" y="342405"/>
                    </a:cubicBezTo>
                    <a:cubicBezTo>
                      <a:pt x="437685" y="344094"/>
                      <a:pt x="434659" y="348271"/>
                      <a:pt x="434392" y="353070"/>
                    </a:cubicBezTo>
                    <a:cubicBezTo>
                      <a:pt x="433146" y="377419"/>
                      <a:pt x="435104" y="399725"/>
                      <a:pt x="411875" y="416521"/>
                    </a:cubicBezTo>
                    <a:cubicBezTo>
                      <a:pt x="388468" y="433583"/>
                      <a:pt x="367552" y="424519"/>
                      <a:pt x="344412" y="418298"/>
                    </a:cubicBezTo>
                    <a:cubicBezTo>
                      <a:pt x="339962" y="417054"/>
                      <a:pt x="334978" y="418654"/>
                      <a:pt x="331952" y="422386"/>
                    </a:cubicBezTo>
                    <a:cubicBezTo>
                      <a:pt x="316555" y="441404"/>
                      <a:pt x="305074" y="460510"/>
                      <a:pt x="276326" y="460510"/>
                    </a:cubicBezTo>
                    <a:cubicBezTo>
                      <a:pt x="247312" y="460510"/>
                      <a:pt x="235653" y="440870"/>
                      <a:pt x="220701" y="422386"/>
                    </a:cubicBezTo>
                    <a:cubicBezTo>
                      <a:pt x="217763" y="418654"/>
                      <a:pt x="212868" y="417054"/>
                      <a:pt x="208240" y="418298"/>
                    </a:cubicBezTo>
                    <a:cubicBezTo>
                      <a:pt x="184655" y="424608"/>
                      <a:pt x="164006" y="433405"/>
                      <a:pt x="140777" y="416521"/>
                    </a:cubicBezTo>
                    <a:cubicBezTo>
                      <a:pt x="117281" y="399547"/>
                      <a:pt x="119506" y="376708"/>
                      <a:pt x="118260" y="352981"/>
                    </a:cubicBezTo>
                    <a:cubicBezTo>
                      <a:pt x="117993" y="348271"/>
                      <a:pt x="114967" y="344094"/>
                      <a:pt x="110606" y="342405"/>
                    </a:cubicBezTo>
                    <a:cubicBezTo>
                      <a:pt x="87643" y="333696"/>
                      <a:pt x="65927" y="328720"/>
                      <a:pt x="57027" y="301438"/>
                    </a:cubicBezTo>
                    <a:cubicBezTo>
                      <a:pt x="48038" y="273711"/>
                      <a:pt x="63346" y="256560"/>
                      <a:pt x="76162" y="236831"/>
                    </a:cubicBezTo>
                    <a:cubicBezTo>
                      <a:pt x="78743" y="232832"/>
                      <a:pt x="78743" y="227678"/>
                      <a:pt x="76162" y="223679"/>
                    </a:cubicBezTo>
                    <a:cubicBezTo>
                      <a:pt x="62812" y="203151"/>
                      <a:pt x="48127" y="186355"/>
                      <a:pt x="57027" y="159072"/>
                    </a:cubicBezTo>
                    <a:cubicBezTo>
                      <a:pt x="66016" y="131523"/>
                      <a:pt x="88355" y="126547"/>
                      <a:pt x="110606" y="118105"/>
                    </a:cubicBezTo>
                    <a:cubicBezTo>
                      <a:pt x="114967" y="116416"/>
                      <a:pt x="117993" y="112239"/>
                      <a:pt x="118260" y="107529"/>
                    </a:cubicBezTo>
                    <a:cubicBezTo>
                      <a:pt x="119506" y="83091"/>
                      <a:pt x="117548" y="60785"/>
                      <a:pt x="140777" y="43989"/>
                    </a:cubicBezTo>
                    <a:cubicBezTo>
                      <a:pt x="164273" y="26927"/>
                      <a:pt x="185278" y="36080"/>
                      <a:pt x="208240" y="42212"/>
                    </a:cubicBezTo>
                    <a:cubicBezTo>
                      <a:pt x="212868" y="43456"/>
                      <a:pt x="217763" y="41856"/>
                      <a:pt x="220701" y="38213"/>
                    </a:cubicBezTo>
                    <a:cubicBezTo>
                      <a:pt x="236187" y="19018"/>
                      <a:pt x="247668" y="0"/>
                      <a:pt x="276326" y="0"/>
                    </a:cubicBezTo>
                    <a:close/>
                  </a:path>
                </a:pathLst>
              </a:custGeom>
              <a:solidFill>
                <a:schemeClr val="accent1"/>
              </a:solidFill>
              <a:ln>
                <a:noFill/>
              </a:ln>
            </p:spPr>
          </p:sp>
          <p:sp>
            <p:nvSpPr>
              <p:cNvPr id="27" name="reading_161274">
                <a:extLst>
                  <a:ext uri="{FF2B5EF4-FFF2-40B4-BE49-F238E27FC236}">
                    <a16:creationId xmlns:a16="http://schemas.microsoft.com/office/drawing/2014/main" id="{E4F78BB3-0110-4C54-BAD1-835602990F20}"/>
                  </a:ext>
                </a:extLst>
              </p:cNvPr>
              <p:cNvSpPr>
                <a:spLocks noChangeAspect="1"/>
              </p:cNvSpPr>
              <p:nvPr/>
            </p:nvSpPr>
            <p:spPr bwMode="auto">
              <a:xfrm>
                <a:off x="3597473" y="1680376"/>
                <a:ext cx="327792" cy="325962"/>
              </a:xfrm>
              <a:custGeom>
                <a:avLst/>
                <a:gdLst>
                  <a:gd name="connsiteX0" fmla="*/ 577225 w 606580"/>
                  <a:gd name="connsiteY0" fmla="*/ 290729 h 603193"/>
                  <a:gd name="connsiteX1" fmla="*/ 606580 w 606580"/>
                  <a:gd name="connsiteY1" fmla="*/ 352792 h 603193"/>
                  <a:gd name="connsiteX2" fmla="*/ 577225 w 606580"/>
                  <a:gd name="connsiteY2" fmla="*/ 414855 h 603193"/>
                  <a:gd name="connsiteX3" fmla="*/ 547870 w 606580"/>
                  <a:gd name="connsiteY3" fmla="*/ 352792 h 603193"/>
                  <a:gd name="connsiteX4" fmla="*/ 577225 w 606580"/>
                  <a:gd name="connsiteY4" fmla="*/ 290729 h 603193"/>
                  <a:gd name="connsiteX5" fmla="*/ 29355 w 606580"/>
                  <a:gd name="connsiteY5" fmla="*/ 290729 h 603193"/>
                  <a:gd name="connsiteX6" fmla="*/ 58710 w 606580"/>
                  <a:gd name="connsiteY6" fmla="*/ 352792 h 603193"/>
                  <a:gd name="connsiteX7" fmla="*/ 29355 w 606580"/>
                  <a:gd name="connsiteY7" fmla="*/ 414855 h 603193"/>
                  <a:gd name="connsiteX8" fmla="*/ 0 w 606580"/>
                  <a:gd name="connsiteY8" fmla="*/ 352792 h 603193"/>
                  <a:gd name="connsiteX9" fmla="*/ 29355 w 606580"/>
                  <a:gd name="connsiteY9" fmla="*/ 290729 h 603193"/>
                  <a:gd name="connsiteX10" fmla="*/ 577225 w 606580"/>
                  <a:gd name="connsiteY10" fmla="*/ 153762 h 603193"/>
                  <a:gd name="connsiteX11" fmla="*/ 577225 w 606580"/>
                  <a:gd name="connsiteY11" fmla="*/ 266217 h 603193"/>
                  <a:gd name="connsiteX12" fmla="*/ 523283 w 606580"/>
                  <a:gd name="connsiteY12" fmla="*/ 352806 h 603193"/>
                  <a:gd name="connsiteX13" fmla="*/ 577225 w 606580"/>
                  <a:gd name="connsiteY13" fmla="*/ 438839 h 603193"/>
                  <a:gd name="connsiteX14" fmla="*/ 577225 w 606580"/>
                  <a:gd name="connsiteY14" fmla="*/ 545639 h 603193"/>
                  <a:gd name="connsiteX15" fmla="*/ 315780 w 606580"/>
                  <a:gd name="connsiteY15" fmla="*/ 602840 h 603193"/>
                  <a:gd name="connsiteX16" fmla="*/ 315780 w 606580"/>
                  <a:gd name="connsiteY16" fmla="*/ 210963 h 603193"/>
                  <a:gd name="connsiteX17" fmla="*/ 29355 w 606580"/>
                  <a:gd name="connsiteY17" fmla="*/ 153762 h 603193"/>
                  <a:gd name="connsiteX18" fmla="*/ 290800 w 606580"/>
                  <a:gd name="connsiteY18" fmla="*/ 210961 h 603193"/>
                  <a:gd name="connsiteX19" fmla="*/ 290800 w 606580"/>
                  <a:gd name="connsiteY19" fmla="*/ 603193 h 603193"/>
                  <a:gd name="connsiteX20" fmla="*/ 29355 w 606580"/>
                  <a:gd name="connsiteY20" fmla="*/ 545994 h 603193"/>
                  <a:gd name="connsiteX21" fmla="*/ 29355 w 606580"/>
                  <a:gd name="connsiteY21" fmla="*/ 439292 h 603193"/>
                  <a:gd name="connsiteX22" fmla="*/ 83297 w 606580"/>
                  <a:gd name="connsiteY22" fmla="*/ 352798 h 603193"/>
                  <a:gd name="connsiteX23" fmla="*/ 29355 w 606580"/>
                  <a:gd name="connsiteY23" fmla="*/ 266213 h 603193"/>
                  <a:gd name="connsiteX24" fmla="*/ 303301 w 606580"/>
                  <a:gd name="connsiteY24" fmla="*/ 0 h 603193"/>
                  <a:gd name="connsiteX25" fmla="*/ 462062 w 606580"/>
                  <a:gd name="connsiteY25" fmla="*/ 147928 h 603193"/>
                  <a:gd name="connsiteX26" fmla="*/ 462062 w 606580"/>
                  <a:gd name="connsiteY26" fmla="*/ 153767 h 603193"/>
                  <a:gd name="connsiteX27" fmla="*/ 303301 w 606580"/>
                  <a:gd name="connsiteY27" fmla="*/ 188339 h 603193"/>
                  <a:gd name="connsiteX28" fmla="*/ 144447 w 606580"/>
                  <a:gd name="connsiteY28" fmla="*/ 153767 h 603193"/>
                  <a:gd name="connsiteX29" fmla="*/ 144447 w 606580"/>
                  <a:gd name="connsiteY29" fmla="*/ 147928 h 603193"/>
                  <a:gd name="connsiteX30" fmla="*/ 303301 w 606580"/>
                  <a:gd name="connsiteY30" fmla="*/ 0 h 60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6580" h="603193">
                    <a:moveTo>
                      <a:pt x="577225" y="290729"/>
                    </a:moveTo>
                    <a:cubicBezTo>
                      <a:pt x="593437" y="290729"/>
                      <a:pt x="606580" y="318516"/>
                      <a:pt x="606580" y="352792"/>
                    </a:cubicBezTo>
                    <a:cubicBezTo>
                      <a:pt x="606580" y="387068"/>
                      <a:pt x="593437" y="414855"/>
                      <a:pt x="577225" y="414855"/>
                    </a:cubicBezTo>
                    <a:cubicBezTo>
                      <a:pt x="561013" y="414855"/>
                      <a:pt x="547870" y="387068"/>
                      <a:pt x="547870" y="352792"/>
                    </a:cubicBezTo>
                    <a:cubicBezTo>
                      <a:pt x="547870" y="318516"/>
                      <a:pt x="561013" y="290729"/>
                      <a:pt x="577225" y="290729"/>
                    </a:cubicBezTo>
                    <a:close/>
                    <a:moveTo>
                      <a:pt x="29355" y="290729"/>
                    </a:moveTo>
                    <a:cubicBezTo>
                      <a:pt x="45567" y="290729"/>
                      <a:pt x="58710" y="318516"/>
                      <a:pt x="58710" y="352792"/>
                    </a:cubicBezTo>
                    <a:cubicBezTo>
                      <a:pt x="58710" y="387068"/>
                      <a:pt x="45567" y="414855"/>
                      <a:pt x="29355" y="414855"/>
                    </a:cubicBezTo>
                    <a:cubicBezTo>
                      <a:pt x="13143" y="414855"/>
                      <a:pt x="0" y="387068"/>
                      <a:pt x="0" y="352792"/>
                    </a:cubicBezTo>
                    <a:cubicBezTo>
                      <a:pt x="0" y="318516"/>
                      <a:pt x="13143" y="290729"/>
                      <a:pt x="29355" y="290729"/>
                    </a:cubicBezTo>
                    <a:close/>
                    <a:moveTo>
                      <a:pt x="577225" y="153762"/>
                    </a:moveTo>
                    <a:lnTo>
                      <a:pt x="577225" y="266217"/>
                    </a:lnTo>
                    <a:cubicBezTo>
                      <a:pt x="545937" y="266217"/>
                      <a:pt x="523283" y="302837"/>
                      <a:pt x="523283" y="352806"/>
                    </a:cubicBezTo>
                    <a:cubicBezTo>
                      <a:pt x="523283" y="402869"/>
                      <a:pt x="545937" y="438839"/>
                      <a:pt x="577225" y="438839"/>
                    </a:cubicBezTo>
                    <a:lnTo>
                      <a:pt x="577225" y="545639"/>
                    </a:lnTo>
                    <a:lnTo>
                      <a:pt x="315780" y="602840"/>
                    </a:lnTo>
                    <a:lnTo>
                      <a:pt x="315780" y="210963"/>
                    </a:lnTo>
                    <a:close/>
                    <a:moveTo>
                      <a:pt x="29355" y="153762"/>
                    </a:moveTo>
                    <a:lnTo>
                      <a:pt x="290800" y="210961"/>
                    </a:lnTo>
                    <a:lnTo>
                      <a:pt x="290800" y="603193"/>
                    </a:lnTo>
                    <a:lnTo>
                      <a:pt x="29355" y="545994"/>
                    </a:lnTo>
                    <a:lnTo>
                      <a:pt x="29355" y="439292"/>
                    </a:lnTo>
                    <a:cubicBezTo>
                      <a:pt x="60643" y="439292"/>
                      <a:pt x="83297" y="402673"/>
                      <a:pt x="83297" y="352798"/>
                    </a:cubicBezTo>
                    <a:cubicBezTo>
                      <a:pt x="83297" y="302831"/>
                      <a:pt x="60643" y="266213"/>
                      <a:pt x="29355" y="266213"/>
                    </a:cubicBezTo>
                    <a:close/>
                    <a:moveTo>
                      <a:pt x="303301" y="0"/>
                    </a:moveTo>
                    <a:cubicBezTo>
                      <a:pt x="390944" y="0"/>
                      <a:pt x="462062" y="66271"/>
                      <a:pt x="462062" y="147928"/>
                    </a:cubicBezTo>
                    <a:lnTo>
                      <a:pt x="462062" y="153767"/>
                    </a:lnTo>
                    <a:lnTo>
                      <a:pt x="303301" y="188339"/>
                    </a:lnTo>
                    <a:lnTo>
                      <a:pt x="144447" y="153767"/>
                    </a:lnTo>
                    <a:lnTo>
                      <a:pt x="144447" y="147928"/>
                    </a:lnTo>
                    <a:cubicBezTo>
                      <a:pt x="144447" y="66271"/>
                      <a:pt x="215657" y="0"/>
                      <a:pt x="303301" y="0"/>
                    </a:cubicBezTo>
                    <a:close/>
                  </a:path>
                </a:pathLst>
              </a:custGeom>
              <a:solidFill>
                <a:schemeClr val="accent1"/>
              </a:solidFill>
              <a:ln>
                <a:noFill/>
              </a:ln>
            </p:spPr>
          </p:sp>
        </p:grpSp>
      </p:grpSp>
      <p:grpSp>
        <p:nvGrpSpPr>
          <p:cNvPr id="29" name="组合 28">
            <a:extLst>
              <a:ext uri="{FF2B5EF4-FFF2-40B4-BE49-F238E27FC236}">
                <a16:creationId xmlns:a16="http://schemas.microsoft.com/office/drawing/2014/main" id="{2E96C1E2-C203-430F-972B-C92507C23D03}"/>
              </a:ext>
            </a:extLst>
          </p:cNvPr>
          <p:cNvGrpSpPr/>
          <p:nvPr/>
        </p:nvGrpSpPr>
        <p:grpSpPr>
          <a:xfrm>
            <a:off x="8989823" y="1258309"/>
            <a:ext cx="2524316" cy="1855623"/>
            <a:chOff x="1631830" y="1301309"/>
            <a:chExt cx="2524316" cy="1855623"/>
          </a:xfrm>
        </p:grpSpPr>
        <p:sp>
          <p:nvSpPr>
            <p:cNvPr id="30" name="文本框 29">
              <a:extLst>
                <a:ext uri="{FF2B5EF4-FFF2-40B4-BE49-F238E27FC236}">
                  <a16:creationId xmlns:a16="http://schemas.microsoft.com/office/drawing/2014/main" id="{9F3DF343-1E39-479C-9FF6-7DE8DE81A91F}"/>
                </a:ext>
              </a:extLst>
            </p:cNvPr>
            <p:cNvSpPr txBox="1"/>
            <p:nvPr/>
          </p:nvSpPr>
          <p:spPr>
            <a:xfrm>
              <a:off x="1631830" y="1301309"/>
              <a:ext cx="1384995" cy="369332"/>
            </a:xfrm>
            <a:prstGeom prst="rect">
              <a:avLst/>
            </a:prstGeom>
            <a:noFill/>
          </p:spPr>
          <p:txBody>
            <a:bodyPr wrap="square" lIns="0" tIns="0" rIns="0" bIns="0" rtlCol="0">
              <a:spAutoFit/>
            </a:bodyPr>
            <a:lstStyle/>
            <a:p>
              <a:pPr algn="just"/>
              <a:r>
                <a:rPr lang="zh-CN" altLang="en-US" sz="2400" b="1" spc="300" dirty="0">
                  <a:solidFill>
                    <a:schemeClr val="accent2"/>
                  </a:solidFill>
                  <a:latin typeface="+mj-ea"/>
                  <a:ea typeface="+mj-ea"/>
                </a:rPr>
                <a:t>添加标题</a:t>
              </a:r>
            </a:p>
          </p:txBody>
        </p:sp>
        <p:sp>
          <p:nvSpPr>
            <p:cNvPr id="31" name="文本框 30">
              <a:extLst>
                <a:ext uri="{FF2B5EF4-FFF2-40B4-BE49-F238E27FC236}">
                  <a16:creationId xmlns:a16="http://schemas.microsoft.com/office/drawing/2014/main" id="{9C0792CD-AC6E-447A-AB81-F08CCB2ED8DC}"/>
                </a:ext>
              </a:extLst>
            </p:cNvPr>
            <p:cNvSpPr txBox="1"/>
            <p:nvPr/>
          </p:nvSpPr>
          <p:spPr>
            <a:xfrm>
              <a:off x="1631830" y="1721474"/>
              <a:ext cx="2524316" cy="1435458"/>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位于安徽省淮南市是安徽省高等教育振兴计划‘地方特色高水平大学建设’项目立项建设高校</a:t>
              </a:r>
            </a:p>
          </p:txBody>
        </p:sp>
      </p:grpSp>
      <p:grpSp>
        <p:nvGrpSpPr>
          <p:cNvPr id="39" name="组合 38">
            <a:extLst>
              <a:ext uri="{FF2B5EF4-FFF2-40B4-BE49-F238E27FC236}">
                <a16:creationId xmlns:a16="http://schemas.microsoft.com/office/drawing/2014/main" id="{2B08E5C4-9FE0-49A0-877E-ECFF2BE2A7E1}"/>
              </a:ext>
            </a:extLst>
          </p:cNvPr>
          <p:cNvGrpSpPr/>
          <p:nvPr/>
        </p:nvGrpSpPr>
        <p:grpSpPr>
          <a:xfrm>
            <a:off x="676947" y="1258309"/>
            <a:ext cx="2524316" cy="1855623"/>
            <a:chOff x="1631830" y="1301309"/>
            <a:chExt cx="2524316" cy="1855623"/>
          </a:xfrm>
        </p:grpSpPr>
        <p:sp>
          <p:nvSpPr>
            <p:cNvPr id="40" name="文本框 39">
              <a:extLst>
                <a:ext uri="{FF2B5EF4-FFF2-40B4-BE49-F238E27FC236}">
                  <a16:creationId xmlns:a16="http://schemas.microsoft.com/office/drawing/2014/main" id="{D4845CFE-A2C9-465E-AD4B-DBE4E532521B}"/>
                </a:ext>
              </a:extLst>
            </p:cNvPr>
            <p:cNvSpPr txBox="1"/>
            <p:nvPr/>
          </p:nvSpPr>
          <p:spPr>
            <a:xfrm>
              <a:off x="1631830"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41" name="文本框 40">
              <a:extLst>
                <a:ext uri="{FF2B5EF4-FFF2-40B4-BE49-F238E27FC236}">
                  <a16:creationId xmlns:a16="http://schemas.microsoft.com/office/drawing/2014/main" id="{42F24B10-7EBE-4E52-8E14-23EFCC63F599}"/>
                </a:ext>
              </a:extLst>
            </p:cNvPr>
            <p:cNvSpPr txBox="1"/>
            <p:nvPr/>
          </p:nvSpPr>
          <p:spPr>
            <a:xfrm>
              <a:off x="1631830" y="1721474"/>
              <a:ext cx="2524316" cy="1435458"/>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位于安徽省淮南市是安徽省高等教育振兴计划‘地方特色高水平大学建设’项目立项建设高校</a:t>
              </a:r>
            </a:p>
          </p:txBody>
        </p:sp>
      </p:grpSp>
      <p:sp>
        <p:nvSpPr>
          <p:cNvPr id="45" name="iṡḷiḋê">
            <a:extLst>
              <a:ext uri="{FF2B5EF4-FFF2-40B4-BE49-F238E27FC236}">
                <a16:creationId xmlns:a16="http://schemas.microsoft.com/office/drawing/2014/main" id="{1B7B74BD-4618-475D-B346-2A04F44ED80E}"/>
              </a:ext>
            </a:extLst>
          </p:cNvPr>
          <p:cNvSpPr/>
          <p:nvPr/>
        </p:nvSpPr>
        <p:spPr>
          <a:xfrm rot="6318427">
            <a:off x="6742681" y="4371118"/>
            <a:ext cx="553095" cy="426103"/>
          </a:xfrm>
          <a:custGeom>
            <a:avLst/>
            <a:gdLst/>
            <a:ahLst/>
            <a:cxnLst>
              <a:cxn ang="0">
                <a:pos x="wd2" y="hd2"/>
              </a:cxn>
              <a:cxn ang="5400000">
                <a:pos x="wd2" y="hd2"/>
              </a:cxn>
              <a:cxn ang="10800000">
                <a:pos x="wd2" y="hd2"/>
              </a:cxn>
              <a:cxn ang="16200000">
                <a:pos x="wd2" y="hd2"/>
              </a:cxn>
            </a:cxnLst>
            <a:rect l="0" t="0" r="r" b="b"/>
            <a:pathLst>
              <a:path w="21600" h="21176" extrusionOk="0">
                <a:moveTo>
                  <a:pt x="21600" y="15559"/>
                </a:moveTo>
                <a:lnTo>
                  <a:pt x="18889" y="14008"/>
                </a:lnTo>
                <a:cubicBezTo>
                  <a:pt x="18917" y="11412"/>
                  <a:pt x="18314" y="8955"/>
                  <a:pt x="17220" y="6918"/>
                </a:cubicBezTo>
                <a:cubicBezTo>
                  <a:pt x="15931" y="4516"/>
                  <a:pt x="14014" y="2781"/>
                  <a:pt x="11819" y="1998"/>
                </a:cubicBezTo>
                <a:cubicBezTo>
                  <a:pt x="9826" y="212"/>
                  <a:pt x="7332" y="-424"/>
                  <a:pt x="4948" y="281"/>
                </a:cubicBezTo>
                <a:cubicBezTo>
                  <a:pt x="3001" y="857"/>
                  <a:pt x="1229" y="2299"/>
                  <a:pt x="0" y="4460"/>
                </a:cubicBezTo>
                <a:lnTo>
                  <a:pt x="2852" y="7324"/>
                </a:lnTo>
                <a:cubicBezTo>
                  <a:pt x="3013" y="6788"/>
                  <a:pt x="3224" y="6279"/>
                  <a:pt x="3486" y="5813"/>
                </a:cubicBezTo>
                <a:cubicBezTo>
                  <a:pt x="4563" y="3891"/>
                  <a:pt x="6271" y="2841"/>
                  <a:pt x="8032" y="2361"/>
                </a:cubicBezTo>
                <a:cubicBezTo>
                  <a:pt x="9270" y="2024"/>
                  <a:pt x="10551" y="1974"/>
                  <a:pt x="11823" y="2197"/>
                </a:cubicBezTo>
                <a:cubicBezTo>
                  <a:pt x="12897" y="3346"/>
                  <a:pt x="13778" y="4727"/>
                  <a:pt x="14411" y="6267"/>
                </a:cubicBezTo>
                <a:cubicBezTo>
                  <a:pt x="15130" y="8017"/>
                  <a:pt x="15544" y="9995"/>
                  <a:pt x="15423" y="12031"/>
                </a:cubicBezTo>
                <a:lnTo>
                  <a:pt x="12807" y="10535"/>
                </a:lnTo>
                <a:lnTo>
                  <a:pt x="16013" y="21176"/>
                </a:lnTo>
                <a:lnTo>
                  <a:pt x="21600" y="15559"/>
                </a:lnTo>
                <a:close/>
              </a:path>
            </a:pathLst>
          </a:custGeom>
          <a:solidFill>
            <a:schemeClr val="accent3">
              <a:lumMod val="40000"/>
              <a:lumOff val="60000"/>
            </a:schemeClr>
          </a:solidFill>
          <a:ln w="12700" cap="flat">
            <a:noFill/>
            <a:miter lim="400000"/>
          </a:ln>
          <a:effectLst/>
        </p:spPr>
        <p:txBody>
          <a:bodyPr wrap="square" lIns="91440" tIns="45720" rIns="91440" bIns="45720" numCol="1" anchor="ctr">
            <a:normAutofit/>
          </a:bodyPr>
          <a:lstStyle/>
          <a:p>
            <a:endParaRPr/>
          </a:p>
        </p:txBody>
      </p:sp>
      <p:sp>
        <p:nvSpPr>
          <p:cNvPr id="46" name="iṡḷiḋê">
            <a:extLst>
              <a:ext uri="{FF2B5EF4-FFF2-40B4-BE49-F238E27FC236}">
                <a16:creationId xmlns:a16="http://schemas.microsoft.com/office/drawing/2014/main" id="{0EBC5ABB-2995-4091-A601-7EDF19EFC06B}"/>
              </a:ext>
            </a:extLst>
          </p:cNvPr>
          <p:cNvSpPr/>
          <p:nvPr/>
        </p:nvSpPr>
        <p:spPr>
          <a:xfrm rot="6318427" flipH="1" flipV="1">
            <a:off x="4942263" y="2435503"/>
            <a:ext cx="553095" cy="426103"/>
          </a:xfrm>
          <a:custGeom>
            <a:avLst/>
            <a:gdLst/>
            <a:ahLst/>
            <a:cxnLst>
              <a:cxn ang="0">
                <a:pos x="wd2" y="hd2"/>
              </a:cxn>
              <a:cxn ang="5400000">
                <a:pos x="wd2" y="hd2"/>
              </a:cxn>
              <a:cxn ang="10800000">
                <a:pos x="wd2" y="hd2"/>
              </a:cxn>
              <a:cxn ang="16200000">
                <a:pos x="wd2" y="hd2"/>
              </a:cxn>
            </a:cxnLst>
            <a:rect l="0" t="0" r="r" b="b"/>
            <a:pathLst>
              <a:path w="21600" h="21176" extrusionOk="0">
                <a:moveTo>
                  <a:pt x="21600" y="15559"/>
                </a:moveTo>
                <a:lnTo>
                  <a:pt x="18889" y="14008"/>
                </a:lnTo>
                <a:cubicBezTo>
                  <a:pt x="18917" y="11412"/>
                  <a:pt x="18314" y="8955"/>
                  <a:pt x="17220" y="6918"/>
                </a:cubicBezTo>
                <a:cubicBezTo>
                  <a:pt x="15931" y="4516"/>
                  <a:pt x="14014" y="2781"/>
                  <a:pt x="11819" y="1998"/>
                </a:cubicBezTo>
                <a:cubicBezTo>
                  <a:pt x="9826" y="212"/>
                  <a:pt x="7332" y="-424"/>
                  <a:pt x="4948" y="281"/>
                </a:cubicBezTo>
                <a:cubicBezTo>
                  <a:pt x="3001" y="857"/>
                  <a:pt x="1229" y="2299"/>
                  <a:pt x="0" y="4460"/>
                </a:cubicBezTo>
                <a:lnTo>
                  <a:pt x="2852" y="7324"/>
                </a:lnTo>
                <a:cubicBezTo>
                  <a:pt x="3013" y="6788"/>
                  <a:pt x="3224" y="6279"/>
                  <a:pt x="3486" y="5813"/>
                </a:cubicBezTo>
                <a:cubicBezTo>
                  <a:pt x="4563" y="3891"/>
                  <a:pt x="6271" y="2841"/>
                  <a:pt x="8032" y="2361"/>
                </a:cubicBezTo>
                <a:cubicBezTo>
                  <a:pt x="9270" y="2024"/>
                  <a:pt x="10551" y="1974"/>
                  <a:pt x="11823" y="2197"/>
                </a:cubicBezTo>
                <a:cubicBezTo>
                  <a:pt x="12897" y="3346"/>
                  <a:pt x="13778" y="4727"/>
                  <a:pt x="14411" y="6267"/>
                </a:cubicBezTo>
                <a:cubicBezTo>
                  <a:pt x="15130" y="8017"/>
                  <a:pt x="15544" y="9995"/>
                  <a:pt x="15423" y="12031"/>
                </a:cubicBezTo>
                <a:lnTo>
                  <a:pt x="12807" y="10535"/>
                </a:lnTo>
                <a:lnTo>
                  <a:pt x="16013" y="21176"/>
                </a:lnTo>
                <a:lnTo>
                  <a:pt x="21600" y="15559"/>
                </a:lnTo>
                <a:close/>
              </a:path>
            </a:pathLst>
          </a:custGeom>
          <a:solidFill>
            <a:schemeClr val="accent3">
              <a:lumMod val="40000"/>
              <a:lumOff val="60000"/>
            </a:schemeClr>
          </a:solidFill>
          <a:ln w="12700" cap="flat">
            <a:noFill/>
            <a:miter lim="400000"/>
          </a:ln>
          <a:effectLst/>
        </p:spPr>
        <p:txBody>
          <a:bodyPr wrap="square" lIns="91440" tIns="45720" rIns="91440" bIns="45720" numCol="1" anchor="ctr">
            <a:normAutofit/>
          </a:bodyPr>
          <a:lstStyle/>
          <a:p>
            <a:endParaRPr/>
          </a:p>
        </p:txBody>
      </p:sp>
      <p:grpSp>
        <p:nvGrpSpPr>
          <p:cNvPr id="47" name="组合 46">
            <a:extLst>
              <a:ext uri="{FF2B5EF4-FFF2-40B4-BE49-F238E27FC236}">
                <a16:creationId xmlns:a16="http://schemas.microsoft.com/office/drawing/2014/main" id="{78B0B33E-7959-4AC9-B25D-F603F4578266}"/>
              </a:ext>
            </a:extLst>
          </p:cNvPr>
          <p:cNvGrpSpPr/>
          <p:nvPr/>
        </p:nvGrpSpPr>
        <p:grpSpPr>
          <a:xfrm>
            <a:off x="8989822" y="4196265"/>
            <a:ext cx="2524316" cy="1855623"/>
            <a:chOff x="1631830" y="1301309"/>
            <a:chExt cx="2524316" cy="1855623"/>
          </a:xfrm>
        </p:grpSpPr>
        <p:sp>
          <p:nvSpPr>
            <p:cNvPr id="48" name="文本框 47">
              <a:extLst>
                <a:ext uri="{FF2B5EF4-FFF2-40B4-BE49-F238E27FC236}">
                  <a16:creationId xmlns:a16="http://schemas.microsoft.com/office/drawing/2014/main" id="{008B9373-F4D4-4AD5-87D0-0A92E75A6908}"/>
                </a:ext>
              </a:extLst>
            </p:cNvPr>
            <p:cNvSpPr txBox="1"/>
            <p:nvPr/>
          </p:nvSpPr>
          <p:spPr>
            <a:xfrm>
              <a:off x="1631830" y="1301309"/>
              <a:ext cx="1384995" cy="369332"/>
            </a:xfrm>
            <a:prstGeom prst="rect">
              <a:avLst/>
            </a:prstGeom>
            <a:noFill/>
          </p:spPr>
          <p:txBody>
            <a:bodyPr wrap="square" lIns="0" tIns="0" rIns="0" bIns="0" rtlCol="0">
              <a:spAutoFit/>
            </a:bodyPr>
            <a:lstStyle/>
            <a:p>
              <a:pPr algn="just"/>
              <a:r>
                <a:rPr lang="zh-CN" altLang="en-US" sz="2400" b="1" spc="300" dirty="0">
                  <a:solidFill>
                    <a:schemeClr val="accent2"/>
                  </a:solidFill>
                  <a:latin typeface="+mj-ea"/>
                  <a:ea typeface="+mj-ea"/>
                </a:rPr>
                <a:t>添加标题</a:t>
              </a:r>
            </a:p>
          </p:txBody>
        </p:sp>
        <p:sp>
          <p:nvSpPr>
            <p:cNvPr id="49" name="文本框 48">
              <a:extLst>
                <a:ext uri="{FF2B5EF4-FFF2-40B4-BE49-F238E27FC236}">
                  <a16:creationId xmlns:a16="http://schemas.microsoft.com/office/drawing/2014/main" id="{0801640F-67DF-43EA-8411-70DD652A5E12}"/>
                </a:ext>
              </a:extLst>
            </p:cNvPr>
            <p:cNvSpPr txBox="1"/>
            <p:nvPr/>
          </p:nvSpPr>
          <p:spPr>
            <a:xfrm>
              <a:off x="1631830" y="1721474"/>
              <a:ext cx="2524316" cy="1435458"/>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位于安徽省淮南市是安徽省高等教育振兴计划‘地方特色高水平大学建设’项目立项建设高校</a:t>
              </a:r>
            </a:p>
          </p:txBody>
        </p:sp>
      </p:grpSp>
      <p:grpSp>
        <p:nvGrpSpPr>
          <p:cNvPr id="50" name="组合 49">
            <a:extLst>
              <a:ext uri="{FF2B5EF4-FFF2-40B4-BE49-F238E27FC236}">
                <a16:creationId xmlns:a16="http://schemas.microsoft.com/office/drawing/2014/main" id="{36F3F453-04E9-4BCB-84C5-8E5A8B4A4D71}"/>
              </a:ext>
            </a:extLst>
          </p:cNvPr>
          <p:cNvGrpSpPr/>
          <p:nvPr/>
        </p:nvGrpSpPr>
        <p:grpSpPr>
          <a:xfrm>
            <a:off x="676946" y="4196265"/>
            <a:ext cx="2524316" cy="1855623"/>
            <a:chOff x="1631830" y="1301309"/>
            <a:chExt cx="2524316" cy="1855623"/>
          </a:xfrm>
        </p:grpSpPr>
        <p:sp>
          <p:nvSpPr>
            <p:cNvPr id="51" name="文本框 50">
              <a:extLst>
                <a:ext uri="{FF2B5EF4-FFF2-40B4-BE49-F238E27FC236}">
                  <a16:creationId xmlns:a16="http://schemas.microsoft.com/office/drawing/2014/main" id="{CB9943F4-5539-49DB-A1F9-8E07EBA1E75D}"/>
                </a:ext>
              </a:extLst>
            </p:cNvPr>
            <p:cNvSpPr txBox="1"/>
            <p:nvPr/>
          </p:nvSpPr>
          <p:spPr>
            <a:xfrm>
              <a:off x="1631830"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52" name="文本框 51">
              <a:extLst>
                <a:ext uri="{FF2B5EF4-FFF2-40B4-BE49-F238E27FC236}">
                  <a16:creationId xmlns:a16="http://schemas.microsoft.com/office/drawing/2014/main" id="{BB30CB46-5A80-4826-B6F0-96AE0975A6E3}"/>
                </a:ext>
              </a:extLst>
            </p:cNvPr>
            <p:cNvSpPr txBox="1"/>
            <p:nvPr/>
          </p:nvSpPr>
          <p:spPr>
            <a:xfrm>
              <a:off x="1631830" y="1721474"/>
              <a:ext cx="2524316" cy="1435458"/>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位于安徽省淮南市是安徽省高等教育振兴计划‘地方特色高水平大学建设’项目立项建设高校</a:t>
              </a:r>
            </a:p>
          </p:txBody>
        </p:sp>
      </p:grpSp>
    </p:spTree>
    <p:extLst>
      <p:ext uri="{BB962C8B-B14F-4D97-AF65-F5344CB8AC3E}">
        <p14:creationId xmlns:p14="http://schemas.microsoft.com/office/powerpoint/2010/main" val="2352192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EAFD0B02-E78E-4679-86EF-9B5C1AA10F46}"/>
              </a:ext>
            </a:extLst>
          </p:cNvPr>
          <p:cNvSpPr>
            <a:spLocks noGrp="1"/>
          </p:cNvSpPr>
          <p:nvPr>
            <p:ph type="title"/>
          </p:nvPr>
        </p:nvSpPr>
        <p:spPr/>
        <p:txBody>
          <a:bodyPr/>
          <a:lstStyle/>
          <a:p>
            <a:r>
              <a:rPr lang="zh-CN" altLang="en-US" dirty="0"/>
              <a:t>这是一张图片的四段文字页</a:t>
            </a:r>
          </a:p>
        </p:txBody>
      </p:sp>
      <p:grpSp>
        <p:nvGrpSpPr>
          <p:cNvPr id="3" name="组合 2">
            <a:extLst>
              <a:ext uri="{FF2B5EF4-FFF2-40B4-BE49-F238E27FC236}">
                <a16:creationId xmlns:a16="http://schemas.microsoft.com/office/drawing/2014/main" id="{C0281E82-BA8A-424C-A996-E7995818ABBC}"/>
              </a:ext>
            </a:extLst>
          </p:cNvPr>
          <p:cNvGrpSpPr/>
          <p:nvPr/>
        </p:nvGrpSpPr>
        <p:grpSpPr>
          <a:xfrm>
            <a:off x="5044641" y="2537777"/>
            <a:ext cx="2102719" cy="2102719"/>
            <a:chOff x="5044641" y="2537777"/>
            <a:chExt cx="2102719" cy="2102719"/>
          </a:xfrm>
        </p:grpSpPr>
        <p:grpSp>
          <p:nvGrpSpPr>
            <p:cNvPr id="23" name="组合 22">
              <a:extLst>
                <a:ext uri="{FF2B5EF4-FFF2-40B4-BE49-F238E27FC236}">
                  <a16:creationId xmlns:a16="http://schemas.microsoft.com/office/drawing/2014/main" id="{AA1DC529-F045-4E1F-AB31-14491653F58B}"/>
                </a:ext>
              </a:extLst>
            </p:cNvPr>
            <p:cNvGrpSpPr/>
            <p:nvPr/>
          </p:nvGrpSpPr>
          <p:grpSpPr>
            <a:xfrm>
              <a:off x="5044641" y="2537777"/>
              <a:ext cx="2102719" cy="2102719"/>
              <a:chOff x="5044865" y="2562248"/>
              <a:chExt cx="2078248" cy="2078248"/>
            </a:xfrm>
          </p:grpSpPr>
          <p:sp>
            <p:nvSpPr>
              <p:cNvPr id="10" name="矩形: 圆角 9">
                <a:extLst>
                  <a:ext uri="{FF2B5EF4-FFF2-40B4-BE49-F238E27FC236}">
                    <a16:creationId xmlns:a16="http://schemas.microsoft.com/office/drawing/2014/main" id="{F299EBC5-5CF4-474C-95B2-31921E38D7FA}"/>
                  </a:ext>
                </a:extLst>
              </p:cNvPr>
              <p:cNvSpPr/>
              <p:nvPr/>
            </p:nvSpPr>
            <p:spPr>
              <a:xfrm rot="2795662">
                <a:off x="5044865" y="2562248"/>
                <a:ext cx="2078248" cy="2078248"/>
              </a:xfrm>
              <a:prstGeom prst="round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4DF88C4-3273-4405-A905-611445E5AB80}"/>
                  </a:ext>
                </a:extLst>
              </p:cNvPr>
              <p:cNvSpPr/>
              <p:nvPr/>
            </p:nvSpPr>
            <p:spPr>
              <a:xfrm>
                <a:off x="5281171" y="2711428"/>
                <a:ext cx="213052" cy="2130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C9C813AF-6D46-4E8F-A2A8-C08B71165DB4}"/>
                  </a:ext>
                </a:extLst>
              </p:cNvPr>
              <p:cNvSpPr/>
              <p:nvPr/>
            </p:nvSpPr>
            <p:spPr>
              <a:xfrm>
                <a:off x="6727493" y="4258883"/>
                <a:ext cx="213052" cy="2130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椭圆 1">
              <a:extLst>
                <a:ext uri="{FF2B5EF4-FFF2-40B4-BE49-F238E27FC236}">
                  <a16:creationId xmlns:a16="http://schemas.microsoft.com/office/drawing/2014/main" id="{6AD6D17D-2672-4C33-B36C-81E7F1AD317C}"/>
                </a:ext>
              </a:extLst>
            </p:cNvPr>
            <p:cNvSpPr/>
            <p:nvPr/>
          </p:nvSpPr>
          <p:spPr>
            <a:xfrm>
              <a:off x="6789443" y="2728356"/>
              <a:ext cx="274874" cy="2748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BE79A1E2-682F-4C30-83EC-9638C1AAA36E}"/>
                </a:ext>
              </a:extLst>
            </p:cNvPr>
            <p:cNvSpPr/>
            <p:nvPr/>
          </p:nvSpPr>
          <p:spPr>
            <a:xfrm>
              <a:off x="5188753" y="4224733"/>
              <a:ext cx="274874" cy="2748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8" name="图片占位符 47">
            <a:extLst>
              <a:ext uri="{FF2B5EF4-FFF2-40B4-BE49-F238E27FC236}">
                <a16:creationId xmlns:a16="http://schemas.microsoft.com/office/drawing/2014/main" id="{92303773-8C57-4D20-9094-FDD26B3CDC92}"/>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5497" t="-37" r="12239" b="3734"/>
          <a:stretch/>
        </p:blipFill>
        <p:spPr>
          <a:xfrm>
            <a:off x="4929647" y="2412574"/>
            <a:ext cx="2347324" cy="2347324"/>
          </a:xfrm>
        </p:spPr>
      </p:pic>
      <p:sp>
        <p:nvSpPr>
          <p:cNvPr id="49" name="椭圆 48">
            <a:extLst>
              <a:ext uri="{FF2B5EF4-FFF2-40B4-BE49-F238E27FC236}">
                <a16:creationId xmlns:a16="http://schemas.microsoft.com/office/drawing/2014/main" id="{DF14FD7B-A35A-4858-B5B6-C8A9DA202A7B}"/>
              </a:ext>
            </a:extLst>
          </p:cNvPr>
          <p:cNvSpPr/>
          <p:nvPr/>
        </p:nvSpPr>
        <p:spPr>
          <a:xfrm>
            <a:off x="6915307" y="2219155"/>
            <a:ext cx="149010" cy="1490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13D151CB-BB59-4CBD-8DF3-9B7688069A9A}"/>
              </a:ext>
            </a:extLst>
          </p:cNvPr>
          <p:cNvSpPr/>
          <p:nvPr/>
        </p:nvSpPr>
        <p:spPr>
          <a:xfrm>
            <a:off x="4823320" y="4697980"/>
            <a:ext cx="212654" cy="2126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C024B169-0CF0-4C87-BAF1-16AF19C44DFF}"/>
              </a:ext>
            </a:extLst>
          </p:cNvPr>
          <p:cNvSpPr/>
          <p:nvPr/>
        </p:nvSpPr>
        <p:spPr>
          <a:xfrm>
            <a:off x="4055371" y="3808900"/>
            <a:ext cx="93002" cy="93002"/>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82A39BC1-0779-4B4D-8577-EFAC49E59BDA}"/>
              </a:ext>
            </a:extLst>
          </p:cNvPr>
          <p:cNvSpPr/>
          <p:nvPr/>
        </p:nvSpPr>
        <p:spPr>
          <a:xfrm>
            <a:off x="6371741" y="5304386"/>
            <a:ext cx="212654" cy="212654"/>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16335165-7132-4FFD-998C-2F15BC6E6C32}"/>
              </a:ext>
            </a:extLst>
          </p:cNvPr>
          <p:cNvSpPr/>
          <p:nvPr/>
        </p:nvSpPr>
        <p:spPr>
          <a:xfrm rot="2639104">
            <a:off x="4595420" y="2174185"/>
            <a:ext cx="3001160" cy="3001160"/>
          </a:xfrm>
          <a:prstGeom prst="round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CE2C57D-7107-44EC-A708-44A1ACCE788E}"/>
              </a:ext>
            </a:extLst>
          </p:cNvPr>
          <p:cNvSpPr/>
          <p:nvPr/>
        </p:nvSpPr>
        <p:spPr>
          <a:xfrm>
            <a:off x="5055922" y="2496807"/>
            <a:ext cx="99942" cy="9994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FA22A74B-D8A6-4EFA-B215-3F56ED97E83B}"/>
              </a:ext>
            </a:extLst>
          </p:cNvPr>
          <p:cNvSpPr/>
          <p:nvPr/>
        </p:nvSpPr>
        <p:spPr>
          <a:xfrm>
            <a:off x="5802003" y="1598207"/>
            <a:ext cx="212654" cy="212654"/>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5F898287-E040-4982-B468-33F6B5FB50E7}"/>
              </a:ext>
            </a:extLst>
          </p:cNvPr>
          <p:cNvSpPr/>
          <p:nvPr/>
        </p:nvSpPr>
        <p:spPr>
          <a:xfrm>
            <a:off x="7635384" y="4118406"/>
            <a:ext cx="135984" cy="135984"/>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75C4ECDF-88F0-4480-9466-5CE6BE857197}"/>
              </a:ext>
            </a:extLst>
          </p:cNvPr>
          <p:cNvGrpSpPr/>
          <p:nvPr/>
        </p:nvGrpSpPr>
        <p:grpSpPr>
          <a:xfrm>
            <a:off x="3845080" y="1411904"/>
            <a:ext cx="4441881" cy="4080333"/>
            <a:chOff x="3560269" y="1411904"/>
            <a:chExt cx="4441881" cy="4080333"/>
          </a:xfrm>
        </p:grpSpPr>
        <p:grpSp>
          <p:nvGrpSpPr>
            <p:cNvPr id="46" name="组合 45">
              <a:extLst>
                <a:ext uri="{FF2B5EF4-FFF2-40B4-BE49-F238E27FC236}">
                  <a16:creationId xmlns:a16="http://schemas.microsoft.com/office/drawing/2014/main" id="{89FF1001-E778-4194-8DF6-42AA0692752A}"/>
                </a:ext>
              </a:extLst>
            </p:cNvPr>
            <p:cNvGrpSpPr/>
            <p:nvPr/>
          </p:nvGrpSpPr>
          <p:grpSpPr>
            <a:xfrm>
              <a:off x="7333249" y="1411904"/>
              <a:ext cx="668901" cy="4080333"/>
              <a:chOff x="8096181" y="1411904"/>
              <a:chExt cx="668901" cy="4080333"/>
            </a:xfrm>
          </p:grpSpPr>
          <p:grpSp>
            <p:nvGrpSpPr>
              <p:cNvPr id="63" name="组合 62">
                <a:extLst>
                  <a:ext uri="{FF2B5EF4-FFF2-40B4-BE49-F238E27FC236}">
                    <a16:creationId xmlns:a16="http://schemas.microsoft.com/office/drawing/2014/main" id="{48A9892B-D22A-4C34-81CD-3A598B8FA7CE}"/>
                  </a:ext>
                </a:extLst>
              </p:cNvPr>
              <p:cNvGrpSpPr/>
              <p:nvPr/>
            </p:nvGrpSpPr>
            <p:grpSpPr>
              <a:xfrm>
                <a:off x="8096181" y="1411904"/>
                <a:ext cx="668901" cy="4080333"/>
                <a:chOff x="8165356" y="1411904"/>
                <a:chExt cx="668901" cy="4080333"/>
              </a:xfrm>
            </p:grpSpPr>
            <p:sp>
              <p:nvSpPr>
                <p:cNvPr id="66" name="矩形: 圆角 65">
                  <a:extLst>
                    <a:ext uri="{FF2B5EF4-FFF2-40B4-BE49-F238E27FC236}">
                      <a16:creationId xmlns:a16="http://schemas.microsoft.com/office/drawing/2014/main" id="{DAE794D8-5F33-4D54-A36E-BEA494CBCB42}"/>
                    </a:ext>
                  </a:extLst>
                </p:cNvPr>
                <p:cNvSpPr/>
                <p:nvPr/>
              </p:nvSpPr>
              <p:spPr>
                <a:xfrm rot="2795662">
                  <a:off x="8165356" y="1411904"/>
                  <a:ext cx="668900" cy="668900"/>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圆角 66">
                  <a:extLst>
                    <a:ext uri="{FF2B5EF4-FFF2-40B4-BE49-F238E27FC236}">
                      <a16:creationId xmlns:a16="http://schemas.microsoft.com/office/drawing/2014/main" id="{6D41ED61-89DC-40CE-BD87-F8C4A0539B82}"/>
                    </a:ext>
                  </a:extLst>
                </p:cNvPr>
                <p:cNvSpPr/>
                <p:nvPr/>
              </p:nvSpPr>
              <p:spPr>
                <a:xfrm rot="2795662">
                  <a:off x="8165357" y="4823337"/>
                  <a:ext cx="668900" cy="668900"/>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test-tube-and-flask_73666">
                <a:extLst>
                  <a:ext uri="{FF2B5EF4-FFF2-40B4-BE49-F238E27FC236}">
                    <a16:creationId xmlns:a16="http://schemas.microsoft.com/office/drawing/2014/main" id="{268731DC-694E-46ED-94A7-C8608B6DB0FE}"/>
                  </a:ext>
                </a:extLst>
              </p:cNvPr>
              <p:cNvSpPr>
                <a:spLocks noChangeAspect="1"/>
              </p:cNvSpPr>
              <p:nvPr/>
            </p:nvSpPr>
            <p:spPr bwMode="auto">
              <a:xfrm>
                <a:off x="8271825" y="5010545"/>
                <a:ext cx="327792" cy="293841"/>
              </a:xfrm>
              <a:custGeom>
                <a:avLst/>
                <a:gdLst>
                  <a:gd name="T0" fmla="*/ 2762 w 2806"/>
                  <a:gd name="T1" fmla="*/ 2207 h 2519"/>
                  <a:gd name="T2" fmla="*/ 2166 w 2806"/>
                  <a:gd name="T3" fmla="*/ 1299 h 2519"/>
                  <a:gd name="T4" fmla="*/ 2166 w 2806"/>
                  <a:gd name="T5" fmla="*/ 934 h 2519"/>
                  <a:gd name="T6" fmla="*/ 2166 w 2806"/>
                  <a:gd name="T7" fmla="*/ 510 h 2519"/>
                  <a:gd name="T8" fmla="*/ 2188 w 2806"/>
                  <a:gd name="T9" fmla="*/ 510 h 2519"/>
                  <a:gd name="T10" fmla="*/ 2255 w 2806"/>
                  <a:gd name="T11" fmla="*/ 443 h 2519"/>
                  <a:gd name="T12" fmla="*/ 2188 w 2806"/>
                  <a:gd name="T13" fmla="*/ 376 h 2519"/>
                  <a:gd name="T14" fmla="*/ 2166 w 2806"/>
                  <a:gd name="T15" fmla="*/ 376 h 2519"/>
                  <a:gd name="T16" fmla="*/ 2166 w 2806"/>
                  <a:gd name="T17" fmla="*/ 66 h 2519"/>
                  <a:gd name="T18" fmla="*/ 2100 w 2806"/>
                  <a:gd name="T19" fmla="*/ 0 h 2519"/>
                  <a:gd name="T20" fmla="*/ 1580 w 2806"/>
                  <a:gd name="T21" fmla="*/ 0 h 2519"/>
                  <a:gd name="T22" fmla="*/ 1514 w 2806"/>
                  <a:gd name="T23" fmla="*/ 66 h 2519"/>
                  <a:gd name="T24" fmla="*/ 1514 w 2806"/>
                  <a:gd name="T25" fmla="*/ 376 h 2519"/>
                  <a:gd name="T26" fmla="*/ 1492 w 2806"/>
                  <a:gd name="T27" fmla="*/ 376 h 2519"/>
                  <a:gd name="T28" fmla="*/ 1425 w 2806"/>
                  <a:gd name="T29" fmla="*/ 443 h 2519"/>
                  <a:gd name="T30" fmla="*/ 1492 w 2806"/>
                  <a:gd name="T31" fmla="*/ 510 h 2519"/>
                  <a:gd name="T32" fmla="*/ 1514 w 2806"/>
                  <a:gd name="T33" fmla="*/ 510 h 2519"/>
                  <a:gd name="T34" fmla="*/ 1514 w 2806"/>
                  <a:gd name="T35" fmla="*/ 934 h 2519"/>
                  <a:gd name="T36" fmla="*/ 1514 w 2806"/>
                  <a:gd name="T37" fmla="*/ 1299 h 2519"/>
                  <a:gd name="T38" fmla="*/ 918 w 2806"/>
                  <a:gd name="T39" fmla="*/ 2207 h 2519"/>
                  <a:gd name="T40" fmla="*/ 909 w 2806"/>
                  <a:gd name="T41" fmla="*/ 2413 h 2519"/>
                  <a:gd name="T42" fmla="*/ 1087 w 2806"/>
                  <a:gd name="T43" fmla="*/ 2519 h 2519"/>
                  <a:gd name="T44" fmla="*/ 2593 w 2806"/>
                  <a:gd name="T45" fmla="*/ 2519 h 2519"/>
                  <a:gd name="T46" fmla="*/ 2771 w 2806"/>
                  <a:gd name="T47" fmla="*/ 2413 h 2519"/>
                  <a:gd name="T48" fmla="*/ 2762 w 2806"/>
                  <a:gd name="T49" fmla="*/ 2207 h 2519"/>
                  <a:gd name="T50" fmla="*/ 2033 w 2806"/>
                  <a:gd name="T51" fmla="*/ 510 h 2519"/>
                  <a:gd name="T52" fmla="*/ 2033 w 2806"/>
                  <a:gd name="T53" fmla="*/ 867 h 2519"/>
                  <a:gd name="T54" fmla="*/ 1647 w 2806"/>
                  <a:gd name="T55" fmla="*/ 867 h 2519"/>
                  <a:gd name="T56" fmla="*/ 1647 w 2806"/>
                  <a:gd name="T57" fmla="*/ 510 h 2519"/>
                  <a:gd name="T58" fmla="*/ 2033 w 2806"/>
                  <a:gd name="T59" fmla="*/ 510 h 2519"/>
                  <a:gd name="T60" fmla="*/ 705 w 2806"/>
                  <a:gd name="T61" fmla="*/ 971 h 2519"/>
                  <a:gd name="T62" fmla="*/ 678 w 2806"/>
                  <a:gd name="T63" fmla="*/ 971 h 2519"/>
                  <a:gd name="T64" fmla="*/ 678 w 2806"/>
                  <a:gd name="T65" fmla="*/ 723 h 2519"/>
                  <a:gd name="T66" fmla="*/ 611 w 2806"/>
                  <a:gd name="T67" fmla="*/ 656 h 2519"/>
                  <a:gd name="T68" fmla="*/ 160 w 2806"/>
                  <a:gd name="T69" fmla="*/ 656 h 2519"/>
                  <a:gd name="T70" fmla="*/ 94 w 2806"/>
                  <a:gd name="T71" fmla="*/ 723 h 2519"/>
                  <a:gd name="T72" fmla="*/ 94 w 2806"/>
                  <a:gd name="T73" fmla="*/ 971 h 2519"/>
                  <a:gd name="T74" fmla="*/ 67 w 2806"/>
                  <a:gd name="T75" fmla="*/ 971 h 2519"/>
                  <a:gd name="T76" fmla="*/ 0 w 2806"/>
                  <a:gd name="T77" fmla="*/ 1037 h 2519"/>
                  <a:gd name="T78" fmla="*/ 67 w 2806"/>
                  <a:gd name="T79" fmla="*/ 1104 h 2519"/>
                  <a:gd name="T80" fmla="*/ 91 w 2806"/>
                  <a:gd name="T81" fmla="*/ 1104 h 2519"/>
                  <a:gd name="T82" fmla="*/ 91 w 2806"/>
                  <a:gd name="T83" fmla="*/ 1503 h 2519"/>
                  <a:gd name="T84" fmla="*/ 91 w 2806"/>
                  <a:gd name="T85" fmla="*/ 2253 h 2519"/>
                  <a:gd name="T86" fmla="*/ 357 w 2806"/>
                  <a:gd name="T87" fmla="*/ 2519 h 2519"/>
                  <a:gd name="T88" fmla="*/ 414 w 2806"/>
                  <a:gd name="T89" fmla="*/ 2519 h 2519"/>
                  <a:gd name="T90" fmla="*/ 681 w 2806"/>
                  <a:gd name="T91" fmla="*/ 2253 h 2519"/>
                  <a:gd name="T92" fmla="*/ 681 w 2806"/>
                  <a:gd name="T93" fmla="*/ 1503 h 2519"/>
                  <a:gd name="T94" fmla="*/ 681 w 2806"/>
                  <a:gd name="T95" fmla="*/ 1104 h 2519"/>
                  <a:gd name="T96" fmla="*/ 705 w 2806"/>
                  <a:gd name="T97" fmla="*/ 1104 h 2519"/>
                  <a:gd name="T98" fmla="*/ 771 w 2806"/>
                  <a:gd name="T99" fmla="*/ 1037 h 2519"/>
                  <a:gd name="T100" fmla="*/ 705 w 2806"/>
                  <a:gd name="T101" fmla="*/ 971 h 2519"/>
                  <a:gd name="T102" fmla="*/ 547 w 2806"/>
                  <a:gd name="T103" fmla="*/ 1436 h 2519"/>
                  <a:gd name="T104" fmla="*/ 224 w 2806"/>
                  <a:gd name="T105" fmla="*/ 1436 h 2519"/>
                  <a:gd name="T106" fmla="*/ 224 w 2806"/>
                  <a:gd name="T107" fmla="*/ 1104 h 2519"/>
                  <a:gd name="T108" fmla="*/ 547 w 2806"/>
                  <a:gd name="T109" fmla="*/ 1104 h 2519"/>
                  <a:gd name="T110" fmla="*/ 547 w 2806"/>
                  <a:gd name="T111" fmla="*/ 1436 h 2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06" h="2519">
                    <a:moveTo>
                      <a:pt x="2762" y="2207"/>
                    </a:moveTo>
                    <a:lnTo>
                      <a:pt x="2166" y="1299"/>
                    </a:lnTo>
                    <a:lnTo>
                      <a:pt x="2166" y="934"/>
                    </a:lnTo>
                    <a:lnTo>
                      <a:pt x="2166" y="510"/>
                    </a:lnTo>
                    <a:lnTo>
                      <a:pt x="2188" y="510"/>
                    </a:lnTo>
                    <a:cubicBezTo>
                      <a:pt x="2225" y="510"/>
                      <a:pt x="2255" y="480"/>
                      <a:pt x="2255" y="443"/>
                    </a:cubicBezTo>
                    <a:cubicBezTo>
                      <a:pt x="2255" y="406"/>
                      <a:pt x="2225" y="376"/>
                      <a:pt x="2188" y="376"/>
                    </a:cubicBezTo>
                    <a:lnTo>
                      <a:pt x="2166" y="376"/>
                    </a:lnTo>
                    <a:lnTo>
                      <a:pt x="2166" y="66"/>
                    </a:lnTo>
                    <a:cubicBezTo>
                      <a:pt x="2166" y="30"/>
                      <a:pt x="2137" y="0"/>
                      <a:pt x="2100" y="0"/>
                    </a:cubicBezTo>
                    <a:lnTo>
                      <a:pt x="1580" y="0"/>
                    </a:lnTo>
                    <a:cubicBezTo>
                      <a:pt x="1543" y="0"/>
                      <a:pt x="1514" y="30"/>
                      <a:pt x="1514" y="66"/>
                    </a:cubicBezTo>
                    <a:lnTo>
                      <a:pt x="1514" y="376"/>
                    </a:lnTo>
                    <a:lnTo>
                      <a:pt x="1492" y="376"/>
                    </a:lnTo>
                    <a:cubicBezTo>
                      <a:pt x="1455" y="376"/>
                      <a:pt x="1425" y="406"/>
                      <a:pt x="1425" y="443"/>
                    </a:cubicBezTo>
                    <a:cubicBezTo>
                      <a:pt x="1425" y="480"/>
                      <a:pt x="1455" y="510"/>
                      <a:pt x="1492" y="510"/>
                    </a:cubicBezTo>
                    <a:lnTo>
                      <a:pt x="1514" y="510"/>
                    </a:lnTo>
                    <a:lnTo>
                      <a:pt x="1514" y="934"/>
                    </a:lnTo>
                    <a:lnTo>
                      <a:pt x="1514" y="1299"/>
                    </a:lnTo>
                    <a:lnTo>
                      <a:pt x="918" y="2207"/>
                    </a:lnTo>
                    <a:cubicBezTo>
                      <a:pt x="877" y="2269"/>
                      <a:pt x="874" y="2348"/>
                      <a:pt x="909" y="2413"/>
                    </a:cubicBezTo>
                    <a:cubicBezTo>
                      <a:pt x="944" y="2479"/>
                      <a:pt x="1012" y="2519"/>
                      <a:pt x="1087" y="2519"/>
                    </a:cubicBezTo>
                    <a:lnTo>
                      <a:pt x="2593" y="2519"/>
                    </a:lnTo>
                    <a:cubicBezTo>
                      <a:pt x="2668" y="2519"/>
                      <a:pt x="2735" y="2479"/>
                      <a:pt x="2771" y="2413"/>
                    </a:cubicBezTo>
                    <a:cubicBezTo>
                      <a:pt x="2806" y="2348"/>
                      <a:pt x="2803" y="2269"/>
                      <a:pt x="2762" y="2207"/>
                    </a:cubicBezTo>
                    <a:close/>
                    <a:moveTo>
                      <a:pt x="2033" y="510"/>
                    </a:moveTo>
                    <a:lnTo>
                      <a:pt x="2033" y="867"/>
                    </a:lnTo>
                    <a:lnTo>
                      <a:pt x="1647" y="867"/>
                    </a:lnTo>
                    <a:lnTo>
                      <a:pt x="1647" y="510"/>
                    </a:lnTo>
                    <a:lnTo>
                      <a:pt x="2033" y="510"/>
                    </a:lnTo>
                    <a:close/>
                    <a:moveTo>
                      <a:pt x="705" y="971"/>
                    </a:moveTo>
                    <a:lnTo>
                      <a:pt x="678" y="971"/>
                    </a:lnTo>
                    <a:lnTo>
                      <a:pt x="678" y="723"/>
                    </a:lnTo>
                    <a:cubicBezTo>
                      <a:pt x="678" y="686"/>
                      <a:pt x="648" y="656"/>
                      <a:pt x="611" y="656"/>
                    </a:cubicBezTo>
                    <a:lnTo>
                      <a:pt x="160" y="656"/>
                    </a:lnTo>
                    <a:cubicBezTo>
                      <a:pt x="123" y="656"/>
                      <a:pt x="94" y="686"/>
                      <a:pt x="94" y="723"/>
                    </a:cubicBezTo>
                    <a:lnTo>
                      <a:pt x="94" y="971"/>
                    </a:lnTo>
                    <a:lnTo>
                      <a:pt x="67" y="971"/>
                    </a:lnTo>
                    <a:cubicBezTo>
                      <a:pt x="30" y="971"/>
                      <a:pt x="0" y="1000"/>
                      <a:pt x="0" y="1037"/>
                    </a:cubicBezTo>
                    <a:cubicBezTo>
                      <a:pt x="0" y="1074"/>
                      <a:pt x="30" y="1104"/>
                      <a:pt x="67" y="1104"/>
                    </a:cubicBezTo>
                    <a:lnTo>
                      <a:pt x="91" y="1104"/>
                    </a:lnTo>
                    <a:lnTo>
                      <a:pt x="91" y="1503"/>
                    </a:lnTo>
                    <a:lnTo>
                      <a:pt x="91" y="2253"/>
                    </a:lnTo>
                    <a:cubicBezTo>
                      <a:pt x="91" y="2400"/>
                      <a:pt x="210" y="2519"/>
                      <a:pt x="357" y="2519"/>
                    </a:cubicBezTo>
                    <a:lnTo>
                      <a:pt x="414" y="2519"/>
                    </a:lnTo>
                    <a:cubicBezTo>
                      <a:pt x="561" y="2519"/>
                      <a:pt x="681" y="2400"/>
                      <a:pt x="681" y="2253"/>
                    </a:cubicBezTo>
                    <a:lnTo>
                      <a:pt x="681" y="1503"/>
                    </a:lnTo>
                    <a:lnTo>
                      <a:pt x="681" y="1104"/>
                    </a:lnTo>
                    <a:lnTo>
                      <a:pt x="705" y="1104"/>
                    </a:lnTo>
                    <a:cubicBezTo>
                      <a:pt x="741" y="1104"/>
                      <a:pt x="771" y="1074"/>
                      <a:pt x="771" y="1037"/>
                    </a:cubicBezTo>
                    <a:cubicBezTo>
                      <a:pt x="771" y="1000"/>
                      <a:pt x="741" y="971"/>
                      <a:pt x="705" y="971"/>
                    </a:cubicBezTo>
                    <a:close/>
                    <a:moveTo>
                      <a:pt x="547" y="1436"/>
                    </a:moveTo>
                    <a:lnTo>
                      <a:pt x="224" y="1436"/>
                    </a:lnTo>
                    <a:lnTo>
                      <a:pt x="224" y="1104"/>
                    </a:lnTo>
                    <a:lnTo>
                      <a:pt x="547" y="1104"/>
                    </a:lnTo>
                    <a:lnTo>
                      <a:pt x="547" y="1436"/>
                    </a:lnTo>
                    <a:close/>
                  </a:path>
                </a:pathLst>
              </a:custGeom>
              <a:solidFill>
                <a:schemeClr val="accent1"/>
              </a:solidFill>
              <a:ln>
                <a:noFill/>
              </a:ln>
            </p:spPr>
          </p:sp>
          <p:sp>
            <p:nvSpPr>
              <p:cNvPr id="65" name="school-bell_43401">
                <a:extLst>
                  <a:ext uri="{FF2B5EF4-FFF2-40B4-BE49-F238E27FC236}">
                    <a16:creationId xmlns:a16="http://schemas.microsoft.com/office/drawing/2014/main" id="{8C4D7F75-42AB-405C-8DAE-98F78FF9AB16}"/>
                  </a:ext>
                </a:extLst>
              </p:cNvPr>
              <p:cNvSpPr>
                <a:spLocks noChangeAspect="1"/>
              </p:cNvSpPr>
              <p:nvPr/>
            </p:nvSpPr>
            <p:spPr bwMode="auto">
              <a:xfrm>
                <a:off x="8299745" y="1581612"/>
                <a:ext cx="312572" cy="327793"/>
              </a:xfrm>
              <a:custGeom>
                <a:avLst/>
                <a:gdLst>
                  <a:gd name="T0" fmla="*/ 383 w 398"/>
                  <a:gd name="T1" fmla="*/ 167 h 418"/>
                  <a:gd name="T2" fmla="*/ 335 w 398"/>
                  <a:gd name="T3" fmla="*/ 168 h 418"/>
                  <a:gd name="T4" fmla="*/ 337 w 398"/>
                  <a:gd name="T5" fmla="*/ 216 h 418"/>
                  <a:gd name="T6" fmla="*/ 349 w 398"/>
                  <a:gd name="T7" fmla="*/ 224 h 418"/>
                  <a:gd name="T8" fmla="*/ 196 w 398"/>
                  <a:gd name="T9" fmla="*/ 320 h 418"/>
                  <a:gd name="T10" fmla="*/ 196 w 398"/>
                  <a:gd name="T11" fmla="*/ 310 h 418"/>
                  <a:gd name="T12" fmla="*/ 316 w 398"/>
                  <a:gd name="T13" fmla="*/ 158 h 418"/>
                  <a:gd name="T14" fmla="*/ 158 w 398"/>
                  <a:gd name="T15" fmla="*/ 0 h 418"/>
                  <a:gd name="T16" fmla="*/ 0 w 398"/>
                  <a:gd name="T17" fmla="*/ 158 h 418"/>
                  <a:gd name="T18" fmla="*/ 130 w 398"/>
                  <a:gd name="T19" fmla="*/ 313 h 418"/>
                  <a:gd name="T20" fmla="*/ 130 w 398"/>
                  <a:gd name="T21" fmla="*/ 341 h 418"/>
                  <a:gd name="T22" fmla="*/ 78 w 398"/>
                  <a:gd name="T23" fmla="*/ 341 h 418"/>
                  <a:gd name="T24" fmla="*/ 78 w 398"/>
                  <a:gd name="T25" fmla="*/ 362 h 418"/>
                  <a:gd name="T26" fmla="*/ 33 w 398"/>
                  <a:gd name="T27" fmla="*/ 362 h 418"/>
                  <a:gd name="T28" fmla="*/ 33 w 398"/>
                  <a:gd name="T29" fmla="*/ 418 h 418"/>
                  <a:gd name="T30" fmla="*/ 276 w 398"/>
                  <a:gd name="T31" fmla="*/ 418 h 418"/>
                  <a:gd name="T32" fmla="*/ 276 w 398"/>
                  <a:gd name="T33" fmla="*/ 362 h 418"/>
                  <a:gd name="T34" fmla="*/ 244 w 398"/>
                  <a:gd name="T35" fmla="*/ 362 h 418"/>
                  <a:gd name="T36" fmla="*/ 244 w 398"/>
                  <a:gd name="T37" fmla="*/ 341 h 418"/>
                  <a:gd name="T38" fmla="*/ 196 w 398"/>
                  <a:gd name="T39" fmla="*/ 341 h 418"/>
                  <a:gd name="T40" fmla="*/ 196 w 398"/>
                  <a:gd name="T41" fmla="*/ 338 h 418"/>
                  <a:gd name="T42" fmla="*/ 366 w 398"/>
                  <a:gd name="T43" fmla="*/ 225 h 418"/>
                  <a:gd name="T44" fmla="*/ 385 w 398"/>
                  <a:gd name="T45" fmla="*/ 215 h 418"/>
                  <a:gd name="T46" fmla="*/ 383 w 398"/>
                  <a:gd name="T47" fmla="*/ 167 h 418"/>
                  <a:gd name="T48" fmla="*/ 117 w 398"/>
                  <a:gd name="T49" fmla="*/ 158 h 418"/>
                  <a:gd name="T50" fmla="*/ 161 w 398"/>
                  <a:gd name="T51" fmla="*/ 114 h 418"/>
                  <a:gd name="T52" fmla="*/ 204 w 398"/>
                  <a:gd name="T53" fmla="*/ 158 h 418"/>
                  <a:gd name="T54" fmla="*/ 161 w 398"/>
                  <a:gd name="T55" fmla="*/ 201 h 418"/>
                  <a:gd name="T56" fmla="*/ 117 w 398"/>
                  <a:gd name="T57" fmla="*/ 158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8" h="418">
                    <a:moveTo>
                      <a:pt x="383" y="167"/>
                    </a:moveTo>
                    <a:cubicBezTo>
                      <a:pt x="370" y="154"/>
                      <a:pt x="348" y="155"/>
                      <a:pt x="335" y="168"/>
                    </a:cubicBezTo>
                    <a:cubicBezTo>
                      <a:pt x="322" y="182"/>
                      <a:pt x="323" y="203"/>
                      <a:pt x="337" y="216"/>
                    </a:cubicBezTo>
                    <a:cubicBezTo>
                      <a:pt x="340" y="220"/>
                      <a:pt x="345" y="222"/>
                      <a:pt x="349" y="224"/>
                    </a:cubicBezTo>
                    <a:cubicBezTo>
                      <a:pt x="341" y="256"/>
                      <a:pt x="310" y="304"/>
                      <a:pt x="196" y="320"/>
                    </a:cubicBezTo>
                    <a:lnTo>
                      <a:pt x="196" y="310"/>
                    </a:lnTo>
                    <a:cubicBezTo>
                      <a:pt x="265" y="293"/>
                      <a:pt x="316" y="232"/>
                      <a:pt x="316" y="158"/>
                    </a:cubicBezTo>
                    <a:cubicBezTo>
                      <a:pt x="316" y="71"/>
                      <a:pt x="245" y="0"/>
                      <a:pt x="158" y="0"/>
                    </a:cubicBezTo>
                    <a:cubicBezTo>
                      <a:pt x="71" y="0"/>
                      <a:pt x="0" y="71"/>
                      <a:pt x="0" y="158"/>
                    </a:cubicBezTo>
                    <a:cubicBezTo>
                      <a:pt x="0" y="235"/>
                      <a:pt x="57" y="300"/>
                      <a:pt x="130" y="313"/>
                    </a:cubicBezTo>
                    <a:lnTo>
                      <a:pt x="130" y="341"/>
                    </a:lnTo>
                    <a:lnTo>
                      <a:pt x="78" y="341"/>
                    </a:lnTo>
                    <a:lnTo>
                      <a:pt x="78" y="362"/>
                    </a:lnTo>
                    <a:lnTo>
                      <a:pt x="33" y="362"/>
                    </a:lnTo>
                    <a:lnTo>
                      <a:pt x="33" y="418"/>
                    </a:lnTo>
                    <a:lnTo>
                      <a:pt x="276" y="418"/>
                    </a:lnTo>
                    <a:lnTo>
                      <a:pt x="276" y="362"/>
                    </a:lnTo>
                    <a:lnTo>
                      <a:pt x="244" y="362"/>
                    </a:lnTo>
                    <a:lnTo>
                      <a:pt x="244" y="341"/>
                    </a:lnTo>
                    <a:lnTo>
                      <a:pt x="196" y="341"/>
                    </a:lnTo>
                    <a:lnTo>
                      <a:pt x="196" y="338"/>
                    </a:lnTo>
                    <a:cubicBezTo>
                      <a:pt x="325" y="320"/>
                      <a:pt x="359" y="263"/>
                      <a:pt x="366" y="225"/>
                    </a:cubicBezTo>
                    <a:cubicBezTo>
                      <a:pt x="373" y="223"/>
                      <a:pt x="380" y="220"/>
                      <a:pt x="385" y="215"/>
                    </a:cubicBezTo>
                    <a:cubicBezTo>
                      <a:pt x="398" y="201"/>
                      <a:pt x="397" y="180"/>
                      <a:pt x="383" y="167"/>
                    </a:cubicBezTo>
                    <a:close/>
                    <a:moveTo>
                      <a:pt x="117" y="158"/>
                    </a:moveTo>
                    <a:cubicBezTo>
                      <a:pt x="117" y="134"/>
                      <a:pt x="137" y="114"/>
                      <a:pt x="161" y="114"/>
                    </a:cubicBezTo>
                    <a:cubicBezTo>
                      <a:pt x="185" y="114"/>
                      <a:pt x="204" y="134"/>
                      <a:pt x="204" y="158"/>
                    </a:cubicBezTo>
                    <a:cubicBezTo>
                      <a:pt x="204" y="182"/>
                      <a:pt x="185" y="201"/>
                      <a:pt x="161" y="201"/>
                    </a:cubicBezTo>
                    <a:cubicBezTo>
                      <a:pt x="137" y="201"/>
                      <a:pt x="117" y="182"/>
                      <a:pt x="117" y="158"/>
                    </a:cubicBezTo>
                    <a:close/>
                  </a:path>
                </a:pathLst>
              </a:custGeom>
              <a:solidFill>
                <a:schemeClr val="accent1"/>
              </a:solidFill>
              <a:ln>
                <a:noFill/>
              </a:ln>
            </p:spPr>
          </p:sp>
        </p:grpSp>
        <p:grpSp>
          <p:nvGrpSpPr>
            <p:cNvPr id="57" name="组合 56">
              <a:extLst>
                <a:ext uri="{FF2B5EF4-FFF2-40B4-BE49-F238E27FC236}">
                  <a16:creationId xmlns:a16="http://schemas.microsoft.com/office/drawing/2014/main" id="{E23E00E2-3795-404A-B38B-2E61BA6F7971}"/>
                </a:ext>
              </a:extLst>
            </p:cNvPr>
            <p:cNvGrpSpPr/>
            <p:nvPr/>
          </p:nvGrpSpPr>
          <p:grpSpPr>
            <a:xfrm>
              <a:off x="3560269" y="1411904"/>
              <a:ext cx="668900" cy="4080333"/>
              <a:chOff x="3426919" y="1508907"/>
              <a:chExt cx="668900" cy="4080333"/>
            </a:xfrm>
          </p:grpSpPr>
          <p:grpSp>
            <p:nvGrpSpPr>
              <p:cNvPr id="58" name="组合 57">
                <a:extLst>
                  <a:ext uri="{FF2B5EF4-FFF2-40B4-BE49-F238E27FC236}">
                    <a16:creationId xmlns:a16="http://schemas.microsoft.com/office/drawing/2014/main" id="{1F4E33CB-F6B1-4F8A-BD5B-D729A0413B44}"/>
                  </a:ext>
                </a:extLst>
              </p:cNvPr>
              <p:cNvGrpSpPr/>
              <p:nvPr/>
            </p:nvGrpSpPr>
            <p:grpSpPr>
              <a:xfrm>
                <a:off x="3426919" y="1508907"/>
                <a:ext cx="668900" cy="4080333"/>
                <a:chOff x="798751" y="1411904"/>
                <a:chExt cx="668900" cy="4080333"/>
              </a:xfrm>
            </p:grpSpPr>
            <p:sp>
              <p:nvSpPr>
                <p:cNvPr id="61" name="矩形: 圆角 60">
                  <a:extLst>
                    <a:ext uri="{FF2B5EF4-FFF2-40B4-BE49-F238E27FC236}">
                      <a16:creationId xmlns:a16="http://schemas.microsoft.com/office/drawing/2014/main" id="{D80E1F46-7CFD-420B-AC1C-E155DA6A4C96}"/>
                    </a:ext>
                  </a:extLst>
                </p:cNvPr>
                <p:cNvSpPr/>
                <p:nvPr/>
              </p:nvSpPr>
              <p:spPr>
                <a:xfrm rot="2795662">
                  <a:off x="798751" y="1411904"/>
                  <a:ext cx="668900" cy="668900"/>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圆角 61">
                  <a:extLst>
                    <a:ext uri="{FF2B5EF4-FFF2-40B4-BE49-F238E27FC236}">
                      <a16:creationId xmlns:a16="http://schemas.microsoft.com/office/drawing/2014/main" id="{51EFF4EC-1D04-4F1F-B7C9-C88780DC0123}"/>
                    </a:ext>
                  </a:extLst>
                </p:cNvPr>
                <p:cNvSpPr/>
                <p:nvPr/>
              </p:nvSpPr>
              <p:spPr>
                <a:xfrm rot="2795662">
                  <a:off x="798751" y="4823337"/>
                  <a:ext cx="668900" cy="668900"/>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title_386275">
                <a:extLst>
                  <a:ext uri="{FF2B5EF4-FFF2-40B4-BE49-F238E27FC236}">
                    <a16:creationId xmlns:a16="http://schemas.microsoft.com/office/drawing/2014/main" id="{1CD2E771-2807-4EBC-913D-A403CE6336B9}"/>
                  </a:ext>
                </a:extLst>
              </p:cNvPr>
              <p:cNvSpPr>
                <a:spLocks noChangeAspect="1"/>
              </p:cNvSpPr>
              <p:nvPr/>
            </p:nvSpPr>
            <p:spPr bwMode="auto">
              <a:xfrm>
                <a:off x="3624083" y="5090893"/>
                <a:ext cx="301182" cy="327793"/>
              </a:xfrm>
              <a:custGeom>
                <a:avLst/>
                <a:gdLst>
                  <a:gd name="connsiteX0" fmla="*/ 80136 w 557453"/>
                  <a:gd name="connsiteY0" fmla="*/ 382183 h 606706"/>
                  <a:gd name="connsiteX1" fmla="*/ 117421 w 557453"/>
                  <a:gd name="connsiteY1" fmla="*/ 448650 h 606706"/>
                  <a:gd name="connsiteX2" fmla="*/ 201069 w 557453"/>
                  <a:gd name="connsiteY2" fmla="*/ 461268 h 606706"/>
                  <a:gd name="connsiteX3" fmla="*/ 226074 w 557453"/>
                  <a:gd name="connsiteY3" fmla="*/ 485082 h 606706"/>
                  <a:gd name="connsiteX4" fmla="*/ 155863 w 557453"/>
                  <a:gd name="connsiteY4" fmla="*/ 597400 h 606706"/>
                  <a:gd name="connsiteX5" fmla="*/ 121248 w 557453"/>
                  <a:gd name="connsiteY5" fmla="*/ 595711 h 606706"/>
                  <a:gd name="connsiteX6" fmla="*/ 86988 w 557453"/>
                  <a:gd name="connsiteY6" fmla="*/ 527379 h 606706"/>
                  <a:gd name="connsiteX7" fmla="*/ 19892 w 557453"/>
                  <a:gd name="connsiteY7" fmla="*/ 527379 h 606706"/>
                  <a:gd name="connsiteX8" fmla="*/ 3340 w 557453"/>
                  <a:gd name="connsiteY8" fmla="*/ 496545 h 606706"/>
                  <a:gd name="connsiteX9" fmla="*/ 472991 w 557453"/>
                  <a:gd name="connsiteY9" fmla="*/ 375691 h 606706"/>
                  <a:gd name="connsiteX10" fmla="*/ 554072 w 557453"/>
                  <a:gd name="connsiteY10" fmla="*/ 496542 h 606706"/>
                  <a:gd name="connsiteX11" fmla="*/ 537607 w 557453"/>
                  <a:gd name="connsiteY11" fmla="*/ 527377 h 606706"/>
                  <a:gd name="connsiteX12" fmla="*/ 470410 w 557453"/>
                  <a:gd name="connsiteY12" fmla="*/ 527377 h 606706"/>
                  <a:gd name="connsiteX13" fmla="*/ 436234 w 557453"/>
                  <a:gd name="connsiteY13" fmla="*/ 595711 h 606706"/>
                  <a:gd name="connsiteX14" fmla="*/ 401612 w 557453"/>
                  <a:gd name="connsiteY14" fmla="*/ 597399 h 606706"/>
                  <a:gd name="connsiteX15" fmla="*/ 329876 w 557453"/>
                  <a:gd name="connsiteY15" fmla="*/ 482769 h 606706"/>
                  <a:gd name="connsiteX16" fmla="*/ 351504 w 557453"/>
                  <a:gd name="connsiteY16" fmla="*/ 461264 h 606706"/>
                  <a:gd name="connsiteX17" fmla="*/ 435166 w 557453"/>
                  <a:gd name="connsiteY17" fmla="*/ 448646 h 606706"/>
                  <a:gd name="connsiteX18" fmla="*/ 472991 w 557453"/>
                  <a:gd name="connsiteY18" fmla="*/ 375691 h 606706"/>
                  <a:gd name="connsiteX19" fmla="*/ 276353 w 557453"/>
                  <a:gd name="connsiteY19" fmla="*/ 150940 h 606706"/>
                  <a:gd name="connsiteX20" fmla="*/ 355775 w 557453"/>
                  <a:gd name="connsiteY20" fmla="*/ 230256 h 606706"/>
                  <a:gd name="connsiteX21" fmla="*/ 276353 w 557453"/>
                  <a:gd name="connsiteY21" fmla="*/ 309572 h 606706"/>
                  <a:gd name="connsiteX22" fmla="*/ 196931 w 557453"/>
                  <a:gd name="connsiteY22" fmla="*/ 230256 h 606706"/>
                  <a:gd name="connsiteX23" fmla="*/ 276353 w 557453"/>
                  <a:gd name="connsiteY23" fmla="*/ 150940 h 606706"/>
                  <a:gd name="connsiteX24" fmla="*/ 276326 w 557453"/>
                  <a:gd name="connsiteY24" fmla="*/ 111262 h 606706"/>
                  <a:gd name="connsiteX25" fmla="*/ 157153 w 557453"/>
                  <a:gd name="connsiteY25" fmla="*/ 230255 h 606706"/>
                  <a:gd name="connsiteX26" fmla="*/ 276326 w 557453"/>
                  <a:gd name="connsiteY26" fmla="*/ 349248 h 606706"/>
                  <a:gd name="connsiteX27" fmla="*/ 395499 w 557453"/>
                  <a:gd name="connsiteY27" fmla="*/ 230255 h 606706"/>
                  <a:gd name="connsiteX28" fmla="*/ 276326 w 557453"/>
                  <a:gd name="connsiteY28" fmla="*/ 111262 h 606706"/>
                  <a:gd name="connsiteX29" fmla="*/ 276326 w 557453"/>
                  <a:gd name="connsiteY29" fmla="*/ 0 h 606706"/>
                  <a:gd name="connsiteX30" fmla="*/ 331952 w 557453"/>
                  <a:gd name="connsiteY30" fmla="*/ 38124 h 606706"/>
                  <a:gd name="connsiteX31" fmla="*/ 344412 w 557453"/>
                  <a:gd name="connsiteY31" fmla="*/ 42212 h 606706"/>
                  <a:gd name="connsiteX32" fmla="*/ 411875 w 557453"/>
                  <a:gd name="connsiteY32" fmla="*/ 43989 h 606706"/>
                  <a:gd name="connsiteX33" fmla="*/ 434392 w 557453"/>
                  <a:gd name="connsiteY33" fmla="*/ 107529 h 606706"/>
                  <a:gd name="connsiteX34" fmla="*/ 442135 w 557453"/>
                  <a:gd name="connsiteY34" fmla="*/ 118105 h 606706"/>
                  <a:gd name="connsiteX35" fmla="*/ 495625 w 557453"/>
                  <a:gd name="connsiteY35" fmla="*/ 159072 h 606706"/>
                  <a:gd name="connsiteX36" fmla="*/ 477558 w 557453"/>
                  <a:gd name="connsiteY36" fmla="*/ 222079 h 606706"/>
                  <a:gd name="connsiteX37" fmla="*/ 477558 w 557453"/>
                  <a:gd name="connsiteY37" fmla="*/ 238431 h 606706"/>
                  <a:gd name="connsiteX38" fmla="*/ 495625 w 557453"/>
                  <a:gd name="connsiteY38" fmla="*/ 301438 h 606706"/>
                  <a:gd name="connsiteX39" fmla="*/ 442135 w 557453"/>
                  <a:gd name="connsiteY39" fmla="*/ 342405 h 606706"/>
                  <a:gd name="connsiteX40" fmla="*/ 434392 w 557453"/>
                  <a:gd name="connsiteY40" fmla="*/ 353070 h 606706"/>
                  <a:gd name="connsiteX41" fmla="*/ 411875 w 557453"/>
                  <a:gd name="connsiteY41" fmla="*/ 416521 h 606706"/>
                  <a:gd name="connsiteX42" fmla="*/ 344412 w 557453"/>
                  <a:gd name="connsiteY42" fmla="*/ 418298 h 606706"/>
                  <a:gd name="connsiteX43" fmla="*/ 331952 w 557453"/>
                  <a:gd name="connsiteY43" fmla="*/ 422386 h 606706"/>
                  <a:gd name="connsiteX44" fmla="*/ 276326 w 557453"/>
                  <a:gd name="connsiteY44" fmla="*/ 460510 h 606706"/>
                  <a:gd name="connsiteX45" fmla="*/ 220701 w 557453"/>
                  <a:gd name="connsiteY45" fmla="*/ 422386 h 606706"/>
                  <a:gd name="connsiteX46" fmla="*/ 208240 w 557453"/>
                  <a:gd name="connsiteY46" fmla="*/ 418298 h 606706"/>
                  <a:gd name="connsiteX47" fmla="*/ 140777 w 557453"/>
                  <a:gd name="connsiteY47" fmla="*/ 416521 h 606706"/>
                  <a:gd name="connsiteX48" fmla="*/ 118260 w 557453"/>
                  <a:gd name="connsiteY48" fmla="*/ 352981 h 606706"/>
                  <a:gd name="connsiteX49" fmla="*/ 110606 w 557453"/>
                  <a:gd name="connsiteY49" fmla="*/ 342405 h 606706"/>
                  <a:gd name="connsiteX50" fmla="*/ 57027 w 557453"/>
                  <a:gd name="connsiteY50" fmla="*/ 301438 h 606706"/>
                  <a:gd name="connsiteX51" fmla="*/ 76162 w 557453"/>
                  <a:gd name="connsiteY51" fmla="*/ 236831 h 606706"/>
                  <a:gd name="connsiteX52" fmla="*/ 76162 w 557453"/>
                  <a:gd name="connsiteY52" fmla="*/ 223679 h 606706"/>
                  <a:gd name="connsiteX53" fmla="*/ 57027 w 557453"/>
                  <a:gd name="connsiteY53" fmla="*/ 159072 h 606706"/>
                  <a:gd name="connsiteX54" fmla="*/ 110606 w 557453"/>
                  <a:gd name="connsiteY54" fmla="*/ 118105 h 606706"/>
                  <a:gd name="connsiteX55" fmla="*/ 118260 w 557453"/>
                  <a:gd name="connsiteY55" fmla="*/ 107529 h 606706"/>
                  <a:gd name="connsiteX56" fmla="*/ 140777 w 557453"/>
                  <a:gd name="connsiteY56" fmla="*/ 43989 h 606706"/>
                  <a:gd name="connsiteX57" fmla="*/ 208240 w 557453"/>
                  <a:gd name="connsiteY57" fmla="*/ 42212 h 606706"/>
                  <a:gd name="connsiteX58" fmla="*/ 220701 w 557453"/>
                  <a:gd name="connsiteY58" fmla="*/ 38213 h 606706"/>
                  <a:gd name="connsiteX59" fmla="*/ 276326 w 557453"/>
                  <a:gd name="connsiteY59" fmla="*/ 0 h 60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57453" h="606706">
                    <a:moveTo>
                      <a:pt x="80136" y="382183"/>
                    </a:moveTo>
                    <a:cubicBezTo>
                      <a:pt x="82271" y="408752"/>
                      <a:pt x="95708" y="432922"/>
                      <a:pt x="117421" y="448650"/>
                    </a:cubicBezTo>
                    <a:cubicBezTo>
                      <a:pt x="143850" y="467843"/>
                      <a:pt x="171258" y="469354"/>
                      <a:pt x="201069" y="461268"/>
                    </a:cubicBezTo>
                    <a:cubicBezTo>
                      <a:pt x="208989" y="471042"/>
                      <a:pt x="214150" y="477262"/>
                      <a:pt x="226074" y="485082"/>
                    </a:cubicBezTo>
                    <a:lnTo>
                      <a:pt x="155863" y="597400"/>
                    </a:lnTo>
                    <a:cubicBezTo>
                      <a:pt x="147677" y="610462"/>
                      <a:pt x="128189" y="609662"/>
                      <a:pt x="121248" y="595711"/>
                    </a:cubicBezTo>
                    <a:lnTo>
                      <a:pt x="86988" y="527379"/>
                    </a:lnTo>
                    <a:lnTo>
                      <a:pt x="19892" y="527379"/>
                    </a:lnTo>
                    <a:cubicBezTo>
                      <a:pt x="3963" y="527379"/>
                      <a:pt x="-5380" y="509696"/>
                      <a:pt x="3340" y="496545"/>
                    </a:cubicBezTo>
                    <a:close/>
                    <a:moveTo>
                      <a:pt x="472991" y="375691"/>
                    </a:moveTo>
                    <a:lnTo>
                      <a:pt x="554072" y="496542"/>
                    </a:lnTo>
                    <a:cubicBezTo>
                      <a:pt x="562883" y="509605"/>
                      <a:pt x="553449" y="527377"/>
                      <a:pt x="537607" y="527377"/>
                    </a:cubicBezTo>
                    <a:lnTo>
                      <a:pt x="470410" y="527377"/>
                    </a:lnTo>
                    <a:lnTo>
                      <a:pt x="436234" y="595711"/>
                    </a:lnTo>
                    <a:cubicBezTo>
                      <a:pt x="429291" y="609573"/>
                      <a:pt x="409800" y="610462"/>
                      <a:pt x="401612" y="597399"/>
                    </a:cubicBezTo>
                    <a:lnTo>
                      <a:pt x="329876" y="482769"/>
                    </a:lnTo>
                    <a:cubicBezTo>
                      <a:pt x="340378" y="475215"/>
                      <a:pt x="344473" y="469973"/>
                      <a:pt x="351504" y="461264"/>
                    </a:cubicBezTo>
                    <a:cubicBezTo>
                      <a:pt x="380963" y="469173"/>
                      <a:pt x="408465" y="468107"/>
                      <a:pt x="435166" y="448646"/>
                    </a:cubicBezTo>
                    <a:cubicBezTo>
                      <a:pt x="457327" y="432651"/>
                      <a:pt x="471300" y="408747"/>
                      <a:pt x="472991" y="375691"/>
                    </a:cubicBezTo>
                    <a:close/>
                    <a:moveTo>
                      <a:pt x="276353" y="150940"/>
                    </a:moveTo>
                    <a:cubicBezTo>
                      <a:pt x="320217" y="150940"/>
                      <a:pt x="355775" y="186451"/>
                      <a:pt x="355775" y="230256"/>
                    </a:cubicBezTo>
                    <a:cubicBezTo>
                      <a:pt x="355775" y="274061"/>
                      <a:pt x="320217" y="309572"/>
                      <a:pt x="276353" y="309572"/>
                    </a:cubicBezTo>
                    <a:cubicBezTo>
                      <a:pt x="232489" y="309572"/>
                      <a:pt x="196931" y="274061"/>
                      <a:pt x="196931" y="230256"/>
                    </a:cubicBezTo>
                    <a:cubicBezTo>
                      <a:pt x="196931" y="186451"/>
                      <a:pt x="232489" y="150940"/>
                      <a:pt x="276353" y="150940"/>
                    </a:cubicBezTo>
                    <a:close/>
                    <a:moveTo>
                      <a:pt x="276326" y="111262"/>
                    </a:moveTo>
                    <a:cubicBezTo>
                      <a:pt x="210643" y="111262"/>
                      <a:pt x="157153" y="164671"/>
                      <a:pt x="157153" y="230255"/>
                    </a:cubicBezTo>
                    <a:cubicBezTo>
                      <a:pt x="157153" y="295839"/>
                      <a:pt x="210643" y="349248"/>
                      <a:pt x="276326" y="349248"/>
                    </a:cubicBezTo>
                    <a:cubicBezTo>
                      <a:pt x="342009" y="349248"/>
                      <a:pt x="395499" y="295839"/>
                      <a:pt x="395499" y="230255"/>
                    </a:cubicBezTo>
                    <a:cubicBezTo>
                      <a:pt x="395499" y="164671"/>
                      <a:pt x="342009" y="111262"/>
                      <a:pt x="276326" y="111262"/>
                    </a:cubicBezTo>
                    <a:close/>
                    <a:moveTo>
                      <a:pt x="276326" y="0"/>
                    </a:moveTo>
                    <a:cubicBezTo>
                      <a:pt x="305341" y="0"/>
                      <a:pt x="317000" y="19640"/>
                      <a:pt x="331952" y="38124"/>
                    </a:cubicBezTo>
                    <a:cubicBezTo>
                      <a:pt x="334978" y="41856"/>
                      <a:pt x="339873" y="43456"/>
                      <a:pt x="344412" y="42212"/>
                    </a:cubicBezTo>
                    <a:cubicBezTo>
                      <a:pt x="368086" y="35902"/>
                      <a:pt x="388646" y="27105"/>
                      <a:pt x="411875" y="43989"/>
                    </a:cubicBezTo>
                    <a:cubicBezTo>
                      <a:pt x="435371" y="60963"/>
                      <a:pt x="433146" y="83713"/>
                      <a:pt x="434392" y="107529"/>
                    </a:cubicBezTo>
                    <a:cubicBezTo>
                      <a:pt x="434659" y="112239"/>
                      <a:pt x="437685" y="116416"/>
                      <a:pt x="442135" y="118105"/>
                    </a:cubicBezTo>
                    <a:cubicBezTo>
                      <a:pt x="465009" y="126814"/>
                      <a:pt x="486814" y="131790"/>
                      <a:pt x="495625" y="159072"/>
                    </a:cubicBezTo>
                    <a:cubicBezTo>
                      <a:pt x="504525" y="186532"/>
                      <a:pt x="489662" y="203506"/>
                      <a:pt x="477558" y="222079"/>
                    </a:cubicBezTo>
                    <a:cubicBezTo>
                      <a:pt x="474265" y="227056"/>
                      <a:pt x="474265" y="233454"/>
                      <a:pt x="477558" y="238431"/>
                    </a:cubicBezTo>
                    <a:cubicBezTo>
                      <a:pt x="490196" y="257804"/>
                      <a:pt x="504436" y="274511"/>
                      <a:pt x="495625" y="301438"/>
                    </a:cubicBezTo>
                    <a:cubicBezTo>
                      <a:pt x="486725" y="328987"/>
                      <a:pt x="464297" y="333963"/>
                      <a:pt x="442135" y="342405"/>
                    </a:cubicBezTo>
                    <a:cubicBezTo>
                      <a:pt x="437685" y="344094"/>
                      <a:pt x="434659" y="348271"/>
                      <a:pt x="434392" y="353070"/>
                    </a:cubicBezTo>
                    <a:cubicBezTo>
                      <a:pt x="433146" y="377419"/>
                      <a:pt x="435104" y="399725"/>
                      <a:pt x="411875" y="416521"/>
                    </a:cubicBezTo>
                    <a:cubicBezTo>
                      <a:pt x="388468" y="433583"/>
                      <a:pt x="367552" y="424519"/>
                      <a:pt x="344412" y="418298"/>
                    </a:cubicBezTo>
                    <a:cubicBezTo>
                      <a:pt x="339962" y="417054"/>
                      <a:pt x="334978" y="418654"/>
                      <a:pt x="331952" y="422386"/>
                    </a:cubicBezTo>
                    <a:cubicBezTo>
                      <a:pt x="316555" y="441404"/>
                      <a:pt x="305074" y="460510"/>
                      <a:pt x="276326" y="460510"/>
                    </a:cubicBezTo>
                    <a:cubicBezTo>
                      <a:pt x="247312" y="460510"/>
                      <a:pt x="235653" y="440870"/>
                      <a:pt x="220701" y="422386"/>
                    </a:cubicBezTo>
                    <a:cubicBezTo>
                      <a:pt x="217763" y="418654"/>
                      <a:pt x="212868" y="417054"/>
                      <a:pt x="208240" y="418298"/>
                    </a:cubicBezTo>
                    <a:cubicBezTo>
                      <a:pt x="184655" y="424608"/>
                      <a:pt x="164006" y="433405"/>
                      <a:pt x="140777" y="416521"/>
                    </a:cubicBezTo>
                    <a:cubicBezTo>
                      <a:pt x="117281" y="399547"/>
                      <a:pt x="119506" y="376708"/>
                      <a:pt x="118260" y="352981"/>
                    </a:cubicBezTo>
                    <a:cubicBezTo>
                      <a:pt x="117993" y="348271"/>
                      <a:pt x="114967" y="344094"/>
                      <a:pt x="110606" y="342405"/>
                    </a:cubicBezTo>
                    <a:cubicBezTo>
                      <a:pt x="87643" y="333696"/>
                      <a:pt x="65927" y="328720"/>
                      <a:pt x="57027" y="301438"/>
                    </a:cubicBezTo>
                    <a:cubicBezTo>
                      <a:pt x="48038" y="273711"/>
                      <a:pt x="63346" y="256560"/>
                      <a:pt x="76162" y="236831"/>
                    </a:cubicBezTo>
                    <a:cubicBezTo>
                      <a:pt x="78743" y="232832"/>
                      <a:pt x="78743" y="227678"/>
                      <a:pt x="76162" y="223679"/>
                    </a:cubicBezTo>
                    <a:cubicBezTo>
                      <a:pt x="62812" y="203151"/>
                      <a:pt x="48127" y="186355"/>
                      <a:pt x="57027" y="159072"/>
                    </a:cubicBezTo>
                    <a:cubicBezTo>
                      <a:pt x="66016" y="131523"/>
                      <a:pt x="88355" y="126547"/>
                      <a:pt x="110606" y="118105"/>
                    </a:cubicBezTo>
                    <a:cubicBezTo>
                      <a:pt x="114967" y="116416"/>
                      <a:pt x="117993" y="112239"/>
                      <a:pt x="118260" y="107529"/>
                    </a:cubicBezTo>
                    <a:cubicBezTo>
                      <a:pt x="119506" y="83091"/>
                      <a:pt x="117548" y="60785"/>
                      <a:pt x="140777" y="43989"/>
                    </a:cubicBezTo>
                    <a:cubicBezTo>
                      <a:pt x="164273" y="26927"/>
                      <a:pt x="185278" y="36080"/>
                      <a:pt x="208240" y="42212"/>
                    </a:cubicBezTo>
                    <a:cubicBezTo>
                      <a:pt x="212868" y="43456"/>
                      <a:pt x="217763" y="41856"/>
                      <a:pt x="220701" y="38213"/>
                    </a:cubicBezTo>
                    <a:cubicBezTo>
                      <a:pt x="236187" y="19018"/>
                      <a:pt x="247668" y="0"/>
                      <a:pt x="276326" y="0"/>
                    </a:cubicBezTo>
                    <a:close/>
                  </a:path>
                </a:pathLst>
              </a:custGeom>
              <a:solidFill>
                <a:schemeClr val="accent1"/>
              </a:solidFill>
              <a:ln>
                <a:noFill/>
              </a:ln>
            </p:spPr>
          </p:sp>
          <p:sp>
            <p:nvSpPr>
              <p:cNvPr id="60" name="reading_161274">
                <a:extLst>
                  <a:ext uri="{FF2B5EF4-FFF2-40B4-BE49-F238E27FC236}">
                    <a16:creationId xmlns:a16="http://schemas.microsoft.com/office/drawing/2014/main" id="{78ED446B-5664-4622-8416-DA77EFC8627D}"/>
                  </a:ext>
                </a:extLst>
              </p:cNvPr>
              <p:cNvSpPr>
                <a:spLocks noChangeAspect="1"/>
              </p:cNvSpPr>
              <p:nvPr/>
            </p:nvSpPr>
            <p:spPr bwMode="auto">
              <a:xfrm>
                <a:off x="3597473" y="1680376"/>
                <a:ext cx="327792" cy="325962"/>
              </a:xfrm>
              <a:custGeom>
                <a:avLst/>
                <a:gdLst>
                  <a:gd name="connsiteX0" fmla="*/ 577225 w 606580"/>
                  <a:gd name="connsiteY0" fmla="*/ 290729 h 603193"/>
                  <a:gd name="connsiteX1" fmla="*/ 606580 w 606580"/>
                  <a:gd name="connsiteY1" fmla="*/ 352792 h 603193"/>
                  <a:gd name="connsiteX2" fmla="*/ 577225 w 606580"/>
                  <a:gd name="connsiteY2" fmla="*/ 414855 h 603193"/>
                  <a:gd name="connsiteX3" fmla="*/ 547870 w 606580"/>
                  <a:gd name="connsiteY3" fmla="*/ 352792 h 603193"/>
                  <a:gd name="connsiteX4" fmla="*/ 577225 w 606580"/>
                  <a:gd name="connsiteY4" fmla="*/ 290729 h 603193"/>
                  <a:gd name="connsiteX5" fmla="*/ 29355 w 606580"/>
                  <a:gd name="connsiteY5" fmla="*/ 290729 h 603193"/>
                  <a:gd name="connsiteX6" fmla="*/ 58710 w 606580"/>
                  <a:gd name="connsiteY6" fmla="*/ 352792 h 603193"/>
                  <a:gd name="connsiteX7" fmla="*/ 29355 w 606580"/>
                  <a:gd name="connsiteY7" fmla="*/ 414855 h 603193"/>
                  <a:gd name="connsiteX8" fmla="*/ 0 w 606580"/>
                  <a:gd name="connsiteY8" fmla="*/ 352792 h 603193"/>
                  <a:gd name="connsiteX9" fmla="*/ 29355 w 606580"/>
                  <a:gd name="connsiteY9" fmla="*/ 290729 h 603193"/>
                  <a:gd name="connsiteX10" fmla="*/ 577225 w 606580"/>
                  <a:gd name="connsiteY10" fmla="*/ 153762 h 603193"/>
                  <a:gd name="connsiteX11" fmla="*/ 577225 w 606580"/>
                  <a:gd name="connsiteY11" fmla="*/ 266217 h 603193"/>
                  <a:gd name="connsiteX12" fmla="*/ 523283 w 606580"/>
                  <a:gd name="connsiteY12" fmla="*/ 352806 h 603193"/>
                  <a:gd name="connsiteX13" fmla="*/ 577225 w 606580"/>
                  <a:gd name="connsiteY13" fmla="*/ 438839 h 603193"/>
                  <a:gd name="connsiteX14" fmla="*/ 577225 w 606580"/>
                  <a:gd name="connsiteY14" fmla="*/ 545639 h 603193"/>
                  <a:gd name="connsiteX15" fmla="*/ 315780 w 606580"/>
                  <a:gd name="connsiteY15" fmla="*/ 602840 h 603193"/>
                  <a:gd name="connsiteX16" fmla="*/ 315780 w 606580"/>
                  <a:gd name="connsiteY16" fmla="*/ 210963 h 603193"/>
                  <a:gd name="connsiteX17" fmla="*/ 29355 w 606580"/>
                  <a:gd name="connsiteY17" fmla="*/ 153762 h 603193"/>
                  <a:gd name="connsiteX18" fmla="*/ 290800 w 606580"/>
                  <a:gd name="connsiteY18" fmla="*/ 210961 h 603193"/>
                  <a:gd name="connsiteX19" fmla="*/ 290800 w 606580"/>
                  <a:gd name="connsiteY19" fmla="*/ 603193 h 603193"/>
                  <a:gd name="connsiteX20" fmla="*/ 29355 w 606580"/>
                  <a:gd name="connsiteY20" fmla="*/ 545994 h 603193"/>
                  <a:gd name="connsiteX21" fmla="*/ 29355 w 606580"/>
                  <a:gd name="connsiteY21" fmla="*/ 439292 h 603193"/>
                  <a:gd name="connsiteX22" fmla="*/ 83297 w 606580"/>
                  <a:gd name="connsiteY22" fmla="*/ 352798 h 603193"/>
                  <a:gd name="connsiteX23" fmla="*/ 29355 w 606580"/>
                  <a:gd name="connsiteY23" fmla="*/ 266213 h 603193"/>
                  <a:gd name="connsiteX24" fmla="*/ 303301 w 606580"/>
                  <a:gd name="connsiteY24" fmla="*/ 0 h 603193"/>
                  <a:gd name="connsiteX25" fmla="*/ 462062 w 606580"/>
                  <a:gd name="connsiteY25" fmla="*/ 147928 h 603193"/>
                  <a:gd name="connsiteX26" fmla="*/ 462062 w 606580"/>
                  <a:gd name="connsiteY26" fmla="*/ 153767 h 603193"/>
                  <a:gd name="connsiteX27" fmla="*/ 303301 w 606580"/>
                  <a:gd name="connsiteY27" fmla="*/ 188339 h 603193"/>
                  <a:gd name="connsiteX28" fmla="*/ 144447 w 606580"/>
                  <a:gd name="connsiteY28" fmla="*/ 153767 h 603193"/>
                  <a:gd name="connsiteX29" fmla="*/ 144447 w 606580"/>
                  <a:gd name="connsiteY29" fmla="*/ 147928 h 603193"/>
                  <a:gd name="connsiteX30" fmla="*/ 303301 w 606580"/>
                  <a:gd name="connsiteY30" fmla="*/ 0 h 60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6580" h="603193">
                    <a:moveTo>
                      <a:pt x="577225" y="290729"/>
                    </a:moveTo>
                    <a:cubicBezTo>
                      <a:pt x="593437" y="290729"/>
                      <a:pt x="606580" y="318516"/>
                      <a:pt x="606580" y="352792"/>
                    </a:cubicBezTo>
                    <a:cubicBezTo>
                      <a:pt x="606580" y="387068"/>
                      <a:pt x="593437" y="414855"/>
                      <a:pt x="577225" y="414855"/>
                    </a:cubicBezTo>
                    <a:cubicBezTo>
                      <a:pt x="561013" y="414855"/>
                      <a:pt x="547870" y="387068"/>
                      <a:pt x="547870" y="352792"/>
                    </a:cubicBezTo>
                    <a:cubicBezTo>
                      <a:pt x="547870" y="318516"/>
                      <a:pt x="561013" y="290729"/>
                      <a:pt x="577225" y="290729"/>
                    </a:cubicBezTo>
                    <a:close/>
                    <a:moveTo>
                      <a:pt x="29355" y="290729"/>
                    </a:moveTo>
                    <a:cubicBezTo>
                      <a:pt x="45567" y="290729"/>
                      <a:pt x="58710" y="318516"/>
                      <a:pt x="58710" y="352792"/>
                    </a:cubicBezTo>
                    <a:cubicBezTo>
                      <a:pt x="58710" y="387068"/>
                      <a:pt x="45567" y="414855"/>
                      <a:pt x="29355" y="414855"/>
                    </a:cubicBezTo>
                    <a:cubicBezTo>
                      <a:pt x="13143" y="414855"/>
                      <a:pt x="0" y="387068"/>
                      <a:pt x="0" y="352792"/>
                    </a:cubicBezTo>
                    <a:cubicBezTo>
                      <a:pt x="0" y="318516"/>
                      <a:pt x="13143" y="290729"/>
                      <a:pt x="29355" y="290729"/>
                    </a:cubicBezTo>
                    <a:close/>
                    <a:moveTo>
                      <a:pt x="577225" y="153762"/>
                    </a:moveTo>
                    <a:lnTo>
                      <a:pt x="577225" y="266217"/>
                    </a:lnTo>
                    <a:cubicBezTo>
                      <a:pt x="545937" y="266217"/>
                      <a:pt x="523283" y="302837"/>
                      <a:pt x="523283" y="352806"/>
                    </a:cubicBezTo>
                    <a:cubicBezTo>
                      <a:pt x="523283" y="402869"/>
                      <a:pt x="545937" y="438839"/>
                      <a:pt x="577225" y="438839"/>
                    </a:cubicBezTo>
                    <a:lnTo>
                      <a:pt x="577225" y="545639"/>
                    </a:lnTo>
                    <a:lnTo>
                      <a:pt x="315780" y="602840"/>
                    </a:lnTo>
                    <a:lnTo>
                      <a:pt x="315780" y="210963"/>
                    </a:lnTo>
                    <a:close/>
                    <a:moveTo>
                      <a:pt x="29355" y="153762"/>
                    </a:moveTo>
                    <a:lnTo>
                      <a:pt x="290800" y="210961"/>
                    </a:lnTo>
                    <a:lnTo>
                      <a:pt x="290800" y="603193"/>
                    </a:lnTo>
                    <a:lnTo>
                      <a:pt x="29355" y="545994"/>
                    </a:lnTo>
                    <a:lnTo>
                      <a:pt x="29355" y="439292"/>
                    </a:lnTo>
                    <a:cubicBezTo>
                      <a:pt x="60643" y="439292"/>
                      <a:pt x="83297" y="402673"/>
                      <a:pt x="83297" y="352798"/>
                    </a:cubicBezTo>
                    <a:cubicBezTo>
                      <a:pt x="83297" y="302831"/>
                      <a:pt x="60643" y="266213"/>
                      <a:pt x="29355" y="266213"/>
                    </a:cubicBezTo>
                    <a:close/>
                    <a:moveTo>
                      <a:pt x="303301" y="0"/>
                    </a:moveTo>
                    <a:cubicBezTo>
                      <a:pt x="390944" y="0"/>
                      <a:pt x="462062" y="66271"/>
                      <a:pt x="462062" y="147928"/>
                    </a:cubicBezTo>
                    <a:lnTo>
                      <a:pt x="462062" y="153767"/>
                    </a:lnTo>
                    <a:lnTo>
                      <a:pt x="303301" y="188339"/>
                    </a:lnTo>
                    <a:lnTo>
                      <a:pt x="144447" y="153767"/>
                    </a:lnTo>
                    <a:lnTo>
                      <a:pt x="144447" y="147928"/>
                    </a:lnTo>
                    <a:cubicBezTo>
                      <a:pt x="144447" y="66271"/>
                      <a:pt x="215657" y="0"/>
                      <a:pt x="303301" y="0"/>
                    </a:cubicBezTo>
                    <a:close/>
                  </a:path>
                </a:pathLst>
              </a:custGeom>
              <a:solidFill>
                <a:schemeClr val="accent1"/>
              </a:solidFill>
              <a:ln>
                <a:noFill/>
              </a:ln>
            </p:spPr>
          </p:sp>
        </p:grpSp>
      </p:grpSp>
      <p:grpSp>
        <p:nvGrpSpPr>
          <p:cNvPr id="68" name="组合 67">
            <a:extLst>
              <a:ext uri="{FF2B5EF4-FFF2-40B4-BE49-F238E27FC236}">
                <a16:creationId xmlns:a16="http://schemas.microsoft.com/office/drawing/2014/main" id="{21679A3F-0635-4857-A463-CEC571F9F423}"/>
              </a:ext>
            </a:extLst>
          </p:cNvPr>
          <p:cNvGrpSpPr/>
          <p:nvPr/>
        </p:nvGrpSpPr>
        <p:grpSpPr>
          <a:xfrm>
            <a:off x="8989823" y="1258309"/>
            <a:ext cx="2524316" cy="1855623"/>
            <a:chOff x="1631830" y="1301309"/>
            <a:chExt cx="2524316" cy="1855623"/>
          </a:xfrm>
        </p:grpSpPr>
        <p:sp>
          <p:nvSpPr>
            <p:cNvPr id="69" name="文本框 68">
              <a:extLst>
                <a:ext uri="{FF2B5EF4-FFF2-40B4-BE49-F238E27FC236}">
                  <a16:creationId xmlns:a16="http://schemas.microsoft.com/office/drawing/2014/main" id="{1CA75019-14F0-47D6-A8E9-F966072538A7}"/>
                </a:ext>
              </a:extLst>
            </p:cNvPr>
            <p:cNvSpPr txBox="1"/>
            <p:nvPr/>
          </p:nvSpPr>
          <p:spPr>
            <a:xfrm>
              <a:off x="1631830" y="1301309"/>
              <a:ext cx="1384995" cy="369332"/>
            </a:xfrm>
            <a:prstGeom prst="rect">
              <a:avLst/>
            </a:prstGeom>
            <a:noFill/>
          </p:spPr>
          <p:txBody>
            <a:bodyPr wrap="square" lIns="0" tIns="0" rIns="0" bIns="0" rtlCol="0">
              <a:spAutoFit/>
            </a:bodyPr>
            <a:lstStyle/>
            <a:p>
              <a:pPr algn="just"/>
              <a:r>
                <a:rPr lang="zh-CN" altLang="en-US" sz="2400" b="1" spc="300" dirty="0">
                  <a:solidFill>
                    <a:schemeClr val="accent2"/>
                  </a:solidFill>
                  <a:latin typeface="+mj-ea"/>
                  <a:ea typeface="+mj-ea"/>
                </a:rPr>
                <a:t>添加标题</a:t>
              </a:r>
            </a:p>
          </p:txBody>
        </p:sp>
        <p:sp>
          <p:nvSpPr>
            <p:cNvPr id="70" name="文本框 69">
              <a:extLst>
                <a:ext uri="{FF2B5EF4-FFF2-40B4-BE49-F238E27FC236}">
                  <a16:creationId xmlns:a16="http://schemas.microsoft.com/office/drawing/2014/main" id="{C3D6524F-9B18-42D7-AE6A-8CF31530186D}"/>
                </a:ext>
              </a:extLst>
            </p:cNvPr>
            <p:cNvSpPr txBox="1"/>
            <p:nvPr/>
          </p:nvSpPr>
          <p:spPr>
            <a:xfrm>
              <a:off x="1631830" y="1721474"/>
              <a:ext cx="2524316" cy="1435458"/>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位于安徽省淮南市是安徽省高等教育振兴计划‘地方特色高水平大学建设’项目立项建设高校</a:t>
              </a:r>
            </a:p>
          </p:txBody>
        </p:sp>
      </p:grpSp>
      <p:grpSp>
        <p:nvGrpSpPr>
          <p:cNvPr id="71" name="组合 70">
            <a:extLst>
              <a:ext uri="{FF2B5EF4-FFF2-40B4-BE49-F238E27FC236}">
                <a16:creationId xmlns:a16="http://schemas.microsoft.com/office/drawing/2014/main" id="{8C349B0C-3216-45A2-BA40-E3B578CE7242}"/>
              </a:ext>
            </a:extLst>
          </p:cNvPr>
          <p:cNvGrpSpPr/>
          <p:nvPr/>
        </p:nvGrpSpPr>
        <p:grpSpPr>
          <a:xfrm>
            <a:off x="676947" y="1258309"/>
            <a:ext cx="2524316" cy="1855623"/>
            <a:chOff x="1631830" y="1301309"/>
            <a:chExt cx="2524316" cy="1855623"/>
          </a:xfrm>
        </p:grpSpPr>
        <p:sp>
          <p:nvSpPr>
            <p:cNvPr id="72" name="文本框 71">
              <a:extLst>
                <a:ext uri="{FF2B5EF4-FFF2-40B4-BE49-F238E27FC236}">
                  <a16:creationId xmlns:a16="http://schemas.microsoft.com/office/drawing/2014/main" id="{8F4976C0-04C9-4EC8-A077-AA8E69F886CF}"/>
                </a:ext>
              </a:extLst>
            </p:cNvPr>
            <p:cNvSpPr txBox="1"/>
            <p:nvPr/>
          </p:nvSpPr>
          <p:spPr>
            <a:xfrm>
              <a:off x="1631830"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73" name="文本框 72">
              <a:extLst>
                <a:ext uri="{FF2B5EF4-FFF2-40B4-BE49-F238E27FC236}">
                  <a16:creationId xmlns:a16="http://schemas.microsoft.com/office/drawing/2014/main" id="{C09928C2-BC0D-4E6D-8D25-47550DD2E27B}"/>
                </a:ext>
              </a:extLst>
            </p:cNvPr>
            <p:cNvSpPr txBox="1"/>
            <p:nvPr/>
          </p:nvSpPr>
          <p:spPr>
            <a:xfrm>
              <a:off x="1631830" y="1721474"/>
              <a:ext cx="2524316" cy="1435458"/>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位于安徽省淮南市是安徽省高等教育振兴计划‘地方特色高水平大学建设’项目立项建设高校</a:t>
              </a:r>
            </a:p>
          </p:txBody>
        </p:sp>
      </p:grpSp>
      <p:grpSp>
        <p:nvGrpSpPr>
          <p:cNvPr id="74" name="组合 73">
            <a:extLst>
              <a:ext uri="{FF2B5EF4-FFF2-40B4-BE49-F238E27FC236}">
                <a16:creationId xmlns:a16="http://schemas.microsoft.com/office/drawing/2014/main" id="{CBAA0E97-848B-4845-B6BA-C1404E5A76A1}"/>
              </a:ext>
            </a:extLst>
          </p:cNvPr>
          <p:cNvGrpSpPr/>
          <p:nvPr/>
        </p:nvGrpSpPr>
        <p:grpSpPr>
          <a:xfrm>
            <a:off x="8989822" y="4196265"/>
            <a:ext cx="2524316" cy="1855623"/>
            <a:chOff x="1631830" y="1301309"/>
            <a:chExt cx="2524316" cy="1855623"/>
          </a:xfrm>
        </p:grpSpPr>
        <p:sp>
          <p:nvSpPr>
            <p:cNvPr id="75" name="文本框 74">
              <a:extLst>
                <a:ext uri="{FF2B5EF4-FFF2-40B4-BE49-F238E27FC236}">
                  <a16:creationId xmlns:a16="http://schemas.microsoft.com/office/drawing/2014/main" id="{C1215CE1-B136-4DC2-9836-7AACC9562320}"/>
                </a:ext>
              </a:extLst>
            </p:cNvPr>
            <p:cNvSpPr txBox="1"/>
            <p:nvPr/>
          </p:nvSpPr>
          <p:spPr>
            <a:xfrm>
              <a:off x="1631830" y="1301309"/>
              <a:ext cx="1384995" cy="369332"/>
            </a:xfrm>
            <a:prstGeom prst="rect">
              <a:avLst/>
            </a:prstGeom>
            <a:noFill/>
          </p:spPr>
          <p:txBody>
            <a:bodyPr wrap="square" lIns="0" tIns="0" rIns="0" bIns="0" rtlCol="0">
              <a:spAutoFit/>
            </a:bodyPr>
            <a:lstStyle/>
            <a:p>
              <a:pPr algn="just"/>
              <a:r>
                <a:rPr lang="zh-CN" altLang="en-US" sz="2400" b="1" spc="300" dirty="0">
                  <a:solidFill>
                    <a:schemeClr val="accent2"/>
                  </a:solidFill>
                  <a:latin typeface="+mj-ea"/>
                  <a:ea typeface="+mj-ea"/>
                </a:rPr>
                <a:t>添加标题</a:t>
              </a:r>
            </a:p>
          </p:txBody>
        </p:sp>
        <p:sp>
          <p:nvSpPr>
            <p:cNvPr id="76" name="文本框 75">
              <a:extLst>
                <a:ext uri="{FF2B5EF4-FFF2-40B4-BE49-F238E27FC236}">
                  <a16:creationId xmlns:a16="http://schemas.microsoft.com/office/drawing/2014/main" id="{539A8683-8A19-41DD-AB34-E489BD5DD9E0}"/>
                </a:ext>
              </a:extLst>
            </p:cNvPr>
            <p:cNvSpPr txBox="1"/>
            <p:nvPr/>
          </p:nvSpPr>
          <p:spPr>
            <a:xfrm>
              <a:off x="1631830" y="1721474"/>
              <a:ext cx="2524316" cy="1435458"/>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位于安徽省淮南市是安徽省高等教育振兴计划‘地方特色高水平大学建设’项目立项建设高校</a:t>
              </a:r>
            </a:p>
          </p:txBody>
        </p:sp>
      </p:grpSp>
      <p:grpSp>
        <p:nvGrpSpPr>
          <p:cNvPr id="77" name="组合 76">
            <a:extLst>
              <a:ext uri="{FF2B5EF4-FFF2-40B4-BE49-F238E27FC236}">
                <a16:creationId xmlns:a16="http://schemas.microsoft.com/office/drawing/2014/main" id="{6F098F67-34C2-4F7C-B154-3AA88D9B1A44}"/>
              </a:ext>
            </a:extLst>
          </p:cNvPr>
          <p:cNvGrpSpPr/>
          <p:nvPr/>
        </p:nvGrpSpPr>
        <p:grpSpPr>
          <a:xfrm>
            <a:off x="676946" y="4196265"/>
            <a:ext cx="2524316" cy="1855623"/>
            <a:chOff x="1631830" y="1301309"/>
            <a:chExt cx="2524316" cy="1855623"/>
          </a:xfrm>
        </p:grpSpPr>
        <p:sp>
          <p:nvSpPr>
            <p:cNvPr id="78" name="文本框 77">
              <a:extLst>
                <a:ext uri="{FF2B5EF4-FFF2-40B4-BE49-F238E27FC236}">
                  <a16:creationId xmlns:a16="http://schemas.microsoft.com/office/drawing/2014/main" id="{BF077D9F-AAAB-42FF-AE5E-D5F7A21ADFB2}"/>
                </a:ext>
              </a:extLst>
            </p:cNvPr>
            <p:cNvSpPr txBox="1"/>
            <p:nvPr/>
          </p:nvSpPr>
          <p:spPr>
            <a:xfrm>
              <a:off x="1631830"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79" name="文本框 78">
              <a:extLst>
                <a:ext uri="{FF2B5EF4-FFF2-40B4-BE49-F238E27FC236}">
                  <a16:creationId xmlns:a16="http://schemas.microsoft.com/office/drawing/2014/main" id="{C58FF0AA-8B43-42A4-AE6D-D21D31DBF19C}"/>
                </a:ext>
              </a:extLst>
            </p:cNvPr>
            <p:cNvSpPr txBox="1"/>
            <p:nvPr/>
          </p:nvSpPr>
          <p:spPr>
            <a:xfrm>
              <a:off x="1631830" y="1721474"/>
              <a:ext cx="2524316" cy="1435458"/>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位于安徽省淮南市是安徽省高等教育振兴计划‘地方特色高水平大学建设’项目立项建设高校</a:t>
              </a:r>
            </a:p>
          </p:txBody>
        </p:sp>
      </p:grpSp>
    </p:spTree>
    <p:extLst>
      <p:ext uri="{BB962C8B-B14F-4D97-AF65-F5344CB8AC3E}">
        <p14:creationId xmlns:p14="http://schemas.microsoft.com/office/powerpoint/2010/main" val="3096452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形状 50">
            <a:extLst>
              <a:ext uri="{FF2B5EF4-FFF2-40B4-BE49-F238E27FC236}">
                <a16:creationId xmlns:a16="http://schemas.microsoft.com/office/drawing/2014/main" id="{37114F0A-F37B-4643-9BE7-8796B6115E36}"/>
              </a:ext>
            </a:extLst>
          </p:cNvPr>
          <p:cNvSpPr/>
          <p:nvPr/>
        </p:nvSpPr>
        <p:spPr>
          <a:xfrm>
            <a:off x="5139850" y="2177569"/>
            <a:ext cx="1927689" cy="2459560"/>
          </a:xfrm>
          <a:custGeom>
            <a:avLst/>
            <a:gdLst>
              <a:gd name="connsiteX0" fmla="*/ 956151 w 1927689"/>
              <a:gd name="connsiteY0" fmla="*/ 0 h 2459560"/>
              <a:gd name="connsiteX1" fmla="*/ 1905109 w 1927689"/>
              <a:gd name="connsiteY1" fmla="*/ 447526 h 2459560"/>
              <a:gd name="connsiteX2" fmla="*/ 1927689 w 1927689"/>
              <a:gd name="connsiteY2" fmla="*/ 477720 h 2459560"/>
              <a:gd name="connsiteX3" fmla="*/ 1876851 w 1927689"/>
              <a:gd name="connsiteY3" fmla="*/ 523924 h 2459560"/>
              <a:gd name="connsiteX4" fmla="*/ 1570161 w 1927689"/>
              <a:gd name="connsiteY4" fmla="*/ 1264340 h 2459560"/>
              <a:gd name="connsiteX5" fmla="*/ 1876851 w 1927689"/>
              <a:gd name="connsiteY5" fmla="*/ 2004756 h 2459560"/>
              <a:gd name="connsiteX6" fmla="*/ 1895949 w 1927689"/>
              <a:gd name="connsiteY6" fmla="*/ 2022113 h 2459560"/>
              <a:gd name="connsiteX7" fmla="*/ 1825737 w 1927689"/>
              <a:gd name="connsiteY7" fmla="*/ 2099366 h 2459560"/>
              <a:gd name="connsiteX8" fmla="*/ 956151 w 1927689"/>
              <a:gd name="connsiteY8" fmla="*/ 2459560 h 2459560"/>
              <a:gd name="connsiteX9" fmla="*/ 7193 w 1927689"/>
              <a:gd name="connsiteY9" fmla="*/ 2012035 h 2459560"/>
              <a:gd name="connsiteX10" fmla="*/ 0 w 1927689"/>
              <a:gd name="connsiteY10" fmla="*/ 2002416 h 2459560"/>
              <a:gd name="connsiteX11" fmla="*/ 35450 w 1927689"/>
              <a:gd name="connsiteY11" fmla="*/ 1970197 h 2459560"/>
              <a:gd name="connsiteX12" fmla="*/ 342140 w 1927689"/>
              <a:gd name="connsiteY12" fmla="*/ 1229781 h 2459560"/>
              <a:gd name="connsiteX13" fmla="*/ 35450 w 1927689"/>
              <a:gd name="connsiteY13" fmla="*/ 489365 h 2459560"/>
              <a:gd name="connsiteX14" fmla="*/ 0 w 1927689"/>
              <a:gd name="connsiteY14" fmla="*/ 457146 h 2459560"/>
              <a:gd name="connsiteX15" fmla="*/ 7193 w 1927689"/>
              <a:gd name="connsiteY15" fmla="*/ 447526 h 2459560"/>
              <a:gd name="connsiteX16" fmla="*/ 956151 w 1927689"/>
              <a:gd name="connsiteY16" fmla="*/ 0 h 245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7689" h="2459560">
                <a:moveTo>
                  <a:pt x="956151" y="0"/>
                </a:moveTo>
                <a:cubicBezTo>
                  <a:pt x="1338195" y="0"/>
                  <a:pt x="1679550" y="174211"/>
                  <a:pt x="1905109" y="447526"/>
                </a:cubicBezTo>
                <a:lnTo>
                  <a:pt x="1927689" y="477720"/>
                </a:lnTo>
                <a:lnTo>
                  <a:pt x="1876851" y="523924"/>
                </a:lnTo>
                <a:cubicBezTo>
                  <a:pt x="1687363" y="713413"/>
                  <a:pt x="1570161" y="975190"/>
                  <a:pt x="1570161" y="1264340"/>
                </a:cubicBezTo>
                <a:cubicBezTo>
                  <a:pt x="1570161" y="1553491"/>
                  <a:pt x="1687363" y="1815267"/>
                  <a:pt x="1876851" y="2004756"/>
                </a:cubicBezTo>
                <a:lnTo>
                  <a:pt x="1895949" y="2022113"/>
                </a:lnTo>
                <a:lnTo>
                  <a:pt x="1825737" y="2099366"/>
                </a:lnTo>
                <a:cubicBezTo>
                  <a:pt x="1603191" y="2321912"/>
                  <a:pt x="1295746" y="2459560"/>
                  <a:pt x="956151" y="2459560"/>
                </a:cubicBezTo>
                <a:cubicBezTo>
                  <a:pt x="574107" y="2459560"/>
                  <a:pt x="232753" y="2285350"/>
                  <a:pt x="7193" y="2012035"/>
                </a:cubicBezTo>
                <a:lnTo>
                  <a:pt x="0" y="2002416"/>
                </a:lnTo>
                <a:lnTo>
                  <a:pt x="35450" y="1970197"/>
                </a:lnTo>
                <a:cubicBezTo>
                  <a:pt x="224939" y="1780708"/>
                  <a:pt x="342140" y="1518932"/>
                  <a:pt x="342140" y="1229781"/>
                </a:cubicBezTo>
                <a:cubicBezTo>
                  <a:pt x="342140" y="940631"/>
                  <a:pt x="224939" y="678854"/>
                  <a:pt x="35450" y="489365"/>
                </a:cubicBezTo>
                <a:lnTo>
                  <a:pt x="0" y="457146"/>
                </a:lnTo>
                <a:lnTo>
                  <a:pt x="7193" y="447526"/>
                </a:lnTo>
                <a:cubicBezTo>
                  <a:pt x="232753" y="174211"/>
                  <a:pt x="574107" y="0"/>
                  <a:pt x="95615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8">
            <a:extLst>
              <a:ext uri="{FF2B5EF4-FFF2-40B4-BE49-F238E27FC236}">
                <a16:creationId xmlns:a16="http://schemas.microsoft.com/office/drawing/2014/main" id="{EAFD0B02-E78E-4679-86EF-9B5C1AA10F46}"/>
              </a:ext>
            </a:extLst>
          </p:cNvPr>
          <p:cNvSpPr>
            <a:spLocks noGrp="1"/>
          </p:cNvSpPr>
          <p:nvPr>
            <p:ph type="title"/>
          </p:nvPr>
        </p:nvSpPr>
        <p:spPr/>
        <p:txBody>
          <a:bodyPr/>
          <a:lstStyle/>
          <a:p>
            <a:r>
              <a:rPr lang="zh-CN" altLang="en-US" dirty="0"/>
              <a:t>这是简短逻辑的六段文字页</a:t>
            </a:r>
          </a:p>
        </p:txBody>
      </p:sp>
      <p:grpSp>
        <p:nvGrpSpPr>
          <p:cNvPr id="4" name="组合 3">
            <a:extLst>
              <a:ext uri="{FF2B5EF4-FFF2-40B4-BE49-F238E27FC236}">
                <a16:creationId xmlns:a16="http://schemas.microsoft.com/office/drawing/2014/main" id="{73AE520F-BEEC-45EF-A822-6EED35CC721C}"/>
              </a:ext>
            </a:extLst>
          </p:cNvPr>
          <p:cNvGrpSpPr/>
          <p:nvPr/>
        </p:nvGrpSpPr>
        <p:grpSpPr>
          <a:xfrm>
            <a:off x="3267855" y="2360244"/>
            <a:ext cx="5656291" cy="2094212"/>
            <a:chOff x="3267855" y="2585094"/>
            <a:chExt cx="5656291" cy="2094212"/>
          </a:xfrm>
        </p:grpSpPr>
        <p:sp>
          <p:nvSpPr>
            <p:cNvPr id="48" name="椭圆 47">
              <a:extLst>
                <a:ext uri="{FF2B5EF4-FFF2-40B4-BE49-F238E27FC236}">
                  <a16:creationId xmlns:a16="http://schemas.microsoft.com/office/drawing/2014/main" id="{BDDBEDCF-6682-43E7-90CD-EBA6BD2D94E4}"/>
                </a:ext>
              </a:extLst>
            </p:cNvPr>
            <p:cNvSpPr/>
            <p:nvPr/>
          </p:nvSpPr>
          <p:spPr>
            <a:xfrm>
              <a:off x="6829934" y="2585094"/>
              <a:ext cx="2094212" cy="209421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0B3ABBE-561C-47F7-BE83-E0F933477781}"/>
                </a:ext>
              </a:extLst>
            </p:cNvPr>
            <p:cNvSpPr/>
            <p:nvPr/>
          </p:nvSpPr>
          <p:spPr>
            <a:xfrm>
              <a:off x="3267855" y="2585094"/>
              <a:ext cx="2094212" cy="209421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íṥļiďe">
            <a:extLst>
              <a:ext uri="{FF2B5EF4-FFF2-40B4-BE49-F238E27FC236}">
                <a16:creationId xmlns:a16="http://schemas.microsoft.com/office/drawing/2014/main" id="{2674F0CF-D210-41A7-8C32-487BCCF6E369}"/>
              </a:ext>
            </a:extLst>
          </p:cNvPr>
          <p:cNvSpPr/>
          <p:nvPr/>
        </p:nvSpPr>
        <p:spPr bwMode="auto">
          <a:xfrm>
            <a:off x="5798780" y="3026415"/>
            <a:ext cx="594440" cy="632154"/>
          </a:xfrm>
          <a:custGeom>
            <a:avLst/>
            <a:gdLst>
              <a:gd name="connsiteX0" fmla="*/ 254274 w 570592"/>
              <a:gd name="connsiteY0" fmla="*/ 495344 h 606792"/>
              <a:gd name="connsiteX1" fmla="*/ 254274 w 570592"/>
              <a:gd name="connsiteY1" fmla="*/ 520211 h 606792"/>
              <a:gd name="connsiteX2" fmla="*/ 316388 w 570592"/>
              <a:gd name="connsiteY2" fmla="*/ 520211 h 606792"/>
              <a:gd name="connsiteX3" fmla="*/ 316388 w 570592"/>
              <a:gd name="connsiteY3" fmla="*/ 495344 h 606792"/>
              <a:gd name="connsiteX4" fmla="*/ 462463 w 570592"/>
              <a:gd name="connsiteY4" fmla="*/ 362283 h 606792"/>
              <a:gd name="connsiteX5" fmla="*/ 474842 w 570592"/>
              <a:gd name="connsiteY5" fmla="*/ 365597 h 606792"/>
              <a:gd name="connsiteX6" fmla="*/ 523225 w 570592"/>
              <a:gd name="connsiteY6" fmla="*/ 393462 h 606792"/>
              <a:gd name="connsiteX7" fmla="*/ 534773 w 570592"/>
              <a:gd name="connsiteY7" fmla="*/ 408449 h 606792"/>
              <a:gd name="connsiteX8" fmla="*/ 532282 w 570592"/>
              <a:gd name="connsiteY8" fmla="*/ 427201 h 606792"/>
              <a:gd name="connsiteX9" fmla="*/ 510846 w 570592"/>
              <a:gd name="connsiteY9" fmla="*/ 439552 h 606792"/>
              <a:gd name="connsiteX10" fmla="*/ 498467 w 570592"/>
              <a:gd name="connsiteY10" fmla="*/ 436238 h 606792"/>
              <a:gd name="connsiteX11" fmla="*/ 450084 w 570592"/>
              <a:gd name="connsiteY11" fmla="*/ 408373 h 606792"/>
              <a:gd name="connsiteX12" fmla="*/ 438536 w 570592"/>
              <a:gd name="connsiteY12" fmla="*/ 393386 h 606792"/>
              <a:gd name="connsiteX13" fmla="*/ 441027 w 570592"/>
              <a:gd name="connsiteY13" fmla="*/ 374634 h 606792"/>
              <a:gd name="connsiteX14" fmla="*/ 462463 w 570592"/>
              <a:gd name="connsiteY14" fmla="*/ 362283 h 606792"/>
              <a:gd name="connsiteX15" fmla="*/ 107993 w 570592"/>
              <a:gd name="connsiteY15" fmla="*/ 362283 h 606792"/>
              <a:gd name="connsiteX16" fmla="*/ 129500 w 570592"/>
              <a:gd name="connsiteY16" fmla="*/ 374634 h 606792"/>
              <a:gd name="connsiteX17" fmla="*/ 131991 w 570592"/>
              <a:gd name="connsiteY17" fmla="*/ 393386 h 606792"/>
              <a:gd name="connsiteX18" fmla="*/ 120445 w 570592"/>
              <a:gd name="connsiteY18" fmla="*/ 408449 h 606792"/>
              <a:gd name="connsiteX19" fmla="*/ 72147 w 570592"/>
              <a:gd name="connsiteY19" fmla="*/ 436238 h 606792"/>
              <a:gd name="connsiteX20" fmla="*/ 59696 w 570592"/>
              <a:gd name="connsiteY20" fmla="*/ 439552 h 606792"/>
              <a:gd name="connsiteX21" fmla="*/ 38264 w 570592"/>
              <a:gd name="connsiteY21" fmla="*/ 427201 h 606792"/>
              <a:gd name="connsiteX22" fmla="*/ 47320 w 570592"/>
              <a:gd name="connsiteY22" fmla="*/ 393462 h 606792"/>
              <a:gd name="connsiteX23" fmla="*/ 95617 w 570592"/>
              <a:gd name="connsiteY23" fmla="*/ 365672 h 606792"/>
              <a:gd name="connsiteX24" fmla="*/ 107993 w 570592"/>
              <a:gd name="connsiteY24" fmla="*/ 362283 h 606792"/>
              <a:gd name="connsiteX25" fmla="*/ 489992 w 570592"/>
              <a:gd name="connsiteY25" fmla="*/ 260034 h 606792"/>
              <a:gd name="connsiteX26" fmla="*/ 545838 w 570592"/>
              <a:gd name="connsiteY26" fmla="*/ 260034 h 606792"/>
              <a:gd name="connsiteX27" fmla="*/ 570592 w 570592"/>
              <a:gd name="connsiteY27" fmla="*/ 284840 h 606792"/>
              <a:gd name="connsiteX28" fmla="*/ 545838 w 570592"/>
              <a:gd name="connsiteY28" fmla="*/ 309571 h 606792"/>
              <a:gd name="connsiteX29" fmla="*/ 489992 w 570592"/>
              <a:gd name="connsiteY29" fmla="*/ 309571 h 606792"/>
              <a:gd name="connsiteX30" fmla="*/ 465238 w 570592"/>
              <a:gd name="connsiteY30" fmla="*/ 284840 h 606792"/>
              <a:gd name="connsiteX31" fmla="*/ 489992 w 570592"/>
              <a:gd name="connsiteY31" fmla="*/ 260034 h 606792"/>
              <a:gd name="connsiteX32" fmla="*/ 24829 w 570592"/>
              <a:gd name="connsiteY32" fmla="*/ 260034 h 606792"/>
              <a:gd name="connsiteX33" fmla="*/ 80600 w 570592"/>
              <a:gd name="connsiteY33" fmla="*/ 260034 h 606792"/>
              <a:gd name="connsiteX34" fmla="*/ 105354 w 570592"/>
              <a:gd name="connsiteY34" fmla="*/ 284840 h 606792"/>
              <a:gd name="connsiteX35" fmla="*/ 80600 w 570592"/>
              <a:gd name="connsiteY35" fmla="*/ 309571 h 606792"/>
              <a:gd name="connsiteX36" fmla="*/ 24829 w 570592"/>
              <a:gd name="connsiteY36" fmla="*/ 309571 h 606792"/>
              <a:gd name="connsiteX37" fmla="*/ 0 w 570592"/>
              <a:gd name="connsiteY37" fmla="*/ 284840 h 606792"/>
              <a:gd name="connsiteX38" fmla="*/ 24829 w 570592"/>
              <a:gd name="connsiteY38" fmla="*/ 260034 h 606792"/>
              <a:gd name="connsiteX39" fmla="*/ 285185 w 570592"/>
              <a:gd name="connsiteY39" fmla="*/ 185305 h 606792"/>
              <a:gd name="connsiteX40" fmla="*/ 325864 w 570592"/>
              <a:gd name="connsiteY40" fmla="*/ 185305 h 606792"/>
              <a:gd name="connsiteX41" fmla="*/ 331902 w 570592"/>
              <a:gd name="connsiteY41" fmla="*/ 193972 h 606792"/>
              <a:gd name="connsiteX42" fmla="*/ 308506 w 570592"/>
              <a:gd name="connsiteY42" fmla="*/ 257959 h 606792"/>
              <a:gd name="connsiteX43" fmla="*/ 314543 w 570592"/>
              <a:gd name="connsiteY43" fmla="*/ 266626 h 606792"/>
              <a:gd name="connsiteX44" fmla="*/ 328959 w 570592"/>
              <a:gd name="connsiteY44" fmla="*/ 266626 h 606792"/>
              <a:gd name="connsiteX45" fmla="*/ 332657 w 570592"/>
              <a:gd name="connsiteY45" fmla="*/ 274012 h 606792"/>
              <a:gd name="connsiteX46" fmla="*/ 253487 w 570592"/>
              <a:gd name="connsiteY46" fmla="*/ 378395 h 606792"/>
              <a:gd name="connsiteX47" fmla="*/ 249109 w 570592"/>
              <a:gd name="connsiteY47" fmla="*/ 376586 h 606792"/>
              <a:gd name="connsiteX48" fmla="*/ 257336 w 570592"/>
              <a:gd name="connsiteY48" fmla="*/ 313580 h 606792"/>
              <a:gd name="connsiteX49" fmla="*/ 249260 w 570592"/>
              <a:gd name="connsiteY49" fmla="*/ 304385 h 606792"/>
              <a:gd name="connsiteX50" fmla="*/ 241562 w 570592"/>
              <a:gd name="connsiteY50" fmla="*/ 304385 h 606792"/>
              <a:gd name="connsiteX51" fmla="*/ 235524 w 570592"/>
              <a:gd name="connsiteY51" fmla="*/ 295718 h 606792"/>
              <a:gd name="connsiteX52" fmla="*/ 272732 w 570592"/>
              <a:gd name="connsiteY52" fmla="*/ 193972 h 606792"/>
              <a:gd name="connsiteX53" fmla="*/ 285185 w 570592"/>
              <a:gd name="connsiteY53" fmla="*/ 185305 h 606792"/>
              <a:gd name="connsiteX54" fmla="*/ 285293 w 570592"/>
              <a:gd name="connsiteY54" fmla="*/ 160925 h 606792"/>
              <a:gd name="connsiteX55" fmla="*/ 161215 w 570592"/>
              <a:gd name="connsiteY55" fmla="*/ 284882 h 606792"/>
              <a:gd name="connsiteX56" fmla="*/ 230273 w 570592"/>
              <a:gd name="connsiteY56" fmla="*/ 395199 h 606792"/>
              <a:gd name="connsiteX57" fmla="*/ 250877 w 570592"/>
              <a:gd name="connsiteY57" fmla="*/ 405447 h 606792"/>
              <a:gd name="connsiteX58" fmla="*/ 254274 w 570592"/>
              <a:gd name="connsiteY58" fmla="*/ 407105 h 606792"/>
              <a:gd name="connsiteX59" fmla="*/ 254274 w 570592"/>
              <a:gd name="connsiteY59" fmla="*/ 410948 h 606792"/>
              <a:gd name="connsiteX60" fmla="*/ 254274 w 570592"/>
              <a:gd name="connsiteY60" fmla="*/ 445912 h 606792"/>
              <a:gd name="connsiteX61" fmla="*/ 316388 w 570592"/>
              <a:gd name="connsiteY61" fmla="*/ 445912 h 606792"/>
              <a:gd name="connsiteX62" fmla="*/ 316388 w 570592"/>
              <a:gd name="connsiteY62" fmla="*/ 410948 h 606792"/>
              <a:gd name="connsiteX63" fmla="*/ 316388 w 570592"/>
              <a:gd name="connsiteY63" fmla="*/ 407105 h 606792"/>
              <a:gd name="connsiteX64" fmla="*/ 319785 w 570592"/>
              <a:gd name="connsiteY64" fmla="*/ 405447 h 606792"/>
              <a:gd name="connsiteX65" fmla="*/ 340313 w 570592"/>
              <a:gd name="connsiteY65" fmla="*/ 395199 h 606792"/>
              <a:gd name="connsiteX66" fmla="*/ 409371 w 570592"/>
              <a:gd name="connsiteY66" fmla="*/ 284882 h 606792"/>
              <a:gd name="connsiteX67" fmla="*/ 285293 w 570592"/>
              <a:gd name="connsiteY67" fmla="*/ 160925 h 606792"/>
              <a:gd name="connsiteX68" fmla="*/ 510845 w 570592"/>
              <a:gd name="connsiteY68" fmla="*/ 130052 h 606792"/>
              <a:gd name="connsiteX69" fmla="*/ 532282 w 570592"/>
              <a:gd name="connsiteY69" fmla="*/ 142414 h 606792"/>
              <a:gd name="connsiteX70" fmla="*/ 534773 w 570592"/>
              <a:gd name="connsiteY70" fmla="*/ 161184 h 606792"/>
              <a:gd name="connsiteX71" fmla="*/ 523224 w 570592"/>
              <a:gd name="connsiteY71" fmla="*/ 176185 h 606792"/>
              <a:gd name="connsiteX72" fmla="*/ 474839 w 570592"/>
              <a:gd name="connsiteY72" fmla="*/ 204075 h 606792"/>
              <a:gd name="connsiteX73" fmla="*/ 462460 w 570592"/>
              <a:gd name="connsiteY73" fmla="*/ 207392 h 606792"/>
              <a:gd name="connsiteX74" fmla="*/ 441098 w 570592"/>
              <a:gd name="connsiteY74" fmla="*/ 195030 h 606792"/>
              <a:gd name="connsiteX75" fmla="*/ 438532 w 570592"/>
              <a:gd name="connsiteY75" fmla="*/ 176260 h 606792"/>
              <a:gd name="connsiteX76" fmla="*/ 450081 w 570592"/>
              <a:gd name="connsiteY76" fmla="*/ 161259 h 606792"/>
              <a:gd name="connsiteX77" fmla="*/ 498541 w 570592"/>
              <a:gd name="connsiteY77" fmla="*/ 133293 h 606792"/>
              <a:gd name="connsiteX78" fmla="*/ 510845 w 570592"/>
              <a:gd name="connsiteY78" fmla="*/ 130052 h 606792"/>
              <a:gd name="connsiteX79" fmla="*/ 59770 w 570592"/>
              <a:gd name="connsiteY79" fmla="*/ 129981 h 606792"/>
              <a:gd name="connsiteX80" fmla="*/ 72070 w 570592"/>
              <a:gd name="connsiteY80" fmla="*/ 133297 h 606792"/>
              <a:gd name="connsiteX81" fmla="*/ 120440 w 570592"/>
              <a:gd name="connsiteY81" fmla="*/ 161262 h 606792"/>
              <a:gd name="connsiteX82" fmla="*/ 132061 w 570592"/>
              <a:gd name="connsiteY82" fmla="*/ 176261 h 606792"/>
              <a:gd name="connsiteX83" fmla="*/ 129571 w 570592"/>
              <a:gd name="connsiteY83" fmla="*/ 195030 h 606792"/>
              <a:gd name="connsiteX84" fmla="*/ 108064 w 570592"/>
              <a:gd name="connsiteY84" fmla="*/ 207391 h 606792"/>
              <a:gd name="connsiteX85" fmla="*/ 95689 w 570592"/>
              <a:gd name="connsiteY85" fmla="*/ 204075 h 606792"/>
              <a:gd name="connsiteX86" fmla="*/ 47319 w 570592"/>
              <a:gd name="connsiteY86" fmla="*/ 176186 h 606792"/>
              <a:gd name="connsiteX87" fmla="*/ 38263 w 570592"/>
              <a:gd name="connsiteY87" fmla="*/ 142418 h 606792"/>
              <a:gd name="connsiteX88" fmla="*/ 59770 w 570592"/>
              <a:gd name="connsiteY88" fmla="*/ 129981 h 606792"/>
              <a:gd name="connsiteX89" fmla="*/ 285293 w 570592"/>
              <a:gd name="connsiteY89" fmla="*/ 111493 h 606792"/>
              <a:gd name="connsiteX90" fmla="*/ 458957 w 570592"/>
              <a:gd name="connsiteY90" fmla="*/ 284882 h 606792"/>
              <a:gd name="connsiteX91" fmla="*/ 365899 w 570592"/>
              <a:gd name="connsiteY91" fmla="*/ 437623 h 606792"/>
              <a:gd name="connsiteX92" fmla="*/ 365899 w 570592"/>
              <a:gd name="connsiteY92" fmla="*/ 526390 h 606792"/>
              <a:gd name="connsiteX93" fmla="*/ 328313 w 570592"/>
              <a:gd name="connsiteY93" fmla="*/ 569266 h 606792"/>
              <a:gd name="connsiteX94" fmla="*/ 285293 w 570592"/>
              <a:gd name="connsiteY94" fmla="*/ 606792 h 606792"/>
              <a:gd name="connsiteX95" fmla="*/ 242349 w 570592"/>
              <a:gd name="connsiteY95" fmla="*/ 569266 h 606792"/>
              <a:gd name="connsiteX96" fmla="*/ 204688 w 570592"/>
              <a:gd name="connsiteY96" fmla="*/ 526314 h 606792"/>
              <a:gd name="connsiteX97" fmla="*/ 204688 w 570592"/>
              <a:gd name="connsiteY97" fmla="*/ 437623 h 606792"/>
              <a:gd name="connsiteX98" fmla="*/ 111705 w 570592"/>
              <a:gd name="connsiteY98" fmla="*/ 284882 h 606792"/>
              <a:gd name="connsiteX99" fmla="*/ 285293 w 570592"/>
              <a:gd name="connsiteY99" fmla="*/ 111493 h 606792"/>
              <a:gd name="connsiteX100" fmla="*/ 415515 w 570592"/>
              <a:gd name="connsiteY100" fmla="*/ 34859 h 606792"/>
              <a:gd name="connsiteX101" fmla="*/ 427892 w 570592"/>
              <a:gd name="connsiteY101" fmla="*/ 38099 h 606792"/>
              <a:gd name="connsiteX102" fmla="*/ 439439 w 570592"/>
              <a:gd name="connsiteY102" fmla="*/ 53171 h 606792"/>
              <a:gd name="connsiteX103" fmla="*/ 436949 w 570592"/>
              <a:gd name="connsiteY103" fmla="*/ 71859 h 606792"/>
              <a:gd name="connsiteX104" fmla="*/ 409024 w 570592"/>
              <a:gd name="connsiteY104" fmla="*/ 120163 h 606792"/>
              <a:gd name="connsiteX105" fmla="*/ 387590 w 570592"/>
              <a:gd name="connsiteY105" fmla="*/ 132522 h 606792"/>
              <a:gd name="connsiteX106" fmla="*/ 375213 w 570592"/>
              <a:gd name="connsiteY106" fmla="*/ 129206 h 606792"/>
              <a:gd name="connsiteX107" fmla="*/ 363666 w 570592"/>
              <a:gd name="connsiteY107" fmla="*/ 114210 h 606792"/>
              <a:gd name="connsiteX108" fmla="*/ 366156 w 570592"/>
              <a:gd name="connsiteY108" fmla="*/ 95446 h 606792"/>
              <a:gd name="connsiteX109" fmla="*/ 394081 w 570592"/>
              <a:gd name="connsiteY109" fmla="*/ 47142 h 606792"/>
              <a:gd name="connsiteX110" fmla="*/ 415515 w 570592"/>
              <a:gd name="connsiteY110" fmla="*/ 34859 h 606792"/>
              <a:gd name="connsiteX111" fmla="*/ 155005 w 570592"/>
              <a:gd name="connsiteY111" fmla="*/ 34789 h 606792"/>
              <a:gd name="connsiteX112" fmla="*/ 176517 w 570592"/>
              <a:gd name="connsiteY112" fmla="*/ 47148 h 606792"/>
              <a:gd name="connsiteX113" fmla="*/ 204370 w 570592"/>
              <a:gd name="connsiteY113" fmla="*/ 95376 h 606792"/>
              <a:gd name="connsiteX114" fmla="*/ 206860 w 570592"/>
              <a:gd name="connsiteY114" fmla="*/ 114140 h 606792"/>
              <a:gd name="connsiteX115" fmla="*/ 195236 w 570592"/>
              <a:gd name="connsiteY115" fmla="*/ 129136 h 606792"/>
              <a:gd name="connsiteX116" fmla="*/ 182933 w 570592"/>
              <a:gd name="connsiteY116" fmla="*/ 132452 h 606792"/>
              <a:gd name="connsiteX117" fmla="*/ 161421 w 570592"/>
              <a:gd name="connsiteY117" fmla="*/ 120093 h 606792"/>
              <a:gd name="connsiteX118" fmla="*/ 133568 w 570592"/>
              <a:gd name="connsiteY118" fmla="*/ 71865 h 606792"/>
              <a:gd name="connsiteX119" fmla="*/ 131078 w 570592"/>
              <a:gd name="connsiteY119" fmla="*/ 53176 h 606792"/>
              <a:gd name="connsiteX120" fmla="*/ 142626 w 570592"/>
              <a:gd name="connsiteY120" fmla="*/ 38180 h 606792"/>
              <a:gd name="connsiteX121" fmla="*/ 155005 w 570592"/>
              <a:gd name="connsiteY121" fmla="*/ 34789 h 606792"/>
              <a:gd name="connsiteX122" fmla="*/ 285297 w 570592"/>
              <a:gd name="connsiteY122" fmla="*/ 0 h 606792"/>
              <a:gd name="connsiteX123" fmla="*/ 310065 w 570592"/>
              <a:gd name="connsiteY123" fmla="*/ 24721 h 606792"/>
              <a:gd name="connsiteX124" fmla="*/ 310065 w 570592"/>
              <a:gd name="connsiteY124" fmla="*/ 80492 h 606792"/>
              <a:gd name="connsiteX125" fmla="*/ 285297 w 570592"/>
              <a:gd name="connsiteY125" fmla="*/ 105213 h 606792"/>
              <a:gd name="connsiteX126" fmla="*/ 260528 w 570592"/>
              <a:gd name="connsiteY126" fmla="*/ 80492 h 606792"/>
              <a:gd name="connsiteX127" fmla="*/ 260528 w 570592"/>
              <a:gd name="connsiteY127" fmla="*/ 24721 h 606792"/>
              <a:gd name="connsiteX128" fmla="*/ 285297 w 570592"/>
              <a:gd name="connsiteY128" fmla="*/ 0 h 60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570592" h="606792">
                <a:moveTo>
                  <a:pt x="254274" y="495344"/>
                </a:moveTo>
                <a:lnTo>
                  <a:pt x="254274" y="520211"/>
                </a:lnTo>
                <a:lnTo>
                  <a:pt x="316388" y="520211"/>
                </a:lnTo>
                <a:lnTo>
                  <a:pt x="316388" y="495344"/>
                </a:lnTo>
                <a:close/>
                <a:moveTo>
                  <a:pt x="462463" y="362283"/>
                </a:moveTo>
                <a:cubicBezTo>
                  <a:pt x="466841" y="362283"/>
                  <a:pt x="471068" y="363413"/>
                  <a:pt x="474842" y="365597"/>
                </a:cubicBezTo>
                <a:lnTo>
                  <a:pt x="523225" y="393462"/>
                </a:lnTo>
                <a:cubicBezTo>
                  <a:pt x="528961" y="396775"/>
                  <a:pt x="533112" y="402122"/>
                  <a:pt x="534773" y="408449"/>
                </a:cubicBezTo>
                <a:cubicBezTo>
                  <a:pt x="536509" y="414850"/>
                  <a:pt x="535603" y="421553"/>
                  <a:pt x="532282" y="427201"/>
                </a:cubicBezTo>
                <a:cubicBezTo>
                  <a:pt x="527904" y="434883"/>
                  <a:pt x="519677" y="439552"/>
                  <a:pt x="510846" y="439552"/>
                </a:cubicBezTo>
                <a:cubicBezTo>
                  <a:pt x="506543" y="439552"/>
                  <a:pt x="502241" y="438422"/>
                  <a:pt x="498467" y="436238"/>
                </a:cubicBezTo>
                <a:lnTo>
                  <a:pt x="450084" y="408373"/>
                </a:lnTo>
                <a:cubicBezTo>
                  <a:pt x="444348" y="405060"/>
                  <a:pt x="440272" y="399788"/>
                  <a:pt x="438536" y="393386"/>
                </a:cubicBezTo>
                <a:cubicBezTo>
                  <a:pt x="436800" y="386985"/>
                  <a:pt x="437706" y="380358"/>
                  <a:pt x="441027" y="374634"/>
                </a:cubicBezTo>
                <a:cubicBezTo>
                  <a:pt x="445405" y="367028"/>
                  <a:pt x="453632" y="362283"/>
                  <a:pt x="462463" y="362283"/>
                </a:cubicBezTo>
                <a:close/>
                <a:moveTo>
                  <a:pt x="107993" y="362283"/>
                </a:moveTo>
                <a:cubicBezTo>
                  <a:pt x="116822" y="362283"/>
                  <a:pt x="125048" y="367028"/>
                  <a:pt x="129500" y="374634"/>
                </a:cubicBezTo>
                <a:cubicBezTo>
                  <a:pt x="132821" y="380358"/>
                  <a:pt x="133651" y="387060"/>
                  <a:pt x="131991" y="393386"/>
                </a:cubicBezTo>
                <a:cubicBezTo>
                  <a:pt x="130255" y="399788"/>
                  <a:pt x="126180" y="405135"/>
                  <a:pt x="120445" y="408449"/>
                </a:cubicBezTo>
                <a:lnTo>
                  <a:pt x="72147" y="436238"/>
                </a:lnTo>
                <a:cubicBezTo>
                  <a:pt x="68374" y="438422"/>
                  <a:pt x="64073" y="439552"/>
                  <a:pt x="59696" y="439552"/>
                </a:cubicBezTo>
                <a:cubicBezTo>
                  <a:pt x="50942" y="439552"/>
                  <a:pt x="42716" y="434883"/>
                  <a:pt x="38264" y="427201"/>
                </a:cubicBezTo>
                <a:cubicBezTo>
                  <a:pt x="31472" y="415453"/>
                  <a:pt x="35472" y="400315"/>
                  <a:pt x="47320" y="393462"/>
                </a:cubicBezTo>
                <a:lnTo>
                  <a:pt x="95617" y="365672"/>
                </a:lnTo>
                <a:cubicBezTo>
                  <a:pt x="99390" y="363488"/>
                  <a:pt x="103692" y="362283"/>
                  <a:pt x="107993" y="362283"/>
                </a:cubicBezTo>
                <a:close/>
                <a:moveTo>
                  <a:pt x="489992" y="260034"/>
                </a:moveTo>
                <a:lnTo>
                  <a:pt x="545838" y="260034"/>
                </a:lnTo>
                <a:cubicBezTo>
                  <a:pt x="559498" y="260034"/>
                  <a:pt x="570592" y="271193"/>
                  <a:pt x="570592" y="284840"/>
                </a:cubicBezTo>
                <a:cubicBezTo>
                  <a:pt x="570592" y="298487"/>
                  <a:pt x="559498" y="309571"/>
                  <a:pt x="545838" y="309571"/>
                </a:cubicBezTo>
                <a:lnTo>
                  <a:pt x="489992" y="309571"/>
                </a:lnTo>
                <a:cubicBezTo>
                  <a:pt x="476332" y="309571"/>
                  <a:pt x="465238" y="298487"/>
                  <a:pt x="465238" y="284840"/>
                </a:cubicBezTo>
                <a:cubicBezTo>
                  <a:pt x="465238" y="271193"/>
                  <a:pt x="476332" y="260034"/>
                  <a:pt x="489992" y="260034"/>
                </a:cubicBezTo>
                <a:close/>
                <a:moveTo>
                  <a:pt x="24829" y="260034"/>
                </a:moveTo>
                <a:lnTo>
                  <a:pt x="80600" y="260034"/>
                </a:lnTo>
                <a:cubicBezTo>
                  <a:pt x="94260" y="260034"/>
                  <a:pt x="105354" y="271193"/>
                  <a:pt x="105354" y="284840"/>
                </a:cubicBezTo>
                <a:cubicBezTo>
                  <a:pt x="105354" y="298412"/>
                  <a:pt x="94260" y="309571"/>
                  <a:pt x="80600" y="309571"/>
                </a:cubicBezTo>
                <a:lnTo>
                  <a:pt x="24829" y="309571"/>
                </a:lnTo>
                <a:cubicBezTo>
                  <a:pt x="11169" y="309571"/>
                  <a:pt x="0" y="298487"/>
                  <a:pt x="0" y="284840"/>
                </a:cubicBezTo>
                <a:cubicBezTo>
                  <a:pt x="0" y="271193"/>
                  <a:pt x="11169" y="260034"/>
                  <a:pt x="24829" y="260034"/>
                </a:cubicBezTo>
                <a:close/>
                <a:moveTo>
                  <a:pt x="285185" y="185305"/>
                </a:moveTo>
                <a:lnTo>
                  <a:pt x="325864" y="185305"/>
                </a:lnTo>
                <a:cubicBezTo>
                  <a:pt x="330996" y="185305"/>
                  <a:pt x="333713" y="189224"/>
                  <a:pt x="331902" y="193972"/>
                </a:cubicBezTo>
                <a:lnTo>
                  <a:pt x="308506" y="257959"/>
                </a:lnTo>
                <a:cubicBezTo>
                  <a:pt x="306770" y="262782"/>
                  <a:pt x="309487" y="266626"/>
                  <a:pt x="314543" y="266626"/>
                </a:cubicBezTo>
                <a:lnTo>
                  <a:pt x="328959" y="266626"/>
                </a:lnTo>
                <a:cubicBezTo>
                  <a:pt x="334091" y="266626"/>
                  <a:pt x="335751" y="269942"/>
                  <a:pt x="332657" y="274012"/>
                </a:cubicBezTo>
                <a:lnTo>
                  <a:pt x="253487" y="378395"/>
                </a:lnTo>
                <a:cubicBezTo>
                  <a:pt x="250392" y="382465"/>
                  <a:pt x="248430" y="381636"/>
                  <a:pt x="249109" y="376586"/>
                </a:cubicBezTo>
                <a:lnTo>
                  <a:pt x="257336" y="313580"/>
                </a:lnTo>
                <a:cubicBezTo>
                  <a:pt x="258015" y="308530"/>
                  <a:pt x="254392" y="304385"/>
                  <a:pt x="249260" y="304385"/>
                </a:cubicBezTo>
                <a:lnTo>
                  <a:pt x="241562" y="304385"/>
                </a:lnTo>
                <a:cubicBezTo>
                  <a:pt x="236430" y="304385"/>
                  <a:pt x="233713" y="300541"/>
                  <a:pt x="235524" y="295718"/>
                </a:cubicBezTo>
                <a:lnTo>
                  <a:pt x="272732" y="193972"/>
                </a:lnTo>
                <a:cubicBezTo>
                  <a:pt x="274543" y="189224"/>
                  <a:pt x="280053" y="185305"/>
                  <a:pt x="285185" y="185305"/>
                </a:cubicBezTo>
                <a:close/>
                <a:moveTo>
                  <a:pt x="285293" y="160925"/>
                </a:moveTo>
                <a:cubicBezTo>
                  <a:pt x="216915" y="160925"/>
                  <a:pt x="161215" y="216536"/>
                  <a:pt x="161215" y="284882"/>
                </a:cubicBezTo>
                <a:cubicBezTo>
                  <a:pt x="161215" y="331601"/>
                  <a:pt x="187706" y="373874"/>
                  <a:pt x="230273" y="395199"/>
                </a:cubicBezTo>
                <a:lnTo>
                  <a:pt x="250877" y="405447"/>
                </a:lnTo>
                <a:lnTo>
                  <a:pt x="254274" y="407105"/>
                </a:lnTo>
                <a:lnTo>
                  <a:pt x="254274" y="410948"/>
                </a:lnTo>
                <a:lnTo>
                  <a:pt x="254274" y="445912"/>
                </a:lnTo>
                <a:lnTo>
                  <a:pt x="316388" y="445912"/>
                </a:lnTo>
                <a:lnTo>
                  <a:pt x="316388" y="410948"/>
                </a:lnTo>
                <a:lnTo>
                  <a:pt x="316388" y="407105"/>
                </a:lnTo>
                <a:lnTo>
                  <a:pt x="319785" y="405447"/>
                </a:lnTo>
                <a:lnTo>
                  <a:pt x="340313" y="395199"/>
                </a:lnTo>
                <a:cubicBezTo>
                  <a:pt x="382956" y="373874"/>
                  <a:pt x="409371" y="331601"/>
                  <a:pt x="409371" y="284882"/>
                </a:cubicBezTo>
                <a:cubicBezTo>
                  <a:pt x="409371" y="216536"/>
                  <a:pt x="353747" y="160925"/>
                  <a:pt x="285293" y="160925"/>
                </a:cubicBezTo>
                <a:close/>
                <a:moveTo>
                  <a:pt x="510845" y="130052"/>
                </a:moveTo>
                <a:cubicBezTo>
                  <a:pt x="519752" y="130052"/>
                  <a:pt x="527979" y="134801"/>
                  <a:pt x="532282" y="142414"/>
                </a:cubicBezTo>
                <a:cubicBezTo>
                  <a:pt x="535603" y="148143"/>
                  <a:pt x="536509" y="154777"/>
                  <a:pt x="534773" y="161184"/>
                </a:cubicBezTo>
                <a:cubicBezTo>
                  <a:pt x="533112" y="167516"/>
                  <a:pt x="528961" y="172868"/>
                  <a:pt x="523224" y="176185"/>
                </a:cubicBezTo>
                <a:lnTo>
                  <a:pt x="474839" y="204075"/>
                </a:lnTo>
                <a:cubicBezTo>
                  <a:pt x="471065" y="206261"/>
                  <a:pt x="466762" y="207392"/>
                  <a:pt x="462460" y="207392"/>
                </a:cubicBezTo>
                <a:cubicBezTo>
                  <a:pt x="453628" y="207392"/>
                  <a:pt x="445401" y="202643"/>
                  <a:pt x="441098" y="195030"/>
                </a:cubicBezTo>
                <a:cubicBezTo>
                  <a:pt x="437777" y="189301"/>
                  <a:pt x="436871" y="182667"/>
                  <a:pt x="438532" y="176260"/>
                </a:cubicBezTo>
                <a:cubicBezTo>
                  <a:pt x="440268" y="169853"/>
                  <a:pt x="444419" y="164501"/>
                  <a:pt x="450081" y="161259"/>
                </a:cubicBezTo>
                <a:lnTo>
                  <a:pt x="498541" y="133293"/>
                </a:lnTo>
                <a:cubicBezTo>
                  <a:pt x="502315" y="131183"/>
                  <a:pt x="506542" y="130052"/>
                  <a:pt x="510845" y="130052"/>
                </a:cubicBezTo>
                <a:close/>
                <a:moveTo>
                  <a:pt x="59770" y="129981"/>
                </a:moveTo>
                <a:cubicBezTo>
                  <a:pt x="64071" y="129981"/>
                  <a:pt x="68297" y="131187"/>
                  <a:pt x="72070" y="133297"/>
                </a:cubicBezTo>
                <a:lnTo>
                  <a:pt x="120440" y="161262"/>
                </a:lnTo>
                <a:cubicBezTo>
                  <a:pt x="126175" y="164578"/>
                  <a:pt x="130325" y="169854"/>
                  <a:pt x="132061" y="176261"/>
                </a:cubicBezTo>
                <a:cubicBezTo>
                  <a:pt x="133721" y="182668"/>
                  <a:pt x="132891" y="189301"/>
                  <a:pt x="129571" y="195030"/>
                </a:cubicBezTo>
                <a:cubicBezTo>
                  <a:pt x="125119" y="202642"/>
                  <a:pt x="116893" y="207391"/>
                  <a:pt x="108064" y="207391"/>
                </a:cubicBezTo>
                <a:cubicBezTo>
                  <a:pt x="103763" y="207391"/>
                  <a:pt x="99462" y="206260"/>
                  <a:pt x="95689" y="204075"/>
                </a:cubicBezTo>
                <a:lnTo>
                  <a:pt x="47319" y="176186"/>
                </a:lnTo>
                <a:cubicBezTo>
                  <a:pt x="35547" y="169327"/>
                  <a:pt x="31472" y="154176"/>
                  <a:pt x="38263" y="142418"/>
                </a:cubicBezTo>
                <a:cubicBezTo>
                  <a:pt x="42640" y="134730"/>
                  <a:pt x="50865" y="129981"/>
                  <a:pt x="59770" y="129981"/>
                </a:cubicBezTo>
                <a:close/>
                <a:moveTo>
                  <a:pt x="285293" y="111493"/>
                </a:moveTo>
                <a:cubicBezTo>
                  <a:pt x="381069" y="111493"/>
                  <a:pt x="458957" y="189258"/>
                  <a:pt x="458957" y="284882"/>
                </a:cubicBezTo>
                <a:cubicBezTo>
                  <a:pt x="458957" y="349233"/>
                  <a:pt x="423409" y="407406"/>
                  <a:pt x="365899" y="437623"/>
                </a:cubicBezTo>
                <a:lnTo>
                  <a:pt x="365899" y="526390"/>
                </a:lnTo>
                <a:cubicBezTo>
                  <a:pt x="365899" y="548242"/>
                  <a:pt x="349521" y="566478"/>
                  <a:pt x="328313" y="569266"/>
                </a:cubicBezTo>
                <a:cubicBezTo>
                  <a:pt x="325445" y="590440"/>
                  <a:pt x="307256" y="606792"/>
                  <a:pt x="285293" y="606792"/>
                </a:cubicBezTo>
                <a:cubicBezTo>
                  <a:pt x="263331" y="606792"/>
                  <a:pt x="245142" y="590440"/>
                  <a:pt x="242349" y="569266"/>
                </a:cubicBezTo>
                <a:cubicBezTo>
                  <a:pt x="221141" y="566478"/>
                  <a:pt x="204688" y="548242"/>
                  <a:pt x="204688" y="526314"/>
                </a:cubicBezTo>
                <a:lnTo>
                  <a:pt x="204688" y="437623"/>
                </a:lnTo>
                <a:cubicBezTo>
                  <a:pt x="147253" y="407406"/>
                  <a:pt x="111705" y="349233"/>
                  <a:pt x="111705" y="284882"/>
                </a:cubicBezTo>
                <a:cubicBezTo>
                  <a:pt x="111705" y="189258"/>
                  <a:pt x="189593" y="111493"/>
                  <a:pt x="285293" y="111493"/>
                </a:cubicBezTo>
                <a:close/>
                <a:moveTo>
                  <a:pt x="415515" y="34859"/>
                </a:moveTo>
                <a:cubicBezTo>
                  <a:pt x="419817" y="34859"/>
                  <a:pt x="424118" y="35989"/>
                  <a:pt x="427892" y="38099"/>
                </a:cubicBezTo>
                <a:cubicBezTo>
                  <a:pt x="433628" y="41415"/>
                  <a:pt x="437703" y="46765"/>
                  <a:pt x="439439" y="53171"/>
                </a:cubicBezTo>
                <a:cubicBezTo>
                  <a:pt x="441175" y="59576"/>
                  <a:pt x="440269" y="66208"/>
                  <a:pt x="436949" y="71859"/>
                </a:cubicBezTo>
                <a:lnTo>
                  <a:pt x="409024" y="120163"/>
                </a:lnTo>
                <a:cubicBezTo>
                  <a:pt x="404647" y="127774"/>
                  <a:pt x="396420" y="132522"/>
                  <a:pt x="387590" y="132522"/>
                </a:cubicBezTo>
                <a:cubicBezTo>
                  <a:pt x="383213" y="132522"/>
                  <a:pt x="378987" y="131392"/>
                  <a:pt x="375213" y="129206"/>
                </a:cubicBezTo>
                <a:cubicBezTo>
                  <a:pt x="369477" y="125966"/>
                  <a:pt x="365402" y="120616"/>
                  <a:pt x="363666" y="114210"/>
                </a:cubicBezTo>
                <a:cubicBezTo>
                  <a:pt x="361930" y="107805"/>
                  <a:pt x="362836" y="101173"/>
                  <a:pt x="366156" y="95446"/>
                </a:cubicBezTo>
                <a:lnTo>
                  <a:pt x="394081" y="47142"/>
                </a:lnTo>
                <a:cubicBezTo>
                  <a:pt x="398458" y="39607"/>
                  <a:pt x="406685" y="34859"/>
                  <a:pt x="415515" y="34859"/>
                </a:cubicBezTo>
                <a:close/>
                <a:moveTo>
                  <a:pt x="155005" y="34789"/>
                </a:moveTo>
                <a:cubicBezTo>
                  <a:pt x="163761" y="34789"/>
                  <a:pt x="171988" y="39537"/>
                  <a:pt x="176517" y="47148"/>
                </a:cubicBezTo>
                <a:lnTo>
                  <a:pt x="204370" y="95376"/>
                </a:lnTo>
                <a:cubicBezTo>
                  <a:pt x="207691" y="101103"/>
                  <a:pt x="208521" y="107735"/>
                  <a:pt x="206860" y="114140"/>
                </a:cubicBezTo>
                <a:cubicBezTo>
                  <a:pt x="205124" y="120546"/>
                  <a:pt x="201048" y="125821"/>
                  <a:pt x="195236" y="129136"/>
                </a:cubicBezTo>
                <a:cubicBezTo>
                  <a:pt x="191538" y="131322"/>
                  <a:pt x="187235" y="132452"/>
                  <a:pt x="182933" y="132452"/>
                </a:cubicBezTo>
                <a:cubicBezTo>
                  <a:pt x="174102" y="132452"/>
                  <a:pt x="165874" y="127704"/>
                  <a:pt x="161421" y="120093"/>
                </a:cubicBezTo>
                <a:lnTo>
                  <a:pt x="133568" y="71865"/>
                </a:lnTo>
                <a:cubicBezTo>
                  <a:pt x="130247" y="66213"/>
                  <a:pt x="129417" y="59506"/>
                  <a:pt x="131078" y="53176"/>
                </a:cubicBezTo>
                <a:cubicBezTo>
                  <a:pt x="132814" y="46771"/>
                  <a:pt x="136890" y="41420"/>
                  <a:pt x="142626" y="38180"/>
                </a:cubicBezTo>
                <a:cubicBezTo>
                  <a:pt x="146400" y="35995"/>
                  <a:pt x="150627" y="34789"/>
                  <a:pt x="155005" y="34789"/>
                </a:cubicBezTo>
                <a:close/>
                <a:moveTo>
                  <a:pt x="285297" y="0"/>
                </a:moveTo>
                <a:cubicBezTo>
                  <a:pt x="298964" y="0"/>
                  <a:pt x="310065" y="11079"/>
                  <a:pt x="310065" y="24721"/>
                </a:cubicBezTo>
                <a:lnTo>
                  <a:pt x="310065" y="80492"/>
                </a:lnTo>
                <a:cubicBezTo>
                  <a:pt x="310065" y="94134"/>
                  <a:pt x="298964" y="105213"/>
                  <a:pt x="285297" y="105213"/>
                </a:cubicBezTo>
                <a:cubicBezTo>
                  <a:pt x="271629" y="105213"/>
                  <a:pt x="260528" y="94134"/>
                  <a:pt x="260528" y="80492"/>
                </a:cubicBezTo>
                <a:lnTo>
                  <a:pt x="260528" y="24721"/>
                </a:lnTo>
                <a:cubicBezTo>
                  <a:pt x="260528" y="11079"/>
                  <a:pt x="271629" y="0"/>
                  <a:pt x="285297" y="0"/>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 name="文本框 4">
            <a:extLst>
              <a:ext uri="{FF2B5EF4-FFF2-40B4-BE49-F238E27FC236}">
                <a16:creationId xmlns:a16="http://schemas.microsoft.com/office/drawing/2014/main" id="{844C780E-4E3B-4EFF-9D34-FD9E78B503EA}"/>
              </a:ext>
            </a:extLst>
          </p:cNvPr>
          <p:cNvSpPr txBox="1"/>
          <p:nvPr/>
        </p:nvSpPr>
        <p:spPr>
          <a:xfrm>
            <a:off x="3795588" y="3222684"/>
            <a:ext cx="1038746" cy="369332"/>
          </a:xfrm>
          <a:prstGeom prst="rect">
            <a:avLst/>
          </a:prstGeom>
          <a:noFill/>
        </p:spPr>
        <p:txBody>
          <a:bodyPr wrap="none" lIns="0" tIns="0" rIns="0" bIns="0" rtlCol="0">
            <a:spAutoFit/>
          </a:bodyPr>
          <a:lstStyle/>
          <a:p>
            <a:pPr algn="l"/>
            <a:r>
              <a:rPr lang="zh-CN" altLang="en-US" sz="2400" b="1" spc="300" dirty="0">
                <a:solidFill>
                  <a:schemeClr val="accent2"/>
                </a:solidFill>
                <a:latin typeface="+mj-ea"/>
                <a:ea typeface="+mj-ea"/>
              </a:rPr>
              <a:t>小标题</a:t>
            </a:r>
          </a:p>
        </p:txBody>
      </p:sp>
      <p:sp>
        <p:nvSpPr>
          <p:cNvPr id="54" name="文本框 53">
            <a:extLst>
              <a:ext uri="{FF2B5EF4-FFF2-40B4-BE49-F238E27FC236}">
                <a16:creationId xmlns:a16="http://schemas.microsoft.com/office/drawing/2014/main" id="{375EA6DF-AE07-42C6-AE95-2B2FBAE3CCE4}"/>
              </a:ext>
            </a:extLst>
          </p:cNvPr>
          <p:cNvSpPr txBox="1"/>
          <p:nvPr/>
        </p:nvSpPr>
        <p:spPr>
          <a:xfrm>
            <a:off x="7357667" y="3222684"/>
            <a:ext cx="1038746" cy="369332"/>
          </a:xfrm>
          <a:prstGeom prst="rect">
            <a:avLst/>
          </a:prstGeom>
          <a:noFill/>
        </p:spPr>
        <p:txBody>
          <a:bodyPr wrap="none" lIns="0" tIns="0" rIns="0" bIns="0" rtlCol="0">
            <a:spAutoFit/>
          </a:bodyPr>
          <a:lstStyle/>
          <a:p>
            <a:pPr algn="l"/>
            <a:r>
              <a:rPr lang="zh-CN" altLang="en-US" sz="2400" b="1" spc="300" dirty="0">
                <a:solidFill>
                  <a:schemeClr val="accent2"/>
                </a:solidFill>
                <a:latin typeface="+mj-ea"/>
                <a:ea typeface="+mj-ea"/>
              </a:rPr>
              <a:t>小标题</a:t>
            </a:r>
          </a:p>
        </p:txBody>
      </p:sp>
      <p:grpSp>
        <p:nvGrpSpPr>
          <p:cNvPr id="7" name="组合 6">
            <a:extLst>
              <a:ext uri="{FF2B5EF4-FFF2-40B4-BE49-F238E27FC236}">
                <a16:creationId xmlns:a16="http://schemas.microsoft.com/office/drawing/2014/main" id="{F962B1A1-9B2A-4756-BF78-F5308FC146BB}"/>
              </a:ext>
            </a:extLst>
          </p:cNvPr>
          <p:cNvGrpSpPr/>
          <p:nvPr/>
        </p:nvGrpSpPr>
        <p:grpSpPr>
          <a:xfrm>
            <a:off x="9575049" y="1810311"/>
            <a:ext cx="1633928" cy="3206153"/>
            <a:chOff x="9575049" y="2035161"/>
            <a:chExt cx="1633928" cy="3206153"/>
          </a:xfrm>
          <a:solidFill>
            <a:schemeClr val="bg1">
              <a:lumMod val="95000"/>
            </a:schemeClr>
          </a:solidFill>
        </p:grpSpPr>
        <p:sp>
          <p:nvSpPr>
            <p:cNvPr id="6" name="矩形: 圆角 5">
              <a:extLst>
                <a:ext uri="{FF2B5EF4-FFF2-40B4-BE49-F238E27FC236}">
                  <a16:creationId xmlns:a16="http://schemas.microsoft.com/office/drawing/2014/main" id="{AEBB0B6B-A9D3-44F8-819D-6B55F2151CFD}"/>
                </a:ext>
              </a:extLst>
            </p:cNvPr>
            <p:cNvSpPr/>
            <p:nvPr/>
          </p:nvSpPr>
          <p:spPr>
            <a:xfrm>
              <a:off x="9575049" y="2035161"/>
              <a:ext cx="1633928" cy="55463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accent2"/>
                  </a:solidFill>
                </a:rPr>
                <a:t>添加内容</a:t>
              </a:r>
            </a:p>
          </p:txBody>
        </p:sp>
        <p:sp>
          <p:nvSpPr>
            <p:cNvPr id="55" name="矩形: 圆角 54">
              <a:extLst>
                <a:ext uri="{FF2B5EF4-FFF2-40B4-BE49-F238E27FC236}">
                  <a16:creationId xmlns:a16="http://schemas.microsoft.com/office/drawing/2014/main" id="{02B0BF4B-044B-4DBA-998C-87D7FF4BB31C}"/>
                </a:ext>
              </a:extLst>
            </p:cNvPr>
            <p:cNvSpPr/>
            <p:nvPr/>
          </p:nvSpPr>
          <p:spPr>
            <a:xfrm>
              <a:off x="9575049" y="3360920"/>
              <a:ext cx="1633928" cy="55463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accent2"/>
                  </a:solidFill>
                </a:rPr>
                <a:t>添加内容</a:t>
              </a:r>
            </a:p>
          </p:txBody>
        </p:sp>
        <p:sp>
          <p:nvSpPr>
            <p:cNvPr id="56" name="矩形: 圆角 55">
              <a:extLst>
                <a:ext uri="{FF2B5EF4-FFF2-40B4-BE49-F238E27FC236}">
                  <a16:creationId xmlns:a16="http://schemas.microsoft.com/office/drawing/2014/main" id="{9BED85A5-45EA-4A1E-8B59-872AE7FF0043}"/>
                </a:ext>
              </a:extLst>
            </p:cNvPr>
            <p:cNvSpPr/>
            <p:nvPr/>
          </p:nvSpPr>
          <p:spPr>
            <a:xfrm>
              <a:off x="9575049" y="4686678"/>
              <a:ext cx="1633928" cy="55463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accent2"/>
                  </a:solidFill>
                </a:rPr>
                <a:t>添加内容</a:t>
              </a:r>
            </a:p>
          </p:txBody>
        </p:sp>
      </p:grpSp>
      <p:grpSp>
        <p:nvGrpSpPr>
          <p:cNvPr id="57" name="组合 56">
            <a:extLst>
              <a:ext uri="{FF2B5EF4-FFF2-40B4-BE49-F238E27FC236}">
                <a16:creationId xmlns:a16="http://schemas.microsoft.com/office/drawing/2014/main" id="{389A088E-2876-4631-8DA5-485DEF6A47B3}"/>
              </a:ext>
            </a:extLst>
          </p:cNvPr>
          <p:cNvGrpSpPr/>
          <p:nvPr/>
        </p:nvGrpSpPr>
        <p:grpSpPr>
          <a:xfrm>
            <a:off x="983024" y="1804273"/>
            <a:ext cx="1633928" cy="3206153"/>
            <a:chOff x="9575049" y="2035161"/>
            <a:chExt cx="1633928" cy="3206153"/>
          </a:xfrm>
          <a:solidFill>
            <a:schemeClr val="bg1">
              <a:lumMod val="95000"/>
            </a:schemeClr>
          </a:solidFill>
        </p:grpSpPr>
        <p:sp>
          <p:nvSpPr>
            <p:cNvPr id="58" name="矩形: 圆角 57">
              <a:extLst>
                <a:ext uri="{FF2B5EF4-FFF2-40B4-BE49-F238E27FC236}">
                  <a16:creationId xmlns:a16="http://schemas.microsoft.com/office/drawing/2014/main" id="{DF028A23-FB48-4D67-8C64-B48351E0039E}"/>
                </a:ext>
              </a:extLst>
            </p:cNvPr>
            <p:cNvSpPr/>
            <p:nvPr/>
          </p:nvSpPr>
          <p:spPr>
            <a:xfrm>
              <a:off x="9575049" y="2035161"/>
              <a:ext cx="1633928" cy="55463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accent2"/>
                  </a:solidFill>
                </a:rPr>
                <a:t>添加内容</a:t>
              </a:r>
            </a:p>
          </p:txBody>
        </p:sp>
        <p:sp>
          <p:nvSpPr>
            <p:cNvPr id="59" name="矩形: 圆角 58">
              <a:extLst>
                <a:ext uri="{FF2B5EF4-FFF2-40B4-BE49-F238E27FC236}">
                  <a16:creationId xmlns:a16="http://schemas.microsoft.com/office/drawing/2014/main" id="{0DE048AF-FE36-44B1-B722-316BC08EB7E3}"/>
                </a:ext>
              </a:extLst>
            </p:cNvPr>
            <p:cNvSpPr/>
            <p:nvPr/>
          </p:nvSpPr>
          <p:spPr>
            <a:xfrm>
              <a:off x="9575049" y="3360920"/>
              <a:ext cx="1633928" cy="55463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accent2"/>
                  </a:solidFill>
                </a:rPr>
                <a:t>添加内容</a:t>
              </a:r>
            </a:p>
          </p:txBody>
        </p:sp>
        <p:sp>
          <p:nvSpPr>
            <p:cNvPr id="60" name="矩形: 圆角 59">
              <a:extLst>
                <a:ext uri="{FF2B5EF4-FFF2-40B4-BE49-F238E27FC236}">
                  <a16:creationId xmlns:a16="http://schemas.microsoft.com/office/drawing/2014/main" id="{6CD2A0A7-F001-4468-B618-53A9516B9599}"/>
                </a:ext>
              </a:extLst>
            </p:cNvPr>
            <p:cNvSpPr/>
            <p:nvPr/>
          </p:nvSpPr>
          <p:spPr>
            <a:xfrm>
              <a:off x="9575049" y="4686678"/>
              <a:ext cx="1633928" cy="55463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accent2"/>
                  </a:solidFill>
                </a:rPr>
                <a:t>添加内容</a:t>
              </a:r>
            </a:p>
          </p:txBody>
        </p:sp>
      </p:grpSp>
      <p:sp>
        <p:nvSpPr>
          <p:cNvPr id="61" name="文本框 60">
            <a:extLst>
              <a:ext uri="{FF2B5EF4-FFF2-40B4-BE49-F238E27FC236}">
                <a16:creationId xmlns:a16="http://schemas.microsoft.com/office/drawing/2014/main" id="{675A2A19-E6C8-4344-BC0A-C429C8A9B5A7}"/>
              </a:ext>
            </a:extLst>
          </p:cNvPr>
          <p:cNvSpPr txBox="1"/>
          <p:nvPr/>
        </p:nvSpPr>
        <p:spPr>
          <a:xfrm>
            <a:off x="3220042" y="5483201"/>
            <a:ext cx="5811877" cy="696794"/>
          </a:xfrm>
          <a:prstGeom prst="rect">
            <a:avLst/>
          </a:prstGeom>
          <a:noFill/>
        </p:spPr>
        <p:txBody>
          <a:bodyPr wrap="square" lIns="0" tIns="0" rIns="0" bIns="0" rtlCol="0">
            <a:spAutoFit/>
          </a:bodyPr>
          <a:lstStyle/>
          <a:p>
            <a:pPr algn="ctr">
              <a:lnSpc>
                <a:spcPct val="150000"/>
              </a:lnSpc>
            </a:pPr>
            <a:r>
              <a:rPr lang="zh-CN" altLang="en-US" sz="1600" spc="300" dirty="0">
                <a:solidFill>
                  <a:schemeClr val="tx1">
                    <a:lumMod val="85000"/>
                    <a:lumOff val="15000"/>
                  </a:schemeClr>
                </a:solidFill>
                <a:latin typeface="+mn-ea"/>
              </a:rPr>
              <a:t>安徽理工大学位于安徽省淮南市是安徽省高等教育振兴计划‘地方特色高水平大学建设’项目立项建设高校</a:t>
            </a:r>
          </a:p>
        </p:txBody>
      </p:sp>
      <p:sp>
        <p:nvSpPr>
          <p:cNvPr id="63" name="箭头: V 形 62">
            <a:extLst>
              <a:ext uri="{FF2B5EF4-FFF2-40B4-BE49-F238E27FC236}">
                <a16:creationId xmlns:a16="http://schemas.microsoft.com/office/drawing/2014/main" id="{D23B3CCE-308D-4DE0-8961-78CCA8E2B2F3}"/>
              </a:ext>
            </a:extLst>
          </p:cNvPr>
          <p:cNvSpPr/>
          <p:nvPr/>
        </p:nvSpPr>
        <p:spPr>
          <a:xfrm rot="5400000">
            <a:off x="6041588" y="5151126"/>
            <a:ext cx="108824" cy="214652"/>
          </a:xfrm>
          <a:prstGeom prst="chevron">
            <a:avLst>
              <a:gd name="adj" fmla="val 6269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4" name="箭头: V 形 63">
            <a:extLst>
              <a:ext uri="{FF2B5EF4-FFF2-40B4-BE49-F238E27FC236}">
                <a16:creationId xmlns:a16="http://schemas.microsoft.com/office/drawing/2014/main" id="{50340E89-180E-49F3-9210-00523BC376A2}"/>
              </a:ext>
            </a:extLst>
          </p:cNvPr>
          <p:cNvSpPr/>
          <p:nvPr/>
        </p:nvSpPr>
        <p:spPr>
          <a:xfrm rot="5400000">
            <a:off x="6041588" y="5290706"/>
            <a:ext cx="108824" cy="214652"/>
          </a:xfrm>
          <a:prstGeom prst="chevron">
            <a:avLst>
              <a:gd name="adj" fmla="val 6269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extLst>
      <p:ext uri="{BB962C8B-B14F-4D97-AF65-F5344CB8AC3E}">
        <p14:creationId xmlns:p14="http://schemas.microsoft.com/office/powerpoint/2010/main" val="2883980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BB612-F7EA-41AB-B5C6-0F4BBBE8F4A1}"/>
              </a:ext>
            </a:extLst>
          </p:cNvPr>
          <p:cNvSpPr>
            <a:spLocks noGrp="1"/>
          </p:cNvSpPr>
          <p:nvPr>
            <p:ph type="title"/>
          </p:nvPr>
        </p:nvSpPr>
        <p:spPr/>
        <p:txBody>
          <a:bodyPr/>
          <a:lstStyle/>
          <a:p>
            <a:r>
              <a:rPr lang="zh-CN" altLang="en-US" dirty="0"/>
              <a:t>这是递进关系的四段排版页 </a:t>
            </a:r>
          </a:p>
        </p:txBody>
      </p:sp>
      <p:grpSp>
        <p:nvGrpSpPr>
          <p:cNvPr id="37" name="组合 36">
            <a:extLst>
              <a:ext uri="{FF2B5EF4-FFF2-40B4-BE49-F238E27FC236}">
                <a16:creationId xmlns:a16="http://schemas.microsoft.com/office/drawing/2014/main" id="{B5382FC3-05E0-4CA3-A6C0-F6EC60CAA4FE}"/>
              </a:ext>
            </a:extLst>
          </p:cNvPr>
          <p:cNvGrpSpPr/>
          <p:nvPr/>
        </p:nvGrpSpPr>
        <p:grpSpPr>
          <a:xfrm>
            <a:off x="2755492" y="4599308"/>
            <a:ext cx="2049284" cy="1116959"/>
            <a:chOff x="1675372" y="1301309"/>
            <a:chExt cx="2049284" cy="1116959"/>
          </a:xfrm>
        </p:grpSpPr>
        <p:sp>
          <p:nvSpPr>
            <p:cNvPr id="38" name="文本框 37">
              <a:extLst>
                <a:ext uri="{FF2B5EF4-FFF2-40B4-BE49-F238E27FC236}">
                  <a16:creationId xmlns:a16="http://schemas.microsoft.com/office/drawing/2014/main" id="{2951203C-AC5C-404B-A737-E33765391AB5}"/>
                </a:ext>
              </a:extLst>
            </p:cNvPr>
            <p:cNvSpPr txBox="1"/>
            <p:nvPr/>
          </p:nvSpPr>
          <p:spPr>
            <a:xfrm>
              <a:off x="1963975"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39" name="文本框 38">
              <a:extLst>
                <a:ext uri="{FF2B5EF4-FFF2-40B4-BE49-F238E27FC236}">
                  <a16:creationId xmlns:a16="http://schemas.microsoft.com/office/drawing/2014/main" id="{4F177811-2D08-44CC-8BD3-08B35C107A2B}"/>
                </a:ext>
              </a:extLst>
            </p:cNvPr>
            <p:cNvSpPr txBox="1"/>
            <p:nvPr/>
          </p:nvSpPr>
          <p:spPr>
            <a:xfrm>
              <a:off x="1675372" y="1721474"/>
              <a:ext cx="2049284" cy="696794"/>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添加您需要的内容</a:t>
              </a:r>
              <a:endParaRPr lang="en-US" altLang="zh-CN" sz="1600" spc="300" dirty="0">
                <a:solidFill>
                  <a:schemeClr val="tx1">
                    <a:lumMod val="85000"/>
                    <a:lumOff val="15000"/>
                  </a:schemeClr>
                </a:solidFill>
                <a:latin typeface="+mn-ea"/>
              </a:endParaRPr>
            </a:p>
            <a:p>
              <a:pPr>
                <a:lnSpc>
                  <a:spcPct val="150000"/>
                </a:lnSpc>
              </a:pPr>
              <a:r>
                <a:rPr lang="zh-CN" altLang="en-US" sz="1600" spc="300" dirty="0">
                  <a:solidFill>
                    <a:schemeClr val="tx1">
                      <a:lumMod val="85000"/>
                      <a:lumOff val="15000"/>
                    </a:schemeClr>
                  </a:solidFill>
                  <a:latin typeface="+mn-ea"/>
                </a:rPr>
                <a:t>添加您需要的内容</a:t>
              </a:r>
            </a:p>
          </p:txBody>
        </p:sp>
      </p:grpSp>
      <p:grpSp>
        <p:nvGrpSpPr>
          <p:cNvPr id="46" name="组合 45">
            <a:extLst>
              <a:ext uri="{FF2B5EF4-FFF2-40B4-BE49-F238E27FC236}">
                <a16:creationId xmlns:a16="http://schemas.microsoft.com/office/drawing/2014/main" id="{3886599B-546E-4E4D-A8BE-96AEB7E424FB}"/>
              </a:ext>
            </a:extLst>
          </p:cNvPr>
          <p:cNvGrpSpPr/>
          <p:nvPr/>
        </p:nvGrpSpPr>
        <p:grpSpPr>
          <a:xfrm>
            <a:off x="4932967" y="3896816"/>
            <a:ext cx="2049284" cy="1116959"/>
            <a:chOff x="1675372" y="1301309"/>
            <a:chExt cx="2049284" cy="1116959"/>
          </a:xfrm>
        </p:grpSpPr>
        <p:sp>
          <p:nvSpPr>
            <p:cNvPr id="47" name="文本框 46">
              <a:extLst>
                <a:ext uri="{FF2B5EF4-FFF2-40B4-BE49-F238E27FC236}">
                  <a16:creationId xmlns:a16="http://schemas.microsoft.com/office/drawing/2014/main" id="{1CEA5749-2022-4E83-B27F-B352AB24F147}"/>
                </a:ext>
              </a:extLst>
            </p:cNvPr>
            <p:cNvSpPr txBox="1"/>
            <p:nvPr/>
          </p:nvSpPr>
          <p:spPr>
            <a:xfrm>
              <a:off x="1963975"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48" name="文本框 47">
              <a:extLst>
                <a:ext uri="{FF2B5EF4-FFF2-40B4-BE49-F238E27FC236}">
                  <a16:creationId xmlns:a16="http://schemas.microsoft.com/office/drawing/2014/main" id="{C95AF36E-585E-4193-B77C-5266A608FA87}"/>
                </a:ext>
              </a:extLst>
            </p:cNvPr>
            <p:cNvSpPr txBox="1"/>
            <p:nvPr/>
          </p:nvSpPr>
          <p:spPr>
            <a:xfrm>
              <a:off x="1675372" y="1721474"/>
              <a:ext cx="2049284" cy="696794"/>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添加您需要的内容</a:t>
              </a:r>
              <a:endParaRPr lang="en-US" altLang="zh-CN" sz="1600" spc="300" dirty="0">
                <a:solidFill>
                  <a:schemeClr val="tx1">
                    <a:lumMod val="85000"/>
                    <a:lumOff val="15000"/>
                  </a:schemeClr>
                </a:solidFill>
                <a:latin typeface="+mn-ea"/>
              </a:endParaRPr>
            </a:p>
            <a:p>
              <a:pPr>
                <a:lnSpc>
                  <a:spcPct val="150000"/>
                </a:lnSpc>
              </a:pPr>
              <a:r>
                <a:rPr lang="zh-CN" altLang="en-US" sz="1600" spc="300" dirty="0">
                  <a:solidFill>
                    <a:schemeClr val="tx1">
                      <a:lumMod val="85000"/>
                      <a:lumOff val="15000"/>
                    </a:schemeClr>
                  </a:solidFill>
                  <a:latin typeface="+mn-ea"/>
                </a:rPr>
                <a:t>添加您需要的内容</a:t>
              </a:r>
            </a:p>
          </p:txBody>
        </p:sp>
      </p:grpSp>
      <p:sp>
        <p:nvSpPr>
          <p:cNvPr id="36" name="ïśľïḍè">
            <a:extLst>
              <a:ext uri="{FF2B5EF4-FFF2-40B4-BE49-F238E27FC236}">
                <a16:creationId xmlns:a16="http://schemas.microsoft.com/office/drawing/2014/main" id="{F47CC8E6-C1BE-4B63-AD88-D02D4A60AEA7}"/>
              </a:ext>
            </a:extLst>
          </p:cNvPr>
          <p:cNvSpPr/>
          <p:nvPr/>
        </p:nvSpPr>
        <p:spPr>
          <a:xfrm>
            <a:off x="1588440" y="1379578"/>
            <a:ext cx="9925698" cy="3750287"/>
          </a:xfrm>
          <a:prstGeom prst="swooshArrow">
            <a:avLst>
              <a:gd name="adj1" fmla="val 15712"/>
              <a:gd name="adj2" fmla="val 23452"/>
            </a:avLst>
          </a:prstGeom>
          <a:solidFill>
            <a:schemeClr val="bg1">
              <a:lumMod val="95000"/>
            </a:schemeClr>
          </a:solidFill>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txBody>
          <a:bodyPr wrap="square" lIns="91440" tIns="45720" rIns="91440" bIns="45720">
            <a:normAutofit/>
          </a:bodyPr>
          <a:lstStyle/>
          <a:p>
            <a:endParaRPr lang="zh-CN" altLang="en-US"/>
          </a:p>
        </p:txBody>
      </p:sp>
      <p:grpSp>
        <p:nvGrpSpPr>
          <p:cNvPr id="40" name="íṧ1íḑe">
            <a:extLst>
              <a:ext uri="{FF2B5EF4-FFF2-40B4-BE49-F238E27FC236}">
                <a16:creationId xmlns:a16="http://schemas.microsoft.com/office/drawing/2014/main" id="{54454C6A-7958-4AD8-8C41-E87F8A43A842}"/>
              </a:ext>
            </a:extLst>
          </p:cNvPr>
          <p:cNvGrpSpPr/>
          <p:nvPr/>
        </p:nvGrpSpPr>
        <p:grpSpPr>
          <a:xfrm>
            <a:off x="702055" y="4840431"/>
            <a:ext cx="920407" cy="1395269"/>
            <a:chOff x="2222287" y="4786374"/>
            <a:chExt cx="920407" cy="1395269"/>
          </a:xfrm>
          <a:gradFill flip="none" rotWithShape="1">
            <a:gsLst>
              <a:gs pos="0">
                <a:schemeClr val="accent3">
                  <a:lumMod val="40000"/>
                  <a:lumOff val="60000"/>
                </a:schemeClr>
              </a:gs>
              <a:gs pos="100000">
                <a:schemeClr val="accent1"/>
              </a:gs>
            </a:gsLst>
            <a:lin ang="8100000" scaled="1"/>
            <a:tileRect/>
          </a:gradFill>
        </p:grpSpPr>
        <p:sp>
          <p:nvSpPr>
            <p:cNvPr id="41" name="í$ļîḓè">
              <a:extLst>
                <a:ext uri="{FF2B5EF4-FFF2-40B4-BE49-F238E27FC236}">
                  <a16:creationId xmlns:a16="http://schemas.microsoft.com/office/drawing/2014/main" id="{51F3EDA4-5C1A-4E84-BDE8-F7D074259000}"/>
                </a:ext>
              </a:extLst>
            </p:cNvPr>
            <p:cNvSpPr/>
            <p:nvPr/>
          </p:nvSpPr>
          <p:spPr bwMode="auto">
            <a:xfrm rot="2558348">
              <a:off x="2306288" y="4786374"/>
              <a:ext cx="836406" cy="1395269"/>
            </a:xfrm>
            <a:custGeom>
              <a:avLst/>
              <a:gdLst>
                <a:gd name="T0" fmla="*/ 50 w 184"/>
                <a:gd name="T1" fmla="*/ 310 h 310"/>
                <a:gd name="T2" fmla="*/ 32 w 184"/>
                <a:gd name="T3" fmla="*/ 282 h 310"/>
                <a:gd name="T4" fmla="*/ 10 w 184"/>
                <a:gd name="T5" fmla="*/ 199 h 310"/>
                <a:gd name="T6" fmla="*/ 39 w 184"/>
                <a:gd name="T7" fmla="*/ 171 h 310"/>
                <a:gd name="T8" fmla="*/ 30 w 184"/>
                <a:gd name="T9" fmla="*/ 116 h 310"/>
                <a:gd name="T10" fmla="*/ 36 w 184"/>
                <a:gd name="T11" fmla="*/ 73 h 310"/>
                <a:gd name="T12" fmla="*/ 36 w 184"/>
                <a:gd name="T13" fmla="*/ 72 h 310"/>
                <a:gd name="T14" fmla="*/ 92 w 184"/>
                <a:gd name="T15" fmla="*/ 0 h 310"/>
                <a:gd name="T16" fmla="*/ 148 w 184"/>
                <a:gd name="T17" fmla="*/ 72 h 310"/>
                <a:gd name="T18" fmla="*/ 148 w 184"/>
                <a:gd name="T19" fmla="*/ 73 h 310"/>
                <a:gd name="T20" fmla="*/ 155 w 184"/>
                <a:gd name="T21" fmla="*/ 116 h 310"/>
                <a:gd name="T22" fmla="*/ 145 w 184"/>
                <a:gd name="T23" fmla="*/ 171 h 310"/>
                <a:gd name="T24" fmla="*/ 174 w 184"/>
                <a:gd name="T25" fmla="*/ 199 h 310"/>
                <a:gd name="T26" fmla="*/ 153 w 184"/>
                <a:gd name="T27" fmla="*/ 282 h 310"/>
                <a:gd name="T28" fmla="*/ 134 w 184"/>
                <a:gd name="T29" fmla="*/ 310 h 310"/>
                <a:gd name="T30" fmla="*/ 134 w 184"/>
                <a:gd name="T31" fmla="*/ 276 h 310"/>
                <a:gd name="T32" fmla="*/ 118 w 184"/>
                <a:gd name="T33" fmla="*/ 239 h 310"/>
                <a:gd name="T34" fmla="*/ 118 w 184"/>
                <a:gd name="T35" fmla="*/ 240 h 310"/>
                <a:gd name="T36" fmla="*/ 115 w 184"/>
                <a:gd name="T37" fmla="*/ 246 h 310"/>
                <a:gd name="T38" fmla="*/ 108 w 184"/>
                <a:gd name="T39" fmla="*/ 245 h 310"/>
                <a:gd name="T40" fmla="*/ 76 w 184"/>
                <a:gd name="T41" fmla="*/ 245 h 310"/>
                <a:gd name="T42" fmla="*/ 69 w 184"/>
                <a:gd name="T43" fmla="*/ 246 h 310"/>
                <a:gd name="T44" fmla="*/ 66 w 184"/>
                <a:gd name="T45" fmla="*/ 240 h 310"/>
                <a:gd name="T46" fmla="*/ 66 w 184"/>
                <a:gd name="T47" fmla="*/ 239 h 310"/>
                <a:gd name="T48" fmla="*/ 50 w 184"/>
                <a:gd name="T49" fmla="*/ 276 h 310"/>
                <a:gd name="T50" fmla="*/ 50 w 184"/>
                <a:gd name="T51" fmla="*/ 310 h 310"/>
                <a:gd name="T52" fmla="*/ 55 w 184"/>
                <a:gd name="T53" fmla="*/ 79 h 310"/>
                <a:gd name="T54" fmla="*/ 50 w 184"/>
                <a:gd name="T55" fmla="*/ 116 h 310"/>
                <a:gd name="T56" fmla="*/ 61 w 184"/>
                <a:gd name="T57" fmla="*/ 174 h 310"/>
                <a:gd name="T58" fmla="*/ 64 w 184"/>
                <a:gd name="T59" fmla="*/ 184 h 310"/>
                <a:gd name="T60" fmla="*/ 54 w 184"/>
                <a:gd name="T61" fmla="*/ 187 h 310"/>
                <a:gd name="T62" fmla="*/ 29 w 184"/>
                <a:gd name="T63" fmla="*/ 205 h 310"/>
                <a:gd name="T64" fmla="*/ 36 w 184"/>
                <a:gd name="T65" fmla="*/ 247 h 310"/>
                <a:gd name="T66" fmla="*/ 65 w 184"/>
                <a:gd name="T67" fmla="*/ 215 h 310"/>
                <a:gd name="T68" fmla="*/ 74 w 184"/>
                <a:gd name="T69" fmla="*/ 209 h 310"/>
                <a:gd name="T70" fmla="*/ 79 w 184"/>
                <a:gd name="T71" fmla="*/ 219 h 310"/>
                <a:gd name="T72" fmla="*/ 82 w 184"/>
                <a:gd name="T73" fmla="*/ 225 h 310"/>
                <a:gd name="T74" fmla="*/ 103 w 184"/>
                <a:gd name="T75" fmla="*/ 225 h 310"/>
                <a:gd name="T76" fmla="*/ 105 w 184"/>
                <a:gd name="T77" fmla="*/ 219 h 310"/>
                <a:gd name="T78" fmla="*/ 110 w 184"/>
                <a:gd name="T79" fmla="*/ 209 h 310"/>
                <a:gd name="T80" fmla="*/ 120 w 184"/>
                <a:gd name="T81" fmla="*/ 215 h 310"/>
                <a:gd name="T82" fmla="*/ 148 w 184"/>
                <a:gd name="T83" fmla="*/ 247 h 310"/>
                <a:gd name="T84" fmla="*/ 155 w 184"/>
                <a:gd name="T85" fmla="*/ 205 h 310"/>
                <a:gd name="T86" fmla="*/ 130 w 184"/>
                <a:gd name="T87" fmla="*/ 187 h 310"/>
                <a:gd name="T88" fmla="*/ 120 w 184"/>
                <a:gd name="T89" fmla="*/ 184 h 310"/>
                <a:gd name="T90" fmla="*/ 123 w 184"/>
                <a:gd name="T91" fmla="*/ 174 h 310"/>
                <a:gd name="T92" fmla="*/ 135 w 184"/>
                <a:gd name="T93" fmla="*/ 116 h 310"/>
                <a:gd name="T94" fmla="*/ 129 w 184"/>
                <a:gd name="T95" fmla="*/ 79 h 310"/>
                <a:gd name="T96" fmla="*/ 92 w 184"/>
                <a:gd name="T97" fmla="*/ 21 h 310"/>
                <a:gd name="T98" fmla="*/ 55 w 184"/>
                <a:gd name="T99" fmla="*/ 7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4" h="310">
                  <a:moveTo>
                    <a:pt x="50" y="310"/>
                  </a:moveTo>
                  <a:cubicBezTo>
                    <a:pt x="32" y="282"/>
                    <a:pt x="32" y="282"/>
                    <a:pt x="32" y="282"/>
                  </a:cubicBezTo>
                  <a:cubicBezTo>
                    <a:pt x="28" y="276"/>
                    <a:pt x="0" y="230"/>
                    <a:pt x="10" y="199"/>
                  </a:cubicBezTo>
                  <a:cubicBezTo>
                    <a:pt x="14" y="187"/>
                    <a:pt x="24" y="178"/>
                    <a:pt x="39" y="171"/>
                  </a:cubicBezTo>
                  <a:cubicBezTo>
                    <a:pt x="33" y="151"/>
                    <a:pt x="30" y="132"/>
                    <a:pt x="30" y="116"/>
                  </a:cubicBezTo>
                  <a:cubicBezTo>
                    <a:pt x="30" y="102"/>
                    <a:pt x="32" y="87"/>
                    <a:pt x="36" y="73"/>
                  </a:cubicBezTo>
                  <a:cubicBezTo>
                    <a:pt x="36" y="72"/>
                    <a:pt x="36" y="72"/>
                    <a:pt x="36" y="72"/>
                  </a:cubicBezTo>
                  <a:cubicBezTo>
                    <a:pt x="50" y="35"/>
                    <a:pt x="77" y="0"/>
                    <a:pt x="92" y="0"/>
                  </a:cubicBezTo>
                  <a:cubicBezTo>
                    <a:pt x="107" y="0"/>
                    <a:pt x="134" y="35"/>
                    <a:pt x="148" y="72"/>
                  </a:cubicBezTo>
                  <a:cubicBezTo>
                    <a:pt x="148" y="73"/>
                    <a:pt x="148" y="73"/>
                    <a:pt x="148" y="73"/>
                  </a:cubicBezTo>
                  <a:cubicBezTo>
                    <a:pt x="152" y="87"/>
                    <a:pt x="155" y="102"/>
                    <a:pt x="155" y="116"/>
                  </a:cubicBezTo>
                  <a:cubicBezTo>
                    <a:pt x="155" y="132"/>
                    <a:pt x="152" y="151"/>
                    <a:pt x="145" y="171"/>
                  </a:cubicBezTo>
                  <a:cubicBezTo>
                    <a:pt x="160" y="178"/>
                    <a:pt x="170" y="187"/>
                    <a:pt x="174" y="199"/>
                  </a:cubicBezTo>
                  <a:cubicBezTo>
                    <a:pt x="184" y="230"/>
                    <a:pt x="156" y="276"/>
                    <a:pt x="153" y="282"/>
                  </a:cubicBezTo>
                  <a:cubicBezTo>
                    <a:pt x="134" y="310"/>
                    <a:pt x="134" y="310"/>
                    <a:pt x="134" y="310"/>
                  </a:cubicBezTo>
                  <a:cubicBezTo>
                    <a:pt x="134" y="276"/>
                    <a:pt x="134" y="276"/>
                    <a:pt x="134" y="276"/>
                  </a:cubicBezTo>
                  <a:cubicBezTo>
                    <a:pt x="134" y="262"/>
                    <a:pt x="128" y="248"/>
                    <a:pt x="118" y="239"/>
                  </a:cubicBezTo>
                  <a:cubicBezTo>
                    <a:pt x="118" y="239"/>
                    <a:pt x="118" y="239"/>
                    <a:pt x="118" y="240"/>
                  </a:cubicBezTo>
                  <a:cubicBezTo>
                    <a:pt x="115" y="246"/>
                    <a:pt x="115" y="246"/>
                    <a:pt x="115" y="246"/>
                  </a:cubicBezTo>
                  <a:cubicBezTo>
                    <a:pt x="108" y="245"/>
                    <a:pt x="108" y="245"/>
                    <a:pt x="108" y="245"/>
                  </a:cubicBezTo>
                  <a:cubicBezTo>
                    <a:pt x="98" y="245"/>
                    <a:pt x="87" y="245"/>
                    <a:pt x="76" y="245"/>
                  </a:cubicBezTo>
                  <a:cubicBezTo>
                    <a:pt x="69" y="246"/>
                    <a:pt x="69" y="246"/>
                    <a:pt x="69" y="246"/>
                  </a:cubicBezTo>
                  <a:cubicBezTo>
                    <a:pt x="66" y="240"/>
                    <a:pt x="66" y="240"/>
                    <a:pt x="66" y="240"/>
                  </a:cubicBezTo>
                  <a:cubicBezTo>
                    <a:pt x="66" y="239"/>
                    <a:pt x="66" y="239"/>
                    <a:pt x="66" y="239"/>
                  </a:cubicBezTo>
                  <a:cubicBezTo>
                    <a:pt x="56" y="249"/>
                    <a:pt x="50" y="262"/>
                    <a:pt x="50" y="276"/>
                  </a:cubicBezTo>
                  <a:lnTo>
                    <a:pt x="50" y="310"/>
                  </a:lnTo>
                  <a:close/>
                  <a:moveTo>
                    <a:pt x="55" y="79"/>
                  </a:moveTo>
                  <a:cubicBezTo>
                    <a:pt x="52" y="91"/>
                    <a:pt x="50" y="104"/>
                    <a:pt x="50" y="116"/>
                  </a:cubicBezTo>
                  <a:cubicBezTo>
                    <a:pt x="50" y="132"/>
                    <a:pt x="53" y="152"/>
                    <a:pt x="61" y="174"/>
                  </a:cubicBezTo>
                  <a:cubicBezTo>
                    <a:pt x="64" y="184"/>
                    <a:pt x="64" y="184"/>
                    <a:pt x="64" y="184"/>
                  </a:cubicBezTo>
                  <a:cubicBezTo>
                    <a:pt x="54" y="187"/>
                    <a:pt x="54" y="187"/>
                    <a:pt x="54" y="187"/>
                  </a:cubicBezTo>
                  <a:cubicBezTo>
                    <a:pt x="45" y="190"/>
                    <a:pt x="33" y="196"/>
                    <a:pt x="29" y="205"/>
                  </a:cubicBezTo>
                  <a:cubicBezTo>
                    <a:pt x="26" y="216"/>
                    <a:pt x="30" y="233"/>
                    <a:pt x="36" y="247"/>
                  </a:cubicBezTo>
                  <a:cubicBezTo>
                    <a:pt x="42" y="234"/>
                    <a:pt x="52" y="223"/>
                    <a:pt x="65" y="215"/>
                  </a:cubicBezTo>
                  <a:cubicBezTo>
                    <a:pt x="74" y="209"/>
                    <a:pt x="74" y="209"/>
                    <a:pt x="74" y="209"/>
                  </a:cubicBezTo>
                  <a:cubicBezTo>
                    <a:pt x="79" y="219"/>
                    <a:pt x="79" y="219"/>
                    <a:pt x="79" y="219"/>
                  </a:cubicBezTo>
                  <a:cubicBezTo>
                    <a:pt x="80" y="221"/>
                    <a:pt x="81" y="223"/>
                    <a:pt x="82" y="225"/>
                  </a:cubicBezTo>
                  <a:cubicBezTo>
                    <a:pt x="89" y="225"/>
                    <a:pt x="96" y="225"/>
                    <a:pt x="103" y="225"/>
                  </a:cubicBezTo>
                  <a:cubicBezTo>
                    <a:pt x="104" y="223"/>
                    <a:pt x="105" y="221"/>
                    <a:pt x="105" y="219"/>
                  </a:cubicBezTo>
                  <a:cubicBezTo>
                    <a:pt x="110" y="209"/>
                    <a:pt x="110" y="209"/>
                    <a:pt x="110" y="209"/>
                  </a:cubicBezTo>
                  <a:cubicBezTo>
                    <a:pt x="120" y="215"/>
                    <a:pt x="120" y="215"/>
                    <a:pt x="120" y="215"/>
                  </a:cubicBezTo>
                  <a:cubicBezTo>
                    <a:pt x="133" y="223"/>
                    <a:pt x="142" y="234"/>
                    <a:pt x="148" y="247"/>
                  </a:cubicBezTo>
                  <a:cubicBezTo>
                    <a:pt x="154" y="233"/>
                    <a:pt x="159" y="216"/>
                    <a:pt x="155" y="205"/>
                  </a:cubicBezTo>
                  <a:cubicBezTo>
                    <a:pt x="152" y="196"/>
                    <a:pt x="140" y="190"/>
                    <a:pt x="130" y="187"/>
                  </a:cubicBezTo>
                  <a:cubicBezTo>
                    <a:pt x="120" y="184"/>
                    <a:pt x="120" y="184"/>
                    <a:pt x="120" y="184"/>
                  </a:cubicBezTo>
                  <a:cubicBezTo>
                    <a:pt x="123" y="174"/>
                    <a:pt x="123" y="174"/>
                    <a:pt x="123" y="174"/>
                  </a:cubicBezTo>
                  <a:cubicBezTo>
                    <a:pt x="131" y="152"/>
                    <a:pt x="135" y="132"/>
                    <a:pt x="135" y="116"/>
                  </a:cubicBezTo>
                  <a:cubicBezTo>
                    <a:pt x="135" y="104"/>
                    <a:pt x="133" y="91"/>
                    <a:pt x="129" y="79"/>
                  </a:cubicBezTo>
                  <a:cubicBezTo>
                    <a:pt x="117" y="47"/>
                    <a:pt x="99" y="26"/>
                    <a:pt x="92" y="21"/>
                  </a:cubicBezTo>
                  <a:cubicBezTo>
                    <a:pt x="85" y="26"/>
                    <a:pt x="67" y="47"/>
                    <a:pt x="55"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42" name="íṡlîdé">
              <a:extLst>
                <a:ext uri="{FF2B5EF4-FFF2-40B4-BE49-F238E27FC236}">
                  <a16:creationId xmlns:a16="http://schemas.microsoft.com/office/drawing/2014/main" id="{5DF1B22B-6429-40CD-9B9C-E112CD3B796A}"/>
                </a:ext>
              </a:extLst>
            </p:cNvPr>
            <p:cNvSpPr/>
            <p:nvPr/>
          </p:nvSpPr>
          <p:spPr bwMode="auto">
            <a:xfrm rot="2558348">
              <a:off x="2676251" y="5233614"/>
              <a:ext cx="290760" cy="286983"/>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12 h 64"/>
                <a:gd name="T12" fmla="*/ 12 w 64"/>
                <a:gd name="T13" fmla="*/ 32 h 64"/>
                <a:gd name="T14" fmla="*/ 32 w 64"/>
                <a:gd name="T15" fmla="*/ 52 h 64"/>
                <a:gd name="T16" fmla="*/ 52 w 64"/>
                <a:gd name="T17" fmla="*/ 32 h 64"/>
                <a:gd name="T18" fmla="*/ 32 w 64"/>
                <a:gd name="T19"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12"/>
                  </a:moveTo>
                  <a:cubicBezTo>
                    <a:pt x="21" y="12"/>
                    <a:pt x="12" y="21"/>
                    <a:pt x="12" y="32"/>
                  </a:cubicBezTo>
                  <a:cubicBezTo>
                    <a:pt x="12" y="43"/>
                    <a:pt x="21" y="52"/>
                    <a:pt x="32" y="52"/>
                  </a:cubicBezTo>
                  <a:cubicBezTo>
                    <a:pt x="43" y="52"/>
                    <a:pt x="52" y="43"/>
                    <a:pt x="52" y="32"/>
                  </a:cubicBezTo>
                  <a:cubicBezTo>
                    <a:pt x="52" y="21"/>
                    <a:pt x="43" y="12"/>
                    <a:pt x="3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43" name="ïś1íḑé">
              <a:extLst>
                <a:ext uri="{FF2B5EF4-FFF2-40B4-BE49-F238E27FC236}">
                  <a16:creationId xmlns:a16="http://schemas.microsoft.com/office/drawing/2014/main" id="{B0BF76BA-1827-4960-A2CB-F56101606FFF}"/>
                </a:ext>
              </a:extLst>
            </p:cNvPr>
            <p:cNvSpPr/>
            <p:nvPr/>
          </p:nvSpPr>
          <p:spPr bwMode="auto">
            <a:xfrm rot="2558348">
              <a:off x="2222287" y="5674661"/>
              <a:ext cx="268103" cy="426698"/>
            </a:xfrm>
            <a:custGeom>
              <a:avLst/>
              <a:gdLst>
                <a:gd name="T0" fmla="*/ 29 w 59"/>
                <a:gd name="T1" fmla="*/ 95 h 95"/>
                <a:gd name="T2" fmla="*/ 24 w 59"/>
                <a:gd name="T3" fmla="*/ 85 h 95"/>
                <a:gd name="T4" fmla="*/ 0 w 59"/>
                <a:gd name="T5" fmla="*/ 26 h 95"/>
                <a:gd name="T6" fmla="*/ 29 w 59"/>
                <a:gd name="T7" fmla="*/ 0 h 95"/>
                <a:gd name="T8" fmla="*/ 59 w 59"/>
                <a:gd name="T9" fmla="*/ 26 h 95"/>
                <a:gd name="T10" fmla="*/ 34 w 59"/>
                <a:gd name="T11" fmla="*/ 85 h 95"/>
                <a:gd name="T12" fmla="*/ 29 w 59"/>
                <a:gd name="T13" fmla="*/ 95 h 95"/>
                <a:gd name="T14" fmla="*/ 29 w 59"/>
                <a:gd name="T15" fmla="*/ 12 h 95"/>
                <a:gd name="T16" fmla="*/ 12 w 59"/>
                <a:gd name="T17" fmla="*/ 26 h 95"/>
                <a:gd name="T18" fmla="*/ 29 w 59"/>
                <a:gd name="T19" fmla="*/ 69 h 95"/>
                <a:gd name="T20" fmla="*/ 47 w 59"/>
                <a:gd name="T21" fmla="*/ 26 h 95"/>
                <a:gd name="T22" fmla="*/ 29 w 59"/>
                <a:gd name="T23" fmla="*/ 1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95">
                  <a:moveTo>
                    <a:pt x="29" y="95"/>
                  </a:moveTo>
                  <a:cubicBezTo>
                    <a:pt x="24" y="85"/>
                    <a:pt x="24" y="85"/>
                    <a:pt x="24" y="85"/>
                  </a:cubicBezTo>
                  <a:cubicBezTo>
                    <a:pt x="20" y="77"/>
                    <a:pt x="0" y="38"/>
                    <a:pt x="0" y="26"/>
                  </a:cubicBezTo>
                  <a:cubicBezTo>
                    <a:pt x="0" y="12"/>
                    <a:pt x="13" y="0"/>
                    <a:pt x="29" y="0"/>
                  </a:cubicBezTo>
                  <a:cubicBezTo>
                    <a:pt x="45" y="0"/>
                    <a:pt x="59" y="12"/>
                    <a:pt x="59" y="26"/>
                  </a:cubicBezTo>
                  <a:cubicBezTo>
                    <a:pt x="59" y="38"/>
                    <a:pt x="39" y="77"/>
                    <a:pt x="34" y="85"/>
                  </a:cubicBezTo>
                  <a:lnTo>
                    <a:pt x="29" y="95"/>
                  </a:lnTo>
                  <a:close/>
                  <a:moveTo>
                    <a:pt x="29" y="12"/>
                  </a:moveTo>
                  <a:cubicBezTo>
                    <a:pt x="19" y="12"/>
                    <a:pt x="12" y="18"/>
                    <a:pt x="12" y="26"/>
                  </a:cubicBezTo>
                  <a:cubicBezTo>
                    <a:pt x="12" y="31"/>
                    <a:pt x="20" y="50"/>
                    <a:pt x="29" y="69"/>
                  </a:cubicBezTo>
                  <a:cubicBezTo>
                    <a:pt x="38" y="50"/>
                    <a:pt x="47" y="31"/>
                    <a:pt x="47" y="26"/>
                  </a:cubicBezTo>
                  <a:cubicBezTo>
                    <a:pt x="47" y="18"/>
                    <a:pt x="39" y="12"/>
                    <a:pt x="2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grpSp>
      <p:sp>
        <p:nvSpPr>
          <p:cNvPr id="44" name="îsliḓè">
            <a:extLst>
              <a:ext uri="{FF2B5EF4-FFF2-40B4-BE49-F238E27FC236}">
                <a16:creationId xmlns:a16="http://schemas.microsoft.com/office/drawing/2014/main" id="{BDD240CC-F579-4320-A534-0621B2969E37}"/>
              </a:ext>
            </a:extLst>
          </p:cNvPr>
          <p:cNvSpPr/>
          <p:nvPr/>
        </p:nvSpPr>
        <p:spPr bwMode="auto">
          <a:xfrm>
            <a:off x="3517629" y="3405663"/>
            <a:ext cx="524076" cy="295192"/>
          </a:xfrm>
          <a:custGeom>
            <a:avLst/>
            <a:gdLst>
              <a:gd name="T0" fmla="*/ 1136 w 1232"/>
              <a:gd name="T1" fmla="*/ 300 h 694"/>
              <a:gd name="T2" fmla="*/ 1136 w 1232"/>
              <a:gd name="T3" fmla="*/ 297 h 694"/>
              <a:gd name="T4" fmla="*/ 971 w 1232"/>
              <a:gd name="T5" fmla="*/ 131 h 694"/>
              <a:gd name="T6" fmla="*/ 913 w 1232"/>
              <a:gd name="T7" fmla="*/ 142 h 694"/>
              <a:gd name="T8" fmla="*/ 688 w 1232"/>
              <a:gd name="T9" fmla="*/ 0 h 694"/>
              <a:gd name="T10" fmla="*/ 449 w 1232"/>
              <a:gd name="T11" fmla="*/ 181 h 694"/>
              <a:gd name="T12" fmla="*/ 358 w 1232"/>
              <a:gd name="T13" fmla="*/ 157 h 694"/>
              <a:gd name="T14" fmla="*/ 179 w 1232"/>
              <a:gd name="T15" fmla="*/ 336 h 694"/>
              <a:gd name="T16" fmla="*/ 0 w 1232"/>
              <a:gd name="T17" fmla="*/ 515 h 694"/>
              <a:gd name="T18" fmla="*/ 179 w 1232"/>
              <a:gd name="T19" fmla="*/ 694 h 694"/>
              <a:gd name="T20" fmla="*/ 1016 w 1232"/>
              <a:gd name="T21" fmla="*/ 694 h 694"/>
              <a:gd name="T22" fmla="*/ 1232 w 1232"/>
              <a:gd name="T23" fmla="*/ 479 h 694"/>
              <a:gd name="T24" fmla="*/ 1136 w 1232"/>
              <a:gd name="T25" fmla="*/ 30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2" h="694">
                <a:moveTo>
                  <a:pt x="1136" y="300"/>
                </a:moveTo>
                <a:cubicBezTo>
                  <a:pt x="1136" y="299"/>
                  <a:pt x="1136" y="298"/>
                  <a:pt x="1136" y="297"/>
                </a:cubicBezTo>
                <a:cubicBezTo>
                  <a:pt x="1136" y="205"/>
                  <a:pt x="1062" y="131"/>
                  <a:pt x="971" y="131"/>
                </a:cubicBezTo>
                <a:cubicBezTo>
                  <a:pt x="951" y="131"/>
                  <a:pt x="931" y="135"/>
                  <a:pt x="913" y="142"/>
                </a:cubicBezTo>
                <a:cubicBezTo>
                  <a:pt x="873" y="58"/>
                  <a:pt x="788" y="0"/>
                  <a:pt x="688" y="0"/>
                </a:cubicBezTo>
                <a:cubicBezTo>
                  <a:pt x="574" y="0"/>
                  <a:pt x="478" y="77"/>
                  <a:pt x="449" y="181"/>
                </a:cubicBezTo>
                <a:cubicBezTo>
                  <a:pt x="422" y="166"/>
                  <a:pt x="391" y="157"/>
                  <a:pt x="358" y="157"/>
                </a:cubicBezTo>
                <a:cubicBezTo>
                  <a:pt x="259" y="157"/>
                  <a:pt x="179" y="237"/>
                  <a:pt x="179" y="336"/>
                </a:cubicBezTo>
                <a:cubicBezTo>
                  <a:pt x="80" y="336"/>
                  <a:pt x="0" y="416"/>
                  <a:pt x="0" y="515"/>
                </a:cubicBezTo>
                <a:cubicBezTo>
                  <a:pt x="0" y="614"/>
                  <a:pt x="80" y="694"/>
                  <a:pt x="179" y="694"/>
                </a:cubicBezTo>
                <a:cubicBezTo>
                  <a:pt x="1016" y="694"/>
                  <a:pt x="1016" y="694"/>
                  <a:pt x="1016" y="694"/>
                </a:cubicBezTo>
                <a:cubicBezTo>
                  <a:pt x="1135" y="694"/>
                  <a:pt x="1232" y="598"/>
                  <a:pt x="1232" y="479"/>
                </a:cubicBezTo>
                <a:cubicBezTo>
                  <a:pt x="1232" y="404"/>
                  <a:pt x="1194" y="338"/>
                  <a:pt x="1136" y="300"/>
                </a:cubicBezTo>
                <a:close/>
              </a:path>
            </a:pathLst>
          </a:custGeom>
          <a:solidFill>
            <a:schemeClr val="accent3"/>
          </a:solidFill>
          <a:ln>
            <a:noFill/>
          </a:ln>
        </p:spPr>
        <p:txBody>
          <a:bodyPr vert="horz" wrap="square" lIns="91440" tIns="45720" rIns="91440" bIns="45720" numCol="1" anchor="ctr" anchorCtr="0" compatLnSpc="1">
            <a:prstTxWarp prst="textNoShape">
              <a:avLst/>
            </a:prstTxWarp>
            <a:normAutofit fontScale="85000" lnSpcReduction="20000"/>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10000"/>
              </a:lnSpc>
            </a:pPr>
            <a:r>
              <a:rPr lang="en-US" altLang="zh-CN" sz="1600" b="1" dirty="0">
                <a:solidFill>
                  <a:schemeClr val="bg1"/>
                </a:solidFill>
              </a:rPr>
              <a:t>1</a:t>
            </a:r>
            <a:endParaRPr lang="id-ID" sz="1600" b="1" dirty="0">
              <a:solidFill>
                <a:schemeClr val="bg1"/>
              </a:solidFill>
            </a:endParaRPr>
          </a:p>
        </p:txBody>
      </p:sp>
      <p:sp>
        <p:nvSpPr>
          <p:cNvPr id="45" name="í$liḓè">
            <a:extLst>
              <a:ext uri="{FF2B5EF4-FFF2-40B4-BE49-F238E27FC236}">
                <a16:creationId xmlns:a16="http://schemas.microsoft.com/office/drawing/2014/main" id="{A8FC558D-67D7-47FF-8118-6A5B916BEDA5}"/>
              </a:ext>
            </a:extLst>
          </p:cNvPr>
          <p:cNvSpPr/>
          <p:nvPr/>
        </p:nvSpPr>
        <p:spPr bwMode="auto">
          <a:xfrm>
            <a:off x="5589048" y="2667461"/>
            <a:ext cx="596210" cy="335822"/>
          </a:xfrm>
          <a:custGeom>
            <a:avLst/>
            <a:gdLst>
              <a:gd name="T0" fmla="*/ 1136 w 1232"/>
              <a:gd name="T1" fmla="*/ 300 h 694"/>
              <a:gd name="T2" fmla="*/ 1136 w 1232"/>
              <a:gd name="T3" fmla="*/ 297 h 694"/>
              <a:gd name="T4" fmla="*/ 971 w 1232"/>
              <a:gd name="T5" fmla="*/ 131 h 694"/>
              <a:gd name="T6" fmla="*/ 913 w 1232"/>
              <a:gd name="T7" fmla="*/ 142 h 694"/>
              <a:gd name="T8" fmla="*/ 688 w 1232"/>
              <a:gd name="T9" fmla="*/ 0 h 694"/>
              <a:gd name="T10" fmla="*/ 449 w 1232"/>
              <a:gd name="T11" fmla="*/ 181 h 694"/>
              <a:gd name="T12" fmla="*/ 358 w 1232"/>
              <a:gd name="T13" fmla="*/ 157 h 694"/>
              <a:gd name="T14" fmla="*/ 179 w 1232"/>
              <a:gd name="T15" fmla="*/ 336 h 694"/>
              <a:gd name="T16" fmla="*/ 0 w 1232"/>
              <a:gd name="T17" fmla="*/ 515 h 694"/>
              <a:gd name="T18" fmla="*/ 179 w 1232"/>
              <a:gd name="T19" fmla="*/ 694 h 694"/>
              <a:gd name="T20" fmla="*/ 1016 w 1232"/>
              <a:gd name="T21" fmla="*/ 694 h 694"/>
              <a:gd name="T22" fmla="*/ 1232 w 1232"/>
              <a:gd name="T23" fmla="*/ 479 h 694"/>
              <a:gd name="T24" fmla="*/ 1136 w 1232"/>
              <a:gd name="T25" fmla="*/ 30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2" h="694">
                <a:moveTo>
                  <a:pt x="1136" y="300"/>
                </a:moveTo>
                <a:cubicBezTo>
                  <a:pt x="1136" y="299"/>
                  <a:pt x="1136" y="298"/>
                  <a:pt x="1136" y="297"/>
                </a:cubicBezTo>
                <a:cubicBezTo>
                  <a:pt x="1136" y="205"/>
                  <a:pt x="1062" y="131"/>
                  <a:pt x="971" y="131"/>
                </a:cubicBezTo>
                <a:cubicBezTo>
                  <a:pt x="951" y="131"/>
                  <a:pt x="931" y="135"/>
                  <a:pt x="913" y="142"/>
                </a:cubicBezTo>
                <a:cubicBezTo>
                  <a:pt x="873" y="58"/>
                  <a:pt x="788" y="0"/>
                  <a:pt x="688" y="0"/>
                </a:cubicBezTo>
                <a:cubicBezTo>
                  <a:pt x="574" y="0"/>
                  <a:pt x="478" y="77"/>
                  <a:pt x="449" y="181"/>
                </a:cubicBezTo>
                <a:cubicBezTo>
                  <a:pt x="422" y="166"/>
                  <a:pt x="391" y="157"/>
                  <a:pt x="358" y="157"/>
                </a:cubicBezTo>
                <a:cubicBezTo>
                  <a:pt x="259" y="157"/>
                  <a:pt x="179" y="237"/>
                  <a:pt x="179" y="336"/>
                </a:cubicBezTo>
                <a:cubicBezTo>
                  <a:pt x="80" y="336"/>
                  <a:pt x="0" y="416"/>
                  <a:pt x="0" y="515"/>
                </a:cubicBezTo>
                <a:cubicBezTo>
                  <a:pt x="0" y="614"/>
                  <a:pt x="80" y="694"/>
                  <a:pt x="179" y="694"/>
                </a:cubicBezTo>
                <a:cubicBezTo>
                  <a:pt x="1016" y="694"/>
                  <a:pt x="1016" y="694"/>
                  <a:pt x="1016" y="694"/>
                </a:cubicBezTo>
                <a:cubicBezTo>
                  <a:pt x="1135" y="694"/>
                  <a:pt x="1232" y="598"/>
                  <a:pt x="1232" y="479"/>
                </a:cubicBezTo>
                <a:cubicBezTo>
                  <a:pt x="1232" y="404"/>
                  <a:pt x="1194" y="338"/>
                  <a:pt x="1136" y="300"/>
                </a:cubicBezTo>
                <a:close/>
              </a:path>
            </a:pathLst>
          </a:custGeom>
          <a:solidFill>
            <a:schemeClr val="accent3"/>
          </a:solidFill>
          <a:ln>
            <a:noFill/>
          </a:ln>
        </p:spPr>
        <p:txBody>
          <a:bodyPr vert="horz" wrap="square" lIns="91440" tIns="45720" rIns="91440" bIns="45720" numCol="1" anchor="ctr" anchorCtr="0" compatLnSpc="1">
            <a:prstTxWarp prst="textNoShape">
              <a:avLst/>
            </a:prstTxWarp>
            <a:normAutofit lnSpcReduction="10000"/>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10000"/>
              </a:lnSpc>
            </a:pPr>
            <a:r>
              <a:rPr lang="en-US" altLang="zh-CN" sz="1600" b="1" dirty="0">
                <a:solidFill>
                  <a:schemeClr val="bg1"/>
                </a:solidFill>
              </a:rPr>
              <a:t>2</a:t>
            </a:r>
            <a:endParaRPr lang="id-ID" sz="1600" b="1" dirty="0">
              <a:solidFill>
                <a:schemeClr val="bg1"/>
              </a:solidFill>
            </a:endParaRPr>
          </a:p>
        </p:txBody>
      </p:sp>
      <p:sp>
        <p:nvSpPr>
          <p:cNvPr id="58" name="ïṣḷïḓé">
            <a:extLst>
              <a:ext uri="{FF2B5EF4-FFF2-40B4-BE49-F238E27FC236}">
                <a16:creationId xmlns:a16="http://schemas.microsoft.com/office/drawing/2014/main" id="{6FC1E66E-0F53-4651-9C5D-33FEBF3C1563}"/>
              </a:ext>
            </a:extLst>
          </p:cNvPr>
          <p:cNvSpPr/>
          <p:nvPr/>
        </p:nvSpPr>
        <p:spPr bwMode="auto">
          <a:xfrm>
            <a:off x="7648200" y="2222570"/>
            <a:ext cx="701138" cy="394924"/>
          </a:xfrm>
          <a:custGeom>
            <a:avLst/>
            <a:gdLst>
              <a:gd name="T0" fmla="*/ 1136 w 1232"/>
              <a:gd name="T1" fmla="*/ 300 h 694"/>
              <a:gd name="T2" fmla="*/ 1136 w 1232"/>
              <a:gd name="T3" fmla="*/ 297 h 694"/>
              <a:gd name="T4" fmla="*/ 971 w 1232"/>
              <a:gd name="T5" fmla="*/ 131 h 694"/>
              <a:gd name="T6" fmla="*/ 913 w 1232"/>
              <a:gd name="T7" fmla="*/ 142 h 694"/>
              <a:gd name="T8" fmla="*/ 688 w 1232"/>
              <a:gd name="T9" fmla="*/ 0 h 694"/>
              <a:gd name="T10" fmla="*/ 449 w 1232"/>
              <a:gd name="T11" fmla="*/ 181 h 694"/>
              <a:gd name="T12" fmla="*/ 358 w 1232"/>
              <a:gd name="T13" fmla="*/ 157 h 694"/>
              <a:gd name="T14" fmla="*/ 179 w 1232"/>
              <a:gd name="T15" fmla="*/ 336 h 694"/>
              <a:gd name="T16" fmla="*/ 0 w 1232"/>
              <a:gd name="T17" fmla="*/ 515 h 694"/>
              <a:gd name="T18" fmla="*/ 179 w 1232"/>
              <a:gd name="T19" fmla="*/ 694 h 694"/>
              <a:gd name="T20" fmla="*/ 1016 w 1232"/>
              <a:gd name="T21" fmla="*/ 694 h 694"/>
              <a:gd name="T22" fmla="*/ 1232 w 1232"/>
              <a:gd name="T23" fmla="*/ 479 h 694"/>
              <a:gd name="T24" fmla="*/ 1136 w 1232"/>
              <a:gd name="T25" fmla="*/ 30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2" h="694">
                <a:moveTo>
                  <a:pt x="1136" y="300"/>
                </a:moveTo>
                <a:cubicBezTo>
                  <a:pt x="1136" y="299"/>
                  <a:pt x="1136" y="298"/>
                  <a:pt x="1136" y="297"/>
                </a:cubicBezTo>
                <a:cubicBezTo>
                  <a:pt x="1136" y="205"/>
                  <a:pt x="1062" y="131"/>
                  <a:pt x="971" y="131"/>
                </a:cubicBezTo>
                <a:cubicBezTo>
                  <a:pt x="951" y="131"/>
                  <a:pt x="931" y="135"/>
                  <a:pt x="913" y="142"/>
                </a:cubicBezTo>
                <a:cubicBezTo>
                  <a:pt x="873" y="58"/>
                  <a:pt x="788" y="0"/>
                  <a:pt x="688" y="0"/>
                </a:cubicBezTo>
                <a:cubicBezTo>
                  <a:pt x="574" y="0"/>
                  <a:pt x="478" y="77"/>
                  <a:pt x="449" y="181"/>
                </a:cubicBezTo>
                <a:cubicBezTo>
                  <a:pt x="422" y="166"/>
                  <a:pt x="391" y="157"/>
                  <a:pt x="358" y="157"/>
                </a:cubicBezTo>
                <a:cubicBezTo>
                  <a:pt x="259" y="157"/>
                  <a:pt x="179" y="237"/>
                  <a:pt x="179" y="336"/>
                </a:cubicBezTo>
                <a:cubicBezTo>
                  <a:pt x="80" y="336"/>
                  <a:pt x="0" y="416"/>
                  <a:pt x="0" y="515"/>
                </a:cubicBezTo>
                <a:cubicBezTo>
                  <a:pt x="0" y="614"/>
                  <a:pt x="80" y="694"/>
                  <a:pt x="179" y="694"/>
                </a:cubicBezTo>
                <a:cubicBezTo>
                  <a:pt x="1016" y="694"/>
                  <a:pt x="1016" y="694"/>
                  <a:pt x="1016" y="694"/>
                </a:cubicBezTo>
                <a:cubicBezTo>
                  <a:pt x="1135" y="694"/>
                  <a:pt x="1232" y="598"/>
                  <a:pt x="1232" y="479"/>
                </a:cubicBezTo>
                <a:cubicBezTo>
                  <a:pt x="1232" y="404"/>
                  <a:pt x="1194" y="338"/>
                  <a:pt x="1136" y="300"/>
                </a:cubicBezTo>
                <a:close/>
              </a:path>
            </a:pathLst>
          </a:custGeom>
          <a:solidFill>
            <a:schemeClr val="accent3"/>
          </a:solidFill>
          <a:ln>
            <a:noFill/>
          </a:ln>
        </p:spPr>
        <p:txBody>
          <a:bodyPr vert="horz" wrap="square" lIns="91440" tIns="45720" rIns="91440" bIns="45720" numCol="1" anchor="ctr" anchorCtr="0" compatLnSpc="1">
            <a:prstTxWarp prst="textNoShape">
              <a:avLst/>
            </a:prstTxWarp>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10000"/>
              </a:lnSpc>
            </a:pPr>
            <a:r>
              <a:rPr lang="en-US" altLang="zh-CN" sz="1600" b="1" dirty="0">
                <a:solidFill>
                  <a:schemeClr val="bg1"/>
                </a:solidFill>
              </a:rPr>
              <a:t>3</a:t>
            </a:r>
            <a:endParaRPr lang="id-ID" sz="1600" b="1" dirty="0">
              <a:solidFill>
                <a:schemeClr val="bg1"/>
              </a:solidFill>
            </a:endParaRPr>
          </a:p>
        </p:txBody>
      </p:sp>
      <p:sp>
        <p:nvSpPr>
          <p:cNvPr id="59" name="iṩliḋé">
            <a:extLst>
              <a:ext uri="{FF2B5EF4-FFF2-40B4-BE49-F238E27FC236}">
                <a16:creationId xmlns:a16="http://schemas.microsoft.com/office/drawing/2014/main" id="{43E6135F-53B0-47D1-9396-CCE155B214EE}"/>
              </a:ext>
            </a:extLst>
          </p:cNvPr>
          <p:cNvSpPr/>
          <p:nvPr/>
        </p:nvSpPr>
        <p:spPr bwMode="auto">
          <a:xfrm>
            <a:off x="9690441" y="1934256"/>
            <a:ext cx="839888" cy="473076"/>
          </a:xfrm>
          <a:custGeom>
            <a:avLst/>
            <a:gdLst>
              <a:gd name="T0" fmla="*/ 1136 w 1232"/>
              <a:gd name="T1" fmla="*/ 300 h 694"/>
              <a:gd name="T2" fmla="*/ 1136 w 1232"/>
              <a:gd name="T3" fmla="*/ 297 h 694"/>
              <a:gd name="T4" fmla="*/ 971 w 1232"/>
              <a:gd name="T5" fmla="*/ 131 h 694"/>
              <a:gd name="T6" fmla="*/ 913 w 1232"/>
              <a:gd name="T7" fmla="*/ 142 h 694"/>
              <a:gd name="T8" fmla="*/ 688 w 1232"/>
              <a:gd name="T9" fmla="*/ 0 h 694"/>
              <a:gd name="T10" fmla="*/ 449 w 1232"/>
              <a:gd name="T11" fmla="*/ 181 h 694"/>
              <a:gd name="T12" fmla="*/ 358 w 1232"/>
              <a:gd name="T13" fmla="*/ 157 h 694"/>
              <a:gd name="T14" fmla="*/ 179 w 1232"/>
              <a:gd name="T15" fmla="*/ 336 h 694"/>
              <a:gd name="T16" fmla="*/ 0 w 1232"/>
              <a:gd name="T17" fmla="*/ 515 h 694"/>
              <a:gd name="T18" fmla="*/ 179 w 1232"/>
              <a:gd name="T19" fmla="*/ 694 h 694"/>
              <a:gd name="T20" fmla="*/ 1016 w 1232"/>
              <a:gd name="T21" fmla="*/ 694 h 694"/>
              <a:gd name="T22" fmla="*/ 1232 w 1232"/>
              <a:gd name="T23" fmla="*/ 479 h 694"/>
              <a:gd name="T24" fmla="*/ 1136 w 1232"/>
              <a:gd name="T25" fmla="*/ 30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2" h="694">
                <a:moveTo>
                  <a:pt x="1136" y="300"/>
                </a:moveTo>
                <a:cubicBezTo>
                  <a:pt x="1136" y="299"/>
                  <a:pt x="1136" y="298"/>
                  <a:pt x="1136" y="297"/>
                </a:cubicBezTo>
                <a:cubicBezTo>
                  <a:pt x="1136" y="205"/>
                  <a:pt x="1062" y="131"/>
                  <a:pt x="971" y="131"/>
                </a:cubicBezTo>
                <a:cubicBezTo>
                  <a:pt x="951" y="131"/>
                  <a:pt x="931" y="135"/>
                  <a:pt x="913" y="142"/>
                </a:cubicBezTo>
                <a:cubicBezTo>
                  <a:pt x="873" y="58"/>
                  <a:pt x="788" y="0"/>
                  <a:pt x="688" y="0"/>
                </a:cubicBezTo>
                <a:cubicBezTo>
                  <a:pt x="574" y="0"/>
                  <a:pt x="478" y="77"/>
                  <a:pt x="449" y="181"/>
                </a:cubicBezTo>
                <a:cubicBezTo>
                  <a:pt x="422" y="166"/>
                  <a:pt x="391" y="157"/>
                  <a:pt x="358" y="157"/>
                </a:cubicBezTo>
                <a:cubicBezTo>
                  <a:pt x="259" y="157"/>
                  <a:pt x="179" y="237"/>
                  <a:pt x="179" y="336"/>
                </a:cubicBezTo>
                <a:cubicBezTo>
                  <a:pt x="80" y="336"/>
                  <a:pt x="0" y="416"/>
                  <a:pt x="0" y="515"/>
                </a:cubicBezTo>
                <a:cubicBezTo>
                  <a:pt x="0" y="614"/>
                  <a:pt x="80" y="694"/>
                  <a:pt x="179" y="694"/>
                </a:cubicBezTo>
                <a:cubicBezTo>
                  <a:pt x="1016" y="694"/>
                  <a:pt x="1016" y="694"/>
                  <a:pt x="1016" y="694"/>
                </a:cubicBezTo>
                <a:cubicBezTo>
                  <a:pt x="1135" y="694"/>
                  <a:pt x="1232" y="598"/>
                  <a:pt x="1232" y="479"/>
                </a:cubicBezTo>
                <a:cubicBezTo>
                  <a:pt x="1232" y="404"/>
                  <a:pt x="1194" y="338"/>
                  <a:pt x="1136" y="300"/>
                </a:cubicBezTo>
                <a:close/>
              </a:path>
            </a:pathLst>
          </a:custGeom>
          <a:solidFill>
            <a:schemeClr val="accent3"/>
          </a:solidFill>
          <a:ln>
            <a:noFill/>
          </a:ln>
        </p:spPr>
        <p:txBody>
          <a:bodyPr vert="horz" wrap="square" lIns="91440" tIns="45720" rIns="91440" bIns="45720" numCol="1" anchor="ctr" anchorCtr="0" compatLnSpc="1">
            <a:prstTxWarp prst="textNoShape">
              <a:avLst/>
            </a:prstTxWarp>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10000"/>
              </a:lnSpc>
            </a:pPr>
            <a:r>
              <a:rPr lang="en-US" altLang="zh-CN" sz="1600" b="1" dirty="0">
                <a:solidFill>
                  <a:schemeClr val="bg1"/>
                </a:solidFill>
              </a:rPr>
              <a:t>4</a:t>
            </a:r>
            <a:endParaRPr lang="id-ID" sz="1600" b="1" dirty="0">
              <a:solidFill>
                <a:schemeClr val="bg1"/>
              </a:solidFill>
            </a:endParaRPr>
          </a:p>
        </p:txBody>
      </p:sp>
      <p:grpSp>
        <p:nvGrpSpPr>
          <p:cNvPr id="63" name="组合 62">
            <a:extLst>
              <a:ext uri="{FF2B5EF4-FFF2-40B4-BE49-F238E27FC236}">
                <a16:creationId xmlns:a16="http://schemas.microsoft.com/office/drawing/2014/main" id="{57070F01-A4A2-418D-BCFF-93C16428354D}"/>
              </a:ext>
            </a:extLst>
          </p:cNvPr>
          <p:cNvGrpSpPr/>
          <p:nvPr/>
        </p:nvGrpSpPr>
        <p:grpSpPr>
          <a:xfrm>
            <a:off x="9114771" y="2985489"/>
            <a:ext cx="2049284" cy="1116959"/>
            <a:chOff x="1675372" y="1301309"/>
            <a:chExt cx="2049284" cy="1116959"/>
          </a:xfrm>
        </p:grpSpPr>
        <p:sp>
          <p:nvSpPr>
            <p:cNvPr id="64" name="文本框 63">
              <a:extLst>
                <a:ext uri="{FF2B5EF4-FFF2-40B4-BE49-F238E27FC236}">
                  <a16:creationId xmlns:a16="http://schemas.microsoft.com/office/drawing/2014/main" id="{505F0C18-247A-458A-8D2E-30A732E1CB37}"/>
                </a:ext>
              </a:extLst>
            </p:cNvPr>
            <p:cNvSpPr txBox="1"/>
            <p:nvPr/>
          </p:nvSpPr>
          <p:spPr>
            <a:xfrm>
              <a:off x="1963975"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65" name="文本框 64">
              <a:extLst>
                <a:ext uri="{FF2B5EF4-FFF2-40B4-BE49-F238E27FC236}">
                  <a16:creationId xmlns:a16="http://schemas.microsoft.com/office/drawing/2014/main" id="{7157047F-2C3B-4808-A37C-0194DC7766BF}"/>
                </a:ext>
              </a:extLst>
            </p:cNvPr>
            <p:cNvSpPr txBox="1"/>
            <p:nvPr/>
          </p:nvSpPr>
          <p:spPr>
            <a:xfrm>
              <a:off x="1675372" y="1721474"/>
              <a:ext cx="2049284" cy="696794"/>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添加您需要的内容</a:t>
              </a:r>
              <a:endParaRPr lang="en-US" altLang="zh-CN" sz="1600" spc="300" dirty="0">
                <a:solidFill>
                  <a:schemeClr val="tx1">
                    <a:lumMod val="85000"/>
                    <a:lumOff val="15000"/>
                  </a:schemeClr>
                </a:solidFill>
                <a:latin typeface="+mn-ea"/>
              </a:endParaRPr>
            </a:p>
            <a:p>
              <a:pPr>
                <a:lnSpc>
                  <a:spcPct val="150000"/>
                </a:lnSpc>
              </a:pPr>
              <a:r>
                <a:rPr lang="zh-CN" altLang="en-US" sz="1600" spc="300" dirty="0">
                  <a:solidFill>
                    <a:schemeClr val="tx1">
                      <a:lumMod val="85000"/>
                      <a:lumOff val="15000"/>
                    </a:schemeClr>
                  </a:solidFill>
                  <a:latin typeface="+mn-ea"/>
                </a:rPr>
                <a:t>添加您需要的内容</a:t>
              </a:r>
            </a:p>
          </p:txBody>
        </p:sp>
      </p:grpSp>
      <p:grpSp>
        <p:nvGrpSpPr>
          <p:cNvPr id="66" name="组合 65">
            <a:extLst>
              <a:ext uri="{FF2B5EF4-FFF2-40B4-BE49-F238E27FC236}">
                <a16:creationId xmlns:a16="http://schemas.microsoft.com/office/drawing/2014/main" id="{D5AB8A4F-9516-4DBA-B45A-A65CD0195AC7}"/>
              </a:ext>
            </a:extLst>
          </p:cNvPr>
          <p:cNvGrpSpPr/>
          <p:nvPr/>
        </p:nvGrpSpPr>
        <p:grpSpPr>
          <a:xfrm>
            <a:off x="7017669" y="3254832"/>
            <a:ext cx="2049284" cy="1116959"/>
            <a:chOff x="1675372" y="1301309"/>
            <a:chExt cx="2049284" cy="1116959"/>
          </a:xfrm>
        </p:grpSpPr>
        <p:sp>
          <p:nvSpPr>
            <p:cNvPr id="67" name="文本框 66">
              <a:extLst>
                <a:ext uri="{FF2B5EF4-FFF2-40B4-BE49-F238E27FC236}">
                  <a16:creationId xmlns:a16="http://schemas.microsoft.com/office/drawing/2014/main" id="{4A977D20-A335-44E0-ACDF-37AD9C7543C0}"/>
                </a:ext>
              </a:extLst>
            </p:cNvPr>
            <p:cNvSpPr txBox="1"/>
            <p:nvPr/>
          </p:nvSpPr>
          <p:spPr>
            <a:xfrm>
              <a:off x="1963975"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68" name="文本框 67">
              <a:extLst>
                <a:ext uri="{FF2B5EF4-FFF2-40B4-BE49-F238E27FC236}">
                  <a16:creationId xmlns:a16="http://schemas.microsoft.com/office/drawing/2014/main" id="{3D005A94-DE15-40E5-8C48-AD91D6F21AF3}"/>
                </a:ext>
              </a:extLst>
            </p:cNvPr>
            <p:cNvSpPr txBox="1"/>
            <p:nvPr/>
          </p:nvSpPr>
          <p:spPr>
            <a:xfrm>
              <a:off x="1675372" y="1721474"/>
              <a:ext cx="2049284" cy="696794"/>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添加您需要的内容</a:t>
              </a:r>
              <a:endParaRPr lang="en-US" altLang="zh-CN" sz="1600" spc="300" dirty="0">
                <a:solidFill>
                  <a:schemeClr val="tx1">
                    <a:lumMod val="85000"/>
                    <a:lumOff val="15000"/>
                  </a:schemeClr>
                </a:solidFill>
                <a:latin typeface="+mn-ea"/>
              </a:endParaRPr>
            </a:p>
            <a:p>
              <a:pPr>
                <a:lnSpc>
                  <a:spcPct val="150000"/>
                </a:lnSpc>
              </a:pPr>
              <a:r>
                <a:rPr lang="zh-CN" altLang="en-US" sz="1600" spc="300" dirty="0">
                  <a:solidFill>
                    <a:schemeClr val="tx1">
                      <a:lumMod val="85000"/>
                      <a:lumOff val="15000"/>
                    </a:schemeClr>
                  </a:solidFill>
                  <a:latin typeface="+mn-ea"/>
                </a:rPr>
                <a:t>添加您需要的内容</a:t>
              </a:r>
            </a:p>
          </p:txBody>
        </p:sp>
      </p:grpSp>
      <p:sp>
        <p:nvSpPr>
          <p:cNvPr id="69" name="文本框 68">
            <a:extLst>
              <a:ext uri="{FF2B5EF4-FFF2-40B4-BE49-F238E27FC236}">
                <a16:creationId xmlns:a16="http://schemas.microsoft.com/office/drawing/2014/main" id="{E6AC43A8-6EB4-42E4-8744-9E910AD25157}"/>
              </a:ext>
            </a:extLst>
          </p:cNvPr>
          <p:cNvSpPr txBox="1"/>
          <p:nvPr/>
        </p:nvSpPr>
        <p:spPr>
          <a:xfrm>
            <a:off x="990184" y="1130300"/>
            <a:ext cx="3200400" cy="1066126"/>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安徽理工大学位于安徽省淮南市是安徽省高等教育振兴计划地方特色高水平大学建设。</a:t>
            </a:r>
          </a:p>
        </p:txBody>
      </p:sp>
      <p:grpSp>
        <p:nvGrpSpPr>
          <p:cNvPr id="70" name="íṧ1íḑe">
            <a:extLst>
              <a:ext uri="{FF2B5EF4-FFF2-40B4-BE49-F238E27FC236}">
                <a16:creationId xmlns:a16="http://schemas.microsoft.com/office/drawing/2014/main" id="{50C0776F-9B7A-43CE-9226-32B820D8FCDC}"/>
              </a:ext>
            </a:extLst>
          </p:cNvPr>
          <p:cNvGrpSpPr/>
          <p:nvPr/>
        </p:nvGrpSpPr>
        <p:grpSpPr>
          <a:xfrm>
            <a:off x="11292089" y="5524291"/>
            <a:ext cx="483306" cy="732656"/>
            <a:chOff x="2222287" y="4786374"/>
            <a:chExt cx="920407" cy="1395269"/>
          </a:xfrm>
          <a:solidFill>
            <a:schemeClr val="bg1">
              <a:lumMod val="85000"/>
            </a:schemeClr>
          </a:solidFill>
        </p:grpSpPr>
        <p:sp>
          <p:nvSpPr>
            <p:cNvPr id="71" name="í$ļîḓè">
              <a:extLst>
                <a:ext uri="{FF2B5EF4-FFF2-40B4-BE49-F238E27FC236}">
                  <a16:creationId xmlns:a16="http://schemas.microsoft.com/office/drawing/2014/main" id="{8A58B76F-9D4F-442B-9E55-A60978E614B2}"/>
                </a:ext>
              </a:extLst>
            </p:cNvPr>
            <p:cNvSpPr/>
            <p:nvPr/>
          </p:nvSpPr>
          <p:spPr bwMode="auto">
            <a:xfrm rot="2558348">
              <a:off x="2306288" y="4786374"/>
              <a:ext cx="836406" cy="1395269"/>
            </a:xfrm>
            <a:custGeom>
              <a:avLst/>
              <a:gdLst>
                <a:gd name="T0" fmla="*/ 50 w 184"/>
                <a:gd name="T1" fmla="*/ 310 h 310"/>
                <a:gd name="T2" fmla="*/ 32 w 184"/>
                <a:gd name="T3" fmla="*/ 282 h 310"/>
                <a:gd name="T4" fmla="*/ 10 w 184"/>
                <a:gd name="T5" fmla="*/ 199 h 310"/>
                <a:gd name="T6" fmla="*/ 39 w 184"/>
                <a:gd name="T7" fmla="*/ 171 h 310"/>
                <a:gd name="T8" fmla="*/ 30 w 184"/>
                <a:gd name="T9" fmla="*/ 116 h 310"/>
                <a:gd name="T10" fmla="*/ 36 w 184"/>
                <a:gd name="T11" fmla="*/ 73 h 310"/>
                <a:gd name="T12" fmla="*/ 36 w 184"/>
                <a:gd name="T13" fmla="*/ 72 h 310"/>
                <a:gd name="T14" fmla="*/ 92 w 184"/>
                <a:gd name="T15" fmla="*/ 0 h 310"/>
                <a:gd name="T16" fmla="*/ 148 w 184"/>
                <a:gd name="T17" fmla="*/ 72 h 310"/>
                <a:gd name="T18" fmla="*/ 148 w 184"/>
                <a:gd name="T19" fmla="*/ 73 h 310"/>
                <a:gd name="T20" fmla="*/ 155 w 184"/>
                <a:gd name="T21" fmla="*/ 116 h 310"/>
                <a:gd name="T22" fmla="*/ 145 w 184"/>
                <a:gd name="T23" fmla="*/ 171 h 310"/>
                <a:gd name="T24" fmla="*/ 174 w 184"/>
                <a:gd name="T25" fmla="*/ 199 h 310"/>
                <a:gd name="T26" fmla="*/ 153 w 184"/>
                <a:gd name="T27" fmla="*/ 282 h 310"/>
                <a:gd name="T28" fmla="*/ 134 w 184"/>
                <a:gd name="T29" fmla="*/ 310 h 310"/>
                <a:gd name="T30" fmla="*/ 134 w 184"/>
                <a:gd name="T31" fmla="*/ 276 h 310"/>
                <a:gd name="T32" fmla="*/ 118 w 184"/>
                <a:gd name="T33" fmla="*/ 239 h 310"/>
                <a:gd name="T34" fmla="*/ 118 w 184"/>
                <a:gd name="T35" fmla="*/ 240 h 310"/>
                <a:gd name="T36" fmla="*/ 115 w 184"/>
                <a:gd name="T37" fmla="*/ 246 h 310"/>
                <a:gd name="T38" fmla="*/ 108 w 184"/>
                <a:gd name="T39" fmla="*/ 245 h 310"/>
                <a:gd name="T40" fmla="*/ 76 w 184"/>
                <a:gd name="T41" fmla="*/ 245 h 310"/>
                <a:gd name="T42" fmla="*/ 69 w 184"/>
                <a:gd name="T43" fmla="*/ 246 h 310"/>
                <a:gd name="T44" fmla="*/ 66 w 184"/>
                <a:gd name="T45" fmla="*/ 240 h 310"/>
                <a:gd name="T46" fmla="*/ 66 w 184"/>
                <a:gd name="T47" fmla="*/ 239 h 310"/>
                <a:gd name="T48" fmla="*/ 50 w 184"/>
                <a:gd name="T49" fmla="*/ 276 h 310"/>
                <a:gd name="T50" fmla="*/ 50 w 184"/>
                <a:gd name="T51" fmla="*/ 310 h 310"/>
                <a:gd name="T52" fmla="*/ 55 w 184"/>
                <a:gd name="T53" fmla="*/ 79 h 310"/>
                <a:gd name="T54" fmla="*/ 50 w 184"/>
                <a:gd name="T55" fmla="*/ 116 h 310"/>
                <a:gd name="T56" fmla="*/ 61 w 184"/>
                <a:gd name="T57" fmla="*/ 174 h 310"/>
                <a:gd name="T58" fmla="*/ 64 w 184"/>
                <a:gd name="T59" fmla="*/ 184 h 310"/>
                <a:gd name="T60" fmla="*/ 54 w 184"/>
                <a:gd name="T61" fmla="*/ 187 h 310"/>
                <a:gd name="T62" fmla="*/ 29 w 184"/>
                <a:gd name="T63" fmla="*/ 205 h 310"/>
                <a:gd name="T64" fmla="*/ 36 w 184"/>
                <a:gd name="T65" fmla="*/ 247 h 310"/>
                <a:gd name="T66" fmla="*/ 65 w 184"/>
                <a:gd name="T67" fmla="*/ 215 h 310"/>
                <a:gd name="T68" fmla="*/ 74 w 184"/>
                <a:gd name="T69" fmla="*/ 209 h 310"/>
                <a:gd name="T70" fmla="*/ 79 w 184"/>
                <a:gd name="T71" fmla="*/ 219 h 310"/>
                <a:gd name="T72" fmla="*/ 82 w 184"/>
                <a:gd name="T73" fmla="*/ 225 h 310"/>
                <a:gd name="T74" fmla="*/ 103 w 184"/>
                <a:gd name="T75" fmla="*/ 225 h 310"/>
                <a:gd name="T76" fmla="*/ 105 w 184"/>
                <a:gd name="T77" fmla="*/ 219 h 310"/>
                <a:gd name="T78" fmla="*/ 110 w 184"/>
                <a:gd name="T79" fmla="*/ 209 h 310"/>
                <a:gd name="T80" fmla="*/ 120 w 184"/>
                <a:gd name="T81" fmla="*/ 215 h 310"/>
                <a:gd name="T82" fmla="*/ 148 w 184"/>
                <a:gd name="T83" fmla="*/ 247 h 310"/>
                <a:gd name="T84" fmla="*/ 155 w 184"/>
                <a:gd name="T85" fmla="*/ 205 h 310"/>
                <a:gd name="T86" fmla="*/ 130 w 184"/>
                <a:gd name="T87" fmla="*/ 187 h 310"/>
                <a:gd name="T88" fmla="*/ 120 w 184"/>
                <a:gd name="T89" fmla="*/ 184 h 310"/>
                <a:gd name="T90" fmla="*/ 123 w 184"/>
                <a:gd name="T91" fmla="*/ 174 h 310"/>
                <a:gd name="T92" fmla="*/ 135 w 184"/>
                <a:gd name="T93" fmla="*/ 116 h 310"/>
                <a:gd name="T94" fmla="*/ 129 w 184"/>
                <a:gd name="T95" fmla="*/ 79 h 310"/>
                <a:gd name="T96" fmla="*/ 92 w 184"/>
                <a:gd name="T97" fmla="*/ 21 h 310"/>
                <a:gd name="T98" fmla="*/ 55 w 184"/>
                <a:gd name="T99" fmla="*/ 7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4" h="310">
                  <a:moveTo>
                    <a:pt x="50" y="310"/>
                  </a:moveTo>
                  <a:cubicBezTo>
                    <a:pt x="32" y="282"/>
                    <a:pt x="32" y="282"/>
                    <a:pt x="32" y="282"/>
                  </a:cubicBezTo>
                  <a:cubicBezTo>
                    <a:pt x="28" y="276"/>
                    <a:pt x="0" y="230"/>
                    <a:pt x="10" y="199"/>
                  </a:cubicBezTo>
                  <a:cubicBezTo>
                    <a:pt x="14" y="187"/>
                    <a:pt x="24" y="178"/>
                    <a:pt x="39" y="171"/>
                  </a:cubicBezTo>
                  <a:cubicBezTo>
                    <a:pt x="33" y="151"/>
                    <a:pt x="30" y="132"/>
                    <a:pt x="30" y="116"/>
                  </a:cubicBezTo>
                  <a:cubicBezTo>
                    <a:pt x="30" y="102"/>
                    <a:pt x="32" y="87"/>
                    <a:pt x="36" y="73"/>
                  </a:cubicBezTo>
                  <a:cubicBezTo>
                    <a:pt x="36" y="72"/>
                    <a:pt x="36" y="72"/>
                    <a:pt x="36" y="72"/>
                  </a:cubicBezTo>
                  <a:cubicBezTo>
                    <a:pt x="50" y="35"/>
                    <a:pt x="77" y="0"/>
                    <a:pt x="92" y="0"/>
                  </a:cubicBezTo>
                  <a:cubicBezTo>
                    <a:pt x="107" y="0"/>
                    <a:pt x="134" y="35"/>
                    <a:pt x="148" y="72"/>
                  </a:cubicBezTo>
                  <a:cubicBezTo>
                    <a:pt x="148" y="73"/>
                    <a:pt x="148" y="73"/>
                    <a:pt x="148" y="73"/>
                  </a:cubicBezTo>
                  <a:cubicBezTo>
                    <a:pt x="152" y="87"/>
                    <a:pt x="155" y="102"/>
                    <a:pt x="155" y="116"/>
                  </a:cubicBezTo>
                  <a:cubicBezTo>
                    <a:pt x="155" y="132"/>
                    <a:pt x="152" y="151"/>
                    <a:pt x="145" y="171"/>
                  </a:cubicBezTo>
                  <a:cubicBezTo>
                    <a:pt x="160" y="178"/>
                    <a:pt x="170" y="187"/>
                    <a:pt x="174" y="199"/>
                  </a:cubicBezTo>
                  <a:cubicBezTo>
                    <a:pt x="184" y="230"/>
                    <a:pt x="156" y="276"/>
                    <a:pt x="153" y="282"/>
                  </a:cubicBezTo>
                  <a:cubicBezTo>
                    <a:pt x="134" y="310"/>
                    <a:pt x="134" y="310"/>
                    <a:pt x="134" y="310"/>
                  </a:cubicBezTo>
                  <a:cubicBezTo>
                    <a:pt x="134" y="276"/>
                    <a:pt x="134" y="276"/>
                    <a:pt x="134" y="276"/>
                  </a:cubicBezTo>
                  <a:cubicBezTo>
                    <a:pt x="134" y="262"/>
                    <a:pt x="128" y="248"/>
                    <a:pt x="118" y="239"/>
                  </a:cubicBezTo>
                  <a:cubicBezTo>
                    <a:pt x="118" y="239"/>
                    <a:pt x="118" y="239"/>
                    <a:pt x="118" y="240"/>
                  </a:cubicBezTo>
                  <a:cubicBezTo>
                    <a:pt x="115" y="246"/>
                    <a:pt x="115" y="246"/>
                    <a:pt x="115" y="246"/>
                  </a:cubicBezTo>
                  <a:cubicBezTo>
                    <a:pt x="108" y="245"/>
                    <a:pt x="108" y="245"/>
                    <a:pt x="108" y="245"/>
                  </a:cubicBezTo>
                  <a:cubicBezTo>
                    <a:pt x="98" y="245"/>
                    <a:pt x="87" y="245"/>
                    <a:pt x="76" y="245"/>
                  </a:cubicBezTo>
                  <a:cubicBezTo>
                    <a:pt x="69" y="246"/>
                    <a:pt x="69" y="246"/>
                    <a:pt x="69" y="246"/>
                  </a:cubicBezTo>
                  <a:cubicBezTo>
                    <a:pt x="66" y="240"/>
                    <a:pt x="66" y="240"/>
                    <a:pt x="66" y="240"/>
                  </a:cubicBezTo>
                  <a:cubicBezTo>
                    <a:pt x="66" y="239"/>
                    <a:pt x="66" y="239"/>
                    <a:pt x="66" y="239"/>
                  </a:cubicBezTo>
                  <a:cubicBezTo>
                    <a:pt x="56" y="249"/>
                    <a:pt x="50" y="262"/>
                    <a:pt x="50" y="276"/>
                  </a:cubicBezTo>
                  <a:lnTo>
                    <a:pt x="50" y="310"/>
                  </a:lnTo>
                  <a:close/>
                  <a:moveTo>
                    <a:pt x="55" y="79"/>
                  </a:moveTo>
                  <a:cubicBezTo>
                    <a:pt x="52" y="91"/>
                    <a:pt x="50" y="104"/>
                    <a:pt x="50" y="116"/>
                  </a:cubicBezTo>
                  <a:cubicBezTo>
                    <a:pt x="50" y="132"/>
                    <a:pt x="53" y="152"/>
                    <a:pt x="61" y="174"/>
                  </a:cubicBezTo>
                  <a:cubicBezTo>
                    <a:pt x="64" y="184"/>
                    <a:pt x="64" y="184"/>
                    <a:pt x="64" y="184"/>
                  </a:cubicBezTo>
                  <a:cubicBezTo>
                    <a:pt x="54" y="187"/>
                    <a:pt x="54" y="187"/>
                    <a:pt x="54" y="187"/>
                  </a:cubicBezTo>
                  <a:cubicBezTo>
                    <a:pt x="45" y="190"/>
                    <a:pt x="33" y="196"/>
                    <a:pt x="29" y="205"/>
                  </a:cubicBezTo>
                  <a:cubicBezTo>
                    <a:pt x="26" y="216"/>
                    <a:pt x="30" y="233"/>
                    <a:pt x="36" y="247"/>
                  </a:cubicBezTo>
                  <a:cubicBezTo>
                    <a:pt x="42" y="234"/>
                    <a:pt x="52" y="223"/>
                    <a:pt x="65" y="215"/>
                  </a:cubicBezTo>
                  <a:cubicBezTo>
                    <a:pt x="74" y="209"/>
                    <a:pt x="74" y="209"/>
                    <a:pt x="74" y="209"/>
                  </a:cubicBezTo>
                  <a:cubicBezTo>
                    <a:pt x="79" y="219"/>
                    <a:pt x="79" y="219"/>
                    <a:pt x="79" y="219"/>
                  </a:cubicBezTo>
                  <a:cubicBezTo>
                    <a:pt x="80" y="221"/>
                    <a:pt x="81" y="223"/>
                    <a:pt x="82" y="225"/>
                  </a:cubicBezTo>
                  <a:cubicBezTo>
                    <a:pt x="89" y="225"/>
                    <a:pt x="96" y="225"/>
                    <a:pt x="103" y="225"/>
                  </a:cubicBezTo>
                  <a:cubicBezTo>
                    <a:pt x="104" y="223"/>
                    <a:pt x="105" y="221"/>
                    <a:pt x="105" y="219"/>
                  </a:cubicBezTo>
                  <a:cubicBezTo>
                    <a:pt x="110" y="209"/>
                    <a:pt x="110" y="209"/>
                    <a:pt x="110" y="209"/>
                  </a:cubicBezTo>
                  <a:cubicBezTo>
                    <a:pt x="120" y="215"/>
                    <a:pt x="120" y="215"/>
                    <a:pt x="120" y="215"/>
                  </a:cubicBezTo>
                  <a:cubicBezTo>
                    <a:pt x="133" y="223"/>
                    <a:pt x="142" y="234"/>
                    <a:pt x="148" y="247"/>
                  </a:cubicBezTo>
                  <a:cubicBezTo>
                    <a:pt x="154" y="233"/>
                    <a:pt x="159" y="216"/>
                    <a:pt x="155" y="205"/>
                  </a:cubicBezTo>
                  <a:cubicBezTo>
                    <a:pt x="152" y="196"/>
                    <a:pt x="140" y="190"/>
                    <a:pt x="130" y="187"/>
                  </a:cubicBezTo>
                  <a:cubicBezTo>
                    <a:pt x="120" y="184"/>
                    <a:pt x="120" y="184"/>
                    <a:pt x="120" y="184"/>
                  </a:cubicBezTo>
                  <a:cubicBezTo>
                    <a:pt x="123" y="174"/>
                    <a:pt x="123" y="174"/>
                    <a:pt x="123" y="174"/>
                  </a:cubicBezTo>
                  <a:cubicBezTo>
                    <a:pt x="131" y="152"/>
                    <a:pt x="135" y="132"/>
                    <a:pt x="135" y="116"/>
                  </a:cubicBezTo>
                  <a:cubicBezTo>
                    <a:pt x="135" y="104"/>
                    <a:pt x="133" y="91"/>
                    <a:pt x="129" y="79"/>
                  </a:cubicBezTo>
                  <a:cubicBezTo>
                    <a:pt x="117" y="47"/>
                    <a:pt x="99" y="26"/>
                    <a:pt x="92" y="21"/>
                  </a:cubicBezTo>
                  <a:cubicBezTo>
                    <a:pt x="85" y="26"/>
                    <a:pt x="67" y="47"/>
                    <a:pt x="55"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72" name="íṡlîdé">
              <a:extLst>
                <a:ext uri="{FF2B5EF4-FFF2-40B4-BE49-F238E27FC236}">
                  <a16:creationId xmlns:a16="http://schemas.microsoft.com/office/drawing/2014/main" id="{9BE14AD3-38EC-420E-B841-E16A50A2AB2E}"/>
                </a:ext>
              </a:extLst>
            </p:cNvPr>
            <p:cNvSpPr/>
            <p:nvPr/>
          </p:nvSpPr>
          <p:spPr bwMode="auto">
            <a:xfrm rot="2558348">
              <a:off x="2676251" y="5233614"/>
              <a:ext cx="290760" cy="286983"/>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12 h 64"/>
                <a:gd name="T12" fmla="*/ 12 w 64"/>
                <a:gd name="T13" fmla="*/ 32 h 64"/>
                <a:gd name="T14" fmla="*/ 32 w 64"/>
                <a:gd name="T15" fmla="*/ 52 h 64"/>
                <a:gd name="T16" fmla="*/ 52 w 64"/>
                <a:gd name="T17" fmla="*/ 32 h 64"/>
                <a:gd name="T18" fmla="*/ 32 w 64"/>
                <a:gd name="T19"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12"/>
                  </a:moveTo>
                  <a:cubicBezTo>
                    <a:pt x="21" y="12"/>
                    <a:pt x="12" y="21"/>
                    <a:pt x="12" y="32"/>
                  </a:cubicBezTo>
                  <a:cubicBezTo>
                    <a:pt x="12" y="43"/>
                    <a:pt x="21" y="52"/>
                    <a:pt x="32" y="52"/>
                  </a:cubicBezTo>
                  <a:cubicBezTo>
                    <a:pt x="43" y="52"/>
                    <a:pt x="52" y="43"/>
                    <a:pt x="52" y="32"/>
                  </a:cubicBezTo>
                  <a:cubicBezTo>
                    <a:pt x="52" y="21"/>
                    <a:pt x="43" y="12"/>
                    <a:pt x="3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73" name="ïś1íḑé">
              <a:extLst>
                <a:ext uri="{FF2B5EF4-FFF2-40B4-BE49-F238E27FC236}">
                  <a16:creationId xmlns:a16="http://schemas.microsoft.com/office/drawing/2014/main" id="{C103D2B6-6DFA-4E2F-8E0A-F7CFFE5E2F4F}"/>
                </a:ext>
              </a:extLst>
            </p:cNvPr>
            <p:cNvSpPr/>
            <p:nvPr/>
          </p:nvSpPr>
          <p:spPr bwMode="auto">
            <a:xfrm rot="2558348">
              <a:off x="2222287" y="5674661"/>
              <a:ext cx="268103" cy="426698"/>
            </a:xfrm>
            <a:custGeom>
              <a:avLst/>
              <a:gdLst>
                <a:gd name="T0" fmla="*/ 29 w 59"/>
                <a:gd name="T1" fmla="*/ 95 h 95"/>
                <a:gd name="T2" fmla="*/ 24 w 59"/>
                <a:gd name="T3" fmla="*/ 85 h 95"/>
                <a:gd name="T4" fmla="*/ 0 w 59"/>
                <a:gd name="T5" fmla="*/ 26 h 95"/>
                <a:gd name="T6" fmla="*/ 29 w 59"/>
                <a:gd name="T7" fmla="*/ 0 h 95"/>
                <a:gd name="T8" fmla="*/ 59 w 59"/>
                <a:gd name="T9" fmla="*/ 26 h 95"/>
                <a:gd name="T10" fmla="*/ 34 w 59"/>
                <a:gd name="T11" fmla="*/ 85 h 95"/>
                <a:gd name="T12" fmla="*/ 29 w 59"/>
                <a:gd name="T13" fmla="*/ 95 h 95"/>
                <a:gd name="T14" fmla="*/ 29 w 59"/>
                <a:gd name="T15" fmla="*/ 12 h 95"/>
                <a:gd name="T16" fmla="*/ 12 w 59"/>
                <a:gd name="T17" fmla="*/ 26 h 95"/>
                <a:gd name="T18" fmla="*/ 29 w 59"/>
                <a:gd name="T19" fmla="*/ 69 h 95"/>
                <a:gd name="T20" fmla="*/ 47 w 59"/>
                <a:gd name="T21" fmla="*/ 26 h 95"/>
                <a:gd name="T22" fmla="*/ 29 w 59"/>
                <a:gd name="T23" fmla="*/ 1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95">
                  <a:moveTo>
                    <a:pt x="29" y="95"/>
                  </a:moveTo>
                  <a:cubicBezTo>
                    <a:pt x="24" y="85"/>
                    <a:pt x="24" y="85"/>
                    <a:pt x="24" y="85"/>
                  </a:cubicBezTo>
                  <a:cubicBezTo>
                    <a:pt x="20" y="77"/>
                    <a:pt x="0" y="38"/>
                    <a:pt x="0" y="26"/>
                  </a:cubicBezTo>
                  <a:cubicBezTo>
                    <a:pt x="0" y="12"/>
                    <a:pt x="13" y="0"/>
                    <a:pt x="29" y="0"/>
                  </a:cubicBezTo>
                  <a:cubicBezTo>
                    <a:pt x="45" y="0"/>
                    <a:pt x="59" y="12"/>
                    <a:pt x="59" y="26"/>
                  </a:cubicBezTo>
                  <a:cubicBezTo>
                    <a:pt x="59" y="38"/>
                    <a:pt x="39" y="77"/>
                    <a:pt x="34" y="85"/>
                  </a:cubicBezTo>
                  <a:lnTo>
                    <a:pt x="29" y="95"/>
                  </a:lnTo>
                  <a:close/>
                  <a:moveTo>
                    <a:pt x="29" y="12"/>
                  </a:moveTo>
                  <a:cubicBezTo>
                    <a:pt x="19" y="12"/>
                    <a:pt x="12" y="18"/>
                    <a:pt x="12" y="26"/>
                  </a:cubicBezTo>
                  <a:cubicBezTo>
                    <a:pt x="12" y="31"/>
                    <a:pt x="20" y="50"/>
                    <a:pt x="29" y="69"/>
                  </a:cubicBezTo>
                  <a:cubicBezTo>
                    <a:pt x="38" y="50"/>
                    <a:pt x="47" y="31"/>
                    <a:pt x="47" y="26"/>
                  </a:cubicBezTo>
                  <a:cubicBezTo>
                    <a:pt x="47" y="18"/>
                    <a:pt x="39" y="12"/>
                    <a:pt x="2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55000" lnSpcReduction="20000"/>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grpSp>
      <p:sp>
        <p:nvSpPr>
          <p:cNvPr id="3" name="矩形 2">
            <a:extLst>
              <a:ext uri="{FF2B5EF4-FFF2-40B4-BE49-F238E27FC236}">
                <a16:creationId xmlns:a16="http://schemas.microsoft.com/office/drawing/2014/main" id="{AA3FD314-043E-48B1-9FCD-E6E112147EFF}"/>
              </a:ext>
            </a:extLst>
          </p:cNvPr>
          <p:cNvSpPr/>
          <p:nvPr/>
        </p:nvSpPr>
        <p:spPr>
          <a:xfrm>
            <a:off x="660400" y="1226955"/>
            <a:ext cx="45719" cy="9194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01911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A91FF0-347B-47AD-9034-90B7B5678A83}"/>
              </a:ext>
            </a:extLst>
          </p:cNvPr>
          <p:cNvSpPr>
            <a:spLocks noGrp="1"/>
          </p:cNvSpPr>
          <p:nvPr>
            <p:ph type="title"/>
          </p:nvPr>
        </p:nvSpPr>
        <p:spPr/>
        <p:txBody>
          <a:bodyPr/>
          <a:lstStyle/>
          <a:p>
            <a:r>
              <a:rPr lang="zh-CN" altLang="en-US" dirty="0"/>
              <a:t>这是四张图加四段文字页</a:t>
            </a:r>
          </a:p>
        </p:txBody>
      </p:sp>
      <p:pic>
        <p:nvPicPr>
          <p:cNvPr id="10" name="图片占位符 9">
            <a:extLst>
              <a:ext uri="{FF2B5EF4-FFF2-40B4-BE49-F238E27FC236}">
                <a16:creationId xmlns:a16="http://schemas.microsoft.com/office/drawing/2014/main" id="{E9C9FC7F-3D63-407B-AEEA-FE8A7B1F52C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006" r="4006"/>
          <a:stretch>
            <a:fillRect/>
          </a:stretch>
        </p:blipFill>
        <p:spPr/>
      </p:pic>
      <p:pic>
        <p:nvPicPr>
          <p:cNvPr id="8" name="图片占位符 7">
            <a:extLst>
              <a:ext uri="{FF2B5EF4-FFF2-40B4-BE49-F238E27FC236}">
                <a16:creationId xmlns:a16="http://schemas.microsoft.com/office/drawing/2014/main" id="{7B070B1F-0791-458E-B088-085163717973}"/>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3980" r="3980"/>
          <a:stretch>
            <a:fillRect/>
          </a:stretch>
        </p:blipFill>
        <p:spPr/>
      </p:pic>
      <p:pic>
        <p:nvPicPr>
          <p:cNvPr id="14" name="图片占位符 13">
            <a:extLst>
              <a:ext uri="{FF2B5EF4-FFF2-40B4-BE49-F238E27FC236}">
                <a16:creationId xmlns:a16="http://schemas.microsoft.com/office/drawing/2014/main" id="{C64CE488-9ADE-4AED-90CD-EC23A5CF59EF}"/>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4006" r="4006"/>
          <a:stretch>
            <a:fillRect/>
          </a:stretch>
        </p:blipFill>
        <p:spPr/>
      </p:pic>
      <p:pic>
        <p:nvPicPr>
          <p:cNvPr id="12" name="图片占位符 11">
            <a:extLst>
              <a:ext uri="{FF2B5EF4-FFF2-40B4-BE49-F238E27FC236}">
                <a16:creationId xmlns:a16="http://schemas.microsoft.com/office/drawing/2014/main" id="{71F19F90-9888-4141-A0A9-EC49A29E5F1D}"/>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3980" r="3980"/>
          <a:stretch>
            <a:fillRect/>
          </a:stretch>
        </p:blipFill>
        <p:spPr/>
      </p:pic>
      <p:sp>
        <p:nvSpPr>
          <p:cNvPr id="15" name="矩形 14">
            <a:extLst>
              <a:ext uri="{FF2B5EF4-FFF2-40B4-BE49-F238E27FC236}">
                <a16:creationId xmlns:a16="http://schemas.microsoft.com/office/drawing/2014/main" id="{4788C36E-1E3B-4FF9-AA0A-21F0524E8100}"/>
              </a:ext>
            </a:extLst>
          </p:cNvPr>
          <p:cNvSpPr/>
          <p:nvPr/>
        </p:nvSpPr>
        <p:spPr>
          <a:xfrm>
            <a:off x="3129167" y="3127941"/>
            <a:ext cx="349250" cy="349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1</a:t>
            </a:r>
            <a:endParaRPr lang="zh-CN" altLang="en-US" dirty="0">
              <a:latin typeface="Impact" panose="020B0806030902050204" pitchFamily="34" charset="0"/>
            </a:endParaRPr>
          </a:p>
        </p:txBody>
      </p:sp>
      <p:sp>
        <p:nvSpPr>
          <p:cNvPr id="16" name="矩形 15">
            <a:extLst>
              <a:ext uri="{FF2B5EF4-FFF2-40B4-BE49-F238E27FC236}">
                <a16:creationId xmlns:a16="http://schemas.microsoft.com/office/drawing/2014/main" id="{7F72B659-51EE-42AC-A3A9-98B8FD23EF17}"/>
              </a:ext>
            </a:extLst>
          </p:cNvPr>
          <p:cNvSpPr/>
          <p:nvPr/>
        </p:nvSpPr>
        <p:spPr>
          <a:xfrm>
            <a:off x="6286909" y="3127941"/>
            <a:ext cx="349250" cy="349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2</a:t>
            </a:r>
            <a:endParaRPr lang="zh-CN" altLang="en-US" dirty="0">
              <a:latin typeface="Impact" panose="020B0806030902050204" pitchFamily="34" charset="0"/>
            </a:endParaRPr>
          </a:p>
        </p:txBody>
      </p:sp>
      <p:sp>
        <p:nvSpPr>
          <p:cNvPr id="17" name="矩形 16">
            <a:extLst>
              <a:ext uri="{FF2B5EF4-FFF2-40B4-BE49-F238E27FC236}">
                <a16:creationId xmlns:a16="http://schemas.microsoft.com/office/drawing/2014/main" id="{30513B01-EDD7-4C0C-A2AB-457F60E3F3B8}"/>
              </a:ext>
            </a:extLst>
          </p:cNvPr>
          <p:cNvSpPr/>
          <p:nvPr/>
        </p:nvSpPr>
        <p:spPr>
          <a:xfrm>
            <a:off x="6286909" y="5741530"/>
            <a:ext cx="349250" cy="349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4</a:t>
            </a:r>
            <a:endParaRPr lang="zh-CN" altLang="en-US" dirty="0">
              <a:latin typeface="Impact" panose="020B0806030902050204" pitchFamily="34" charset="0"/>
            </a:endParaRPr>
          </a:p>
        </p:txBody>
      </p:sp>
      <p:sp>
        <p:nvSpPr>
          <p:cNvPr id="18" name="矩形 17">
            <a:extLst>
              <a:ext uri="{FF2B5EF4-FFF2-40B4-BE49-F238E27FC236}">
                <a16:creationId xmlns:a16="http://schemas.microsoft.com/office/drawing/2014/main" id="{8610E44D-D8F5-4615-918E-D72FE487FB46}"/>
              </a:ext>
            </a:extLst>
          </p:cNvPr>
          <p:cNvSpPr/>
          <p:nvPr/>
        </p:nvSpPr>
        <p:spPr>
          <a:xfrm>
            <a:off x="3131369" y="5741530"/>
            <a:ext cx="349250" cy="349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3</a:t>
            </a:r>
            <a:endParaRPr lang="zh-CN" altLang="en-US" dirty="0">
              <a:latin typeface="Impact" panose="020B0806030902050204" pitchFamily="34" charset="0"/>
            </a:endParaRPr>
          </a:p>
        </p:txBody>
      </p:sp>
      <p:sp>
        <p:nvSpPr>
          <p:cNvPr id="19" name="矩形 18">
            <a:extLst>
              <a:ext uri="{FF2B5EF4-FFF2-40B4-BE49-F238E27FC236}">
                <a16:creationId xmlns:a16="http://schemas.microsoft.com/office/drawing/2014/main" id="{5E5F7B2F-EEC1-4D3F-A51D-80749D75CBC0}"/>
              </a:ext>
            </a:extLst>
          </p:cNvPr>
          <p:cNvSpPr/>
          <p:nvPr/>
        </p:nvSpPr>
        <p:spPr>
          <a:xfrm>
            <a:off x="7429498" y="1433228"/>
            <a:ext cx="448841" cy="15822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812BB273-C48D-4287-B2C2-DF5C464BB925}"/>
              </a:ext>
            </a:extLst>
          </p:cNvPr>
          <p:cNvSpPr txBox="1"/>
          <p:nvPr/>
        </p:nvSpPr>
        <p:spPr>
          <a:xfrm>
            <a:off x="7454899" y="1143880"/>
            <a:ext cx="405560" cy="430887"/>
          </a:xfrm>
          <a:prstGeom prst="rect">
            <a:avLst/>
          </a:prstGeom>
          <a:noFill/>
        </p:spPr>
        <p:txBody>
          <a:bodyPr wrap="none" lIns="0" tIns="0" rIns="0" bIns="0" rtlCol="0">
            <a:spAutoFit/>
          </a:bodyPr>
          <a:lstStyle/>
          <a:p>
            <a:pPr algn="l"/>
            <a:r>
              <a:rPr lang="en-US" altLang="zh-CN" sz="2800" spc="300" dirty="0">
                <a:solidFill>
                  <a:schemeClr val="accent1"/>
                </a:solidFill>
                <a:latin typeface="Impact" panose="020B0806030902050204" pitchFamily="34" charset="0"/>
                <a:ea typeface="+mj-ea"/>
              </a:rPr>
              <a:t>01</a:t>
            </a:r>
            <a:endParaRPr lang="zh-CN" altLang="en-US" sz="2800" spc="300" dirty="0">
              <a:solidFill>
                <a:schemeClr val="accent1"/>
              </a:solidFill>
              <a:latin typeface="Impact" panose="020B0806030902050204" pitchFamily="34" charset="0"/>
              <a:ea typeface="+mj-ea"/>
            </a:endParaRPr>
          </a:p>
        </p:txBody>
      </p:sp>
      <p:sp>
        <p:nvSpPr>
          <p:cNvPr id="23" name="矩形 22">
            <a:extLst>
              <a:ext uri="{FF2B5EF4-FFF2-40B4-BE49-F238E27FC236}">
                <a16:creationId xmlns:a16="http://schemas.microsoft.com/office/drawing/2014/main" id="{348FA7FF-B402-4E40-B722-CB48B96C0579}"/>
              </a:ext>
            </a:extLst>
          </p:cNvPr>
          <p:cNvSpPr/>
          <p:nvPr/>
        </p:nvSpPr>
        <p:spPr>
          <a:xfrm>
            <a:off x="7429498" y="2709310"/>
            <a:ext cx="448841" cy="14153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a:extLst>
              <a:ext uri="{FF2B5EF4-FFF2-40B4-BE49-F238E27FC236}">
                <a16:creationId xmlns:a16="http://schemas.microsoft.com/office/drawing/2014/main" id="{B3A2CAA5-2D0A-4EE4-8DF8-F9B283DD481F}"/>
              </a:ext>
            </a:extLst>
          </p:cNvPr>
          <p:cNvSpPr txBox="1"/>
          <p:nvPr/>
        </p:nvSpPr>
        <p:spPr>
          <a:xfrm>
            <a:off x="7454899" y="2403272"/>
            <a:ext cx="448841" cy="430887"/>
          </a:xfrm>
          <a:prstGeom prst="rect">
            <a:avLst/>
          </a:prstGeom>
          <a:noFill/>
        </p:spPr>
        <p:txBody>
          <a:bodyPr wrap="none" lIns="0" tIns="0" rIns="0" bIns="0" rtlCol="0">
            <a:spAutoFit/>
          </a:bodyPr>
          <a:lstStyle/>
          <a:p>
            <a:pPr algn="l"/>
            <a:r>
              <a:rPr lang="en-US" altLang="zh-CN" sz="2800" spc="300" dirty="0">
                <a:solidFill>
                  <a:schemeClr val="accent1"/>
                </a:solidFill>
                <a:latin typeface="Impact" panose="020B0806030902050204" pitchFamily="34" charset="0"/>
                <a:ea typeface="+mj-ea"/>
              </a:rPr>
              <a:t>02</a:t>
            </a:r>
            <a:endParaRPr lang="zh-CN" altLang="en-US" sz="2800" spc="300" dirty="0">
              <a:solidFill>
                <a:schemeClr val="accent1"/>
              </a:solidFill>
              <a:latin typeface="Impact" panose="020B0806030902050204" pitchFamily="34" charset="0"/>
              <a:ea typeface="+mj-ea"/>
            </a:endParaRPr>
          </a:p>
        </p:txBody>
      </p:sp>
      <p:sp>
        <p:nvSpPr>
          <p:cNvPr id="26" name="矩形 25">
            <a:extLst>
              <a:ext uri="{FF2B5EF4-FFF2-40B4-BE49-F238E27FC236}">
                <a16:creationId xmlns:a16="http://schemas.microsoft.com/office/drawing/2014/main" id="{24C9E624-64DA-444F-8650-342E213D366D}"/>
              </a:ext>
            </a:extLst>
          </p:cNvPr>
          <p:cNvSpPr/>
          <p:nvPr/>
        </p:nvSpPr>
        <p:spPr>
          <a:xfrm>
            <a:off x="7429498" y="3935324"/>
            <a:ext cx="448841" cy="17491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2A6CD1B7-E674-4703-A85E-05F6EB850B0A}"/>
              </a:ext>
            </a:extLst>
          </p:cNvPr>
          <p:cNvSpPr txBox="1"/>
          <p:nvPr/>
        </p:nvSpPr>
        <p:spPr>
          <a:xfrm>
            <a:off x="7454899" y="3662664"/>
            <a:ext cx="460062" cy="430887"/>
          </a:xfrm>
          <a:prstGeom prst="rect">
            <a:avLst/>
          </a:prstGeom>
          <a:noFill/>
        </p:spPr>
        <p:txBody>
          <a:bodyPr wrap="none" lIns="0" tIns="0" rIns="0" bIns="0" rtlCol="0">
            <a:spAutoFit/>
          </a:bodyPr>
          <a:lstStyle/>
          <a:p>
            <a:pPr algn="l"/>
            <a:r>
              <a:rPr lang="en-US" altLang="zh-CN" sz="2800" spc="300" dirty="0">
                <a:solidFill>
                  <a:schemeClr val="accent1"/>
                </a:solidFill>
                <a:latin typeface="Impact" panose="020B0806030902050204" pitchFamily="34" charset="0"/>
                <a:ea typeface="+mj-ea"/>
              </a:rPr>
              <a:t>03</a:t>
            </a:r>
            <a:endParaRPr lang="zh-CN" altLang="en-US" sz="2800" spc="300" dirty="0">
              <a:solidFill>
                <a:schemeClr val="accent1"/>
              </a:solidFill>
              <a:latin typeface="Impact" panose="020B0806030902050204" pitchFamily="34" charset="0"/>
              <a:ea typeface="+mj-ea"/>
            </a:endParaRPr>
          </a:p>
        </p:txBody>
      </p:sp>
      <p:sp>
        <p:nvSpPr>
          <p:cNvPr id="29" name="矩形 28">
            <a:extLst>
              <a:ext uri="{FF2B5EF4-FFF2-40B4-BE49-F238E27FC236}">
                <a16:creationId xmlns:a16="http://schemas.microsoft.com/office/drawing/2014/main" id="{CA9DCABF-C889-4EAE-9B13-126FEEDDBF9F}"/>
              </a:ext>
            </a:extLst>
          </p:cNvPr>
          <p:cNvSpPr/>
          <p:nvPr/>
        </p:nvSpPr>
        <p:spPr>
          <a:xfrm>
            <a:off x="7429498" y="5178027"/>
            <a:ext cx="448841" cy="19160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41610039-64BB-487E-B787-78663B902305}"/>
              </a:ext>
            </a:extLst>
          </p:cNvPr>
          <p:cNvSpPr txBox="1"/>
          <p:nvPr/>
        </p:nvSpPr>
        <p:spPr>
          <a:xfrm>
            <a:off x="7454899" y="4922057"/>
            <a:ext cx="448841" cy="430887"/>
          </a:xfrm>
          <a:prstGeom prst="rect">
            <a:avLst/>
          </a:prstGeom>
          <a:noFill/>
        </p:spPr>
        <p:txBody>
          <a:bodyPr wrap="none" lIns="0" tIns="0" rIns="0" bIns="0" rtlCol="0">
            <a:spAutoFit/>
          </a:bodyPr>
          <a:lstStyle/>
          <a:p>
            <a:pPr algn="l"/>
            <a:r>
              <a:rPr lang="en-US" altLang="zh-CN" sz="2800" spc="300" dirty="0">
                <a:solidFill>
                  <a:schemeClr val="accent1"/>
                </a:solidFill>
                <a:latin typeface="Impact" panose="020B0806030902050204" pitchFamily="34" charset="0"/>
                <a:ea typeface="+mj-ea"/>
              </a:rPr>
              <a:t>04</a:t>
            </a:r>
            <a:endParaRPr lang="zh-CN" altLang="en-US" sz="2800" spc="300" dirty="0">
              <a:solidFill>
                <a:schemeClr val="accent1"/>
              </a:solidFill>
              <a:latin typeface="Impact" panose="020B0806030902050204" pitchFamily="34" charset="0"/>
              <a:ea typeface="+mj-ea"/>
            </a:endParaRPr>
          </a:p>
        </p:txBody>
      </p:sp>
      <p:sp>
        <p:nvSpPr>
          <p:cNvPr id="32" name="文本框 31">
            <a:extLst>
              <a:ext uri="{FF2B5EF4-FFF2-40B4-BE49-F238E27FC236}">
                <a16:creationId xmlns:a16="http://schemas.microsoft.com/office/drawing/2014/main" id="{1BBA9595-2A65-488C-90F3-3568DC1E4F45}"/>
              </a:ext>
            </a:extLst>
          </p:cNvPr>
          <p:cNvSpPr txBox="1"/>
          <p:nvPr/>
        </p:nvSpPr>
        <p:spPr>
          <a:xfrm>
            <a:off x="8214285" y="1167269"/>
            <a:ext cx="1384995" cy="307777"/>
          </a:xfrm>
          <a:prstGeom prst="rect">
            <a:avLst/>
          </a:prstGeom>
          <a:noFill/>
        </p:spPr>
        <p:txBody>
          <a:bodyPr wrap="square" lIns="0" tIns="0" rIns="0" bIns="0" rtlCol="0">
            <a:spAutoFit/>
          </a:bodyPr>
          <a:lstStyle/>
          <a:p>
            <a:pPr algn="l"/>
            <a:r>
              <a:rPr lang="zh-CN" altLang="en-US" sz="2000" b="1" spc="300" dirty="0">
                <a:solidFill>
                  <a:schemeClr val="accent2"/>
                </a:solidFill>
                <a:latin typeface="+mj-ea"/>
                <a:ea typeface="+mj-ea"/>
              </a:rPr>
              <a:t>添加标题</a:t>
            </a:r>
          </a:p>
        </p:txBody>
      </p:sp>
      <p:sp>
        <p:nvSpPr>
          <p:cNvPr id="33" name="文本框 32">
            <a:extLst>
              <a:ext uri="{FF2B5EF4-FFF2-40B4-BE49-F238E27FC236}">
                <a16:creationId xmlns:a16="http://schemas.microsoft.com/office/drawing/2014/main" id="{E9DA1036-74FB-473C-BAE0-FE1793F8A487}"/>
              </a:ext>
            </a:extLst>
          </p:cNvPr>
          <p:cNvSpPr txBox="1"/>
          <p:nvPr/>
        </p:nvSpPr>
        <p:spPr>
          <a:xfrm>
            <a:off x="8214284" y="1520759"/>
            <a:ext cx="2947202" cy="327462"/>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添加您需要的内容尽量简洁</a:t>
            </a:r>
            <a:endParaRPr lang="en-US" altLang="zh-CN" sz="1600" spc="300" dirty="0">
              <a:solidFill>
                <a:schemeClr val="tx1">
                  <a:lumMod val="85000"/>
                  <a:lumOff val="15000"/>
                </a:schemeClr>
              </a:solidFill>
              <a:latin typeface="+mn-ea"/>
            </a:endParaRPr>
          </a:p>
        </p:txBody>
      </p:sp>
      <p:sp>
        <p:nvSpPr>
          <p:cNvPr id="38" name="文本框 37">
            <a:extLst>
              <a:ext uri="{FF2B5EF4-FFF2-40B4-BE49-F238E27FC236}">
                <a16:creationId xmlns:a16="http://schemas.microsoft.com/office/drawing/2014/main" id="{DF6B1B60-5D23-4E33-A528-D3D3B3FB1D90}"/>
              </a:ext>
            </a:extLst>
          </p:cNvPr>
          <p:cNvSpPr txBox="1"/>
          <p:nvPr/>
        </p:nvSpPr>
        <p:spPr>
          <a:xfrm>
            <a:off x="8214285" y="3700764"/>
            <a:ext cx="1384995" cy="307777"/>
          </a:xfrm>
          <a:prstGeom prst="rect">
            <a:avLst/>
          </a:prstGeom>
          <a:noFill/>
        </p:spPr>
        <p:txBody>
          <a:bodyPr wrap="square" lIns="0" tIns="0" rIns="0" bIns="0" rtlCol="0">
            <a:spAutoFit/>
          </a:bodyPr>
          <a:lstStyle/>
          <a:p>
            <a:pPr algn="l"/>
            <a:r>
              <a:rPr lang="zh-CN" altLang="en-US" sz="2000" b="1" spc="300" dirty="0">
                <a:solidFill>
                  <a:schemeClr val="accent2"/>
                </a:solidFill>
                <a:latin typeface="+mj-ea"/>
                <a:ea typeface="+mj-ea"/>
              </a:rPr>
              <a:t>添加标题</a:t>
            </a:r>
          </a:p>
        </p:txBody>
      </p:sp>
      <p:sp>
        <p:nvSpPr>
          <p:cNvPr id="39" name="文本框 38">
            <a:extLst>
              <a:ext uri="{FF2B5EF4-FFF2-40B4-BE49-F238E27FC236}">
                <a16:creationId xmlns:a16="http://schemas.microsoft.com/office/drawing/2014/main" id="{57233801-6DF8-4A80-861D-FEE5F3DD78FA}"/>
              </a:ext>
            </a:extLst>
          </p:cNvPr>
          <p:cNvSpPr txBox="1"/>
          <p:nvPr/>
        </p:nvSpPr>
        <p:spPr>
          <a:xfrm>
            <a:off x="8214284" y="4054254"/>
            <a:ext cx="2947202" cy="327462"/>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添加您需要的内容尽量简洁</a:t>
            </a:r>
          </a:p>
        </p:txBody>
      </p:sp>
      <p:sp>
        <p:nvSpPr>
          <p:cNvPr id="42" name="文本框 41">
            <a:extLst>
              <a:ext uri="{FF2B5EF4-FFF2-40B4-BE49-F238E27FC236}">
                <a16:creationId xmlns:a16="http://schemas.microsoft.com/office/drawing/2014/main" id="{019B07A6-2E90-4650-925C-0D32723CCC34}"/>
              </a:ext>
            </a:extLst>
          </p:cNvPr>
          <p:cNvSpPr txBox="1"/>
          <p:nvPr/>
        </p:nvSpPr>
        <p:spPr>
          <a:xfrm>
            <a:off x="8214285" y="2450897"/>
            <a:ext cx="1384995" cy="307777"/>
          </a:xfrm>
          <a:prstGeom prst="rect">
            <a:avLst/>
          </a:prstGeom>
          <a:noFill/>
        </p:spPr>
        <p:txBody>
          <a:bodyPr wrap="square" lIns="0" tIns="0" rIns="0" bIns="0" rtlCol="0">
            <a:spAutoFit/>
          </a:bodyPr>
          <a:lstStyle/>
          <a:p>
            <a:pPr algn="l"/>
            <a:r>
              <a:rPr lang="zh-CN" altLang="en-US" sz="2000" b="1" spc="300" dirty="0">
                <a:solidFill>
                  <a:schemeClr val="accent2"/>
                </a:solidFill>
                <a:latin typeface="+mj-ea"/>
                <a:ea typeface="+mj-ea"/>
              </a:rPr>
              <a:t>添加标题</a:t>
            </a:r>
          </a:p>
        </p:txBody>
      </p:sp>
      <p:sp>
        <p:nvSpPr>
          <p:cNvPr id="43" name="文本框 42">
            <a:extLst>
              <a:ext uri="{FF2B5EF4-FFF2-40B4-BE49-F238E27FC236}">
                <a16:creationId xmlns:a16="http://schemas.microsoft.com/office/drawing/2014/main" id="{58565CCC-83FD-4747-A16D-337A5278B9E9}"/>
              </a:ext>
            </a:extLst>
          </p:cNvPr>
          <p:cNvSpPr txBox="1"/>
          <p:nvPr/>
        </p:nvSpPr>
        <p:spPr>
          <a:xfrm>
            <a:off x="8214284" y="2804387"/>
            <a:ext cx="2947202" cy="327462"/>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添加您需要的内容尽量简洁</a:t>
            </a:r>
          </a:p>
        </p:txBody>
      </p:sp>
      <p:sp>
        <p:nvSpPr>
          <p:cNvPr id="45" name="文本框 44">
            <a:extLst>
              <a:ext uri="{FF2B5EF4-FFF2-40B4-BE49-F238E27FC236}">
                <a16:creationId xmlns:a16="http://schemas.microsoft.com/office/drawing/2014/main" id="{CAFFF868-C5AD-4A1F-BC4E-96A9F99925D4}"/>
              </a:ext>
            </a:extLst>
          </p:cNvPr>
          <p:cNvSpPr txBox="1"/>
          <p:nvPr/>
        </p:nvSpPr>
        <p:spPr>
          <a:xfrm>
            <a:off x="8214285" y="4957763"/>
            <a:ext cx="1384995" cy="307777"/>
          </a:xfrm>
          <a:prstGeom prst="rect">
            <a:avLst/>
          </a:prstGeom>
          <a:noFill/>
        </p:spPr>
        <p:txBody>
          <a:bodyPr wrap="square" lIns="0" tIns="0" rIns="0" bIns="0" rtlCol="0">
            <a:spAutoFit/>
          </a:bodyPr>
          <a:lstStyle/>
          <a:p>
            <a:pPr algn="l"/>
            <a:r>
              <a:rPr lang="zh-CN" altLang="en-US" sz="2000" b="1" spc="300" dirty="0">
                <a:solidFill>
                  <a:schemeClr val="accent2"/>
                </a:solidFill>
                <a:latin typeface="+mj-ea"/>
                <a:ea typeface="+mj-ea"/>
              </a:rPr>
              <a:t>添加标题</a:t>
            </a:r>
          </a:p>
        </p:txBody>
      </p:sp>
      <p:sp>
        <p:nvSpPr>
          <p:cNvPr id="46" name="文本框 45">
            <a:extLst>
              <a:ext uri="{FF2B5EF4-FFF2-40B4-BE49-F238E27FC236}">
                <a16:creationId xmlns:a16="http://schemas.microsoft.com/office/drawing/2014/main" id="{B76A07C7-F2CE-4BCE-9602-013FB3802BB2}"/>
              </a:ext>
            </a:extLst>
          </p:cNvPr>
          <p:cNvSpPr txBox="1"/>
          <p:nvPr/>
        </p:nvSpPr>
        <p:spPr>
          <a:xfrm>
            <a:off x="8214284" y="5311253"/>
            <a:ext cx="3063316" cy="327462"/>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添加您需要的内容尽量简洁</a:t>
            </a:r>
          </a:p>
        </p:txBody>
      </p:sp>
    </p:spTree>
    <p:extLst>
      <p:ext uri="{BB962C8B-B14F-4D97-AF65-F5344CB8AC3E}">
        <p14:creationId xmlns:p14="http://schemas.microsoft.com/office/powerpoint/2010/main" val="1714109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489404-35A4-4AB3-A500-5E5391CA7D20}"/>
              </a:ext>
            </a:extLst>
          </p:cNvPr>
          <p:cNvSpPr>
            <a:spLocks noGrp="1"/>
          </p:cNvSpPr>
          <p:nvPr>
            <p:ph type="title"/>
          </p:nvPr>
        </p:nvSpPr>
        <p:spPr/>
        <p:txBody>
          <a:bodyPr/>
          <a:lstStyle/>
          <a:p>
            <a:r>
              <a:rPr lang="zh-CN" altLang="en-US" dirty="0"/>
              <a:t>这是四张图加四段文字页</a:t>
            </a:r>
          </a:p>
        </p:txBody>
      </p:sp>
      <p:pic>
        <p:nvPicPr>
          <p:cNvPr id="16" name="图片占位符 15">
            <a:extLst>
              <a:ext uri="{FF2B5EF4-FFF2-40B4-BE49-F238E27FC236}">
                <a16:creationId xmlns:a16="http://schemas.microsoft.com/office/drawing/2014/main" id="{063A3D32-077E-49F7-A485-ED51BEF523E9}"/>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5663" r="5663"/>
          <a:stretch>
            <a:fillRect/>
          </a:stretch>
        </p:blipFill>
        <p:spPr/>
      </p:pic>
      <p:pic>
        <p:nvPicPr>
          <p:cNvPr id="18" name="图片占位符 17">
            <a:extLst>
              <a:ext uri="{FF2B5EF4-FFF2-40B4-BE49-F238E27FC236}">
                <a16:creationId xmlns:a16="http://schemas.microsoft.com/office/drawing/2014/main" id="{F3A1C8BC-AD29-4057-8985-D2A10F452EEE}"/>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5948" r="5948"/>
          <a:stretch>
            <a:fillRect/>
          </a:stretch>
        </p:blipFill>
        <p:spPr/>
      </p:pic>
      <p:sp>
        <p:nvSpPr>
          <p:cNvPr id="19" name="矩形 18">
            <a:extLst>
              <a:ext uri="{FF2B5EF4-FFF2-40B4-BE49-F238E27FC236}">
                <a16:creationId xmlns:a16="http://schemas.microsoft.com/office/drawing/2014/main" id="{7A944134-23A7-4675-BF63-FD6061EF26AF}"/>
              </a:ext>
            </a:extLst>
          </p:cNvPr>
          <p:cNvSpPr/>
          <p:nvPr/>
        </p:nvSpPr>
        <p:spPr>
          <a:xfrm>
            <a:off x="660400" y="3632200"/>
            <a:ext cx="2717369" cy="2298700"/>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42680807-38E4-488C-A3E7-191B902A7011}"/>
              </a:ext>
            </a:extLst>
          </p:cNvPr>
          <p:cNvSpPr/>
          <p:nvPr/>
        </p:nvSpPr>
        <p:spPr>
          <a:xfrm>
            <a:off x="3376908" y="1306742"/>
            <a:ext cx="2717369" cy="2332943"/>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4D9F6D20-70C0-475B-AE94-6FFEAF8E39D9}"/>
              </a:ext>
            </a:extLst>
          </p:cNvPr>
          <p:cNvGrpSpPr/>
          <p:nvPr/>
        </p:nvGrpSpPr>
        <p:grpSpPr>
          <a:xfrm flipV="1">
            <a:off x="4481592" y="3321050"/>
            <a:ext cx="508000" cy="508000"/>
            <a:chOff x="4252686" y="2191657"/>
            <a:chExt cx="2699907" cy="2699907"/>
          </a:xfrm>
        </p:grpSpPr>
        <p:sp>
          <p:nvSpPr>
            <p:cNvPr id="26" name="椭圆 25">
              <a:extLst>
                <a:ext uri="{FF2B5EF4-FFF2-40B4-BE49-F238E27FC236}">
                  <a16:creationId xmlns:a16="http://schemas.microsoft.com/office/drawing/2014/main" id="{AF86DF5E-5E59-4569-A339-DC942348E683}"/>
                </a:ext>
              </a:extLst>
            </p:cNvPr>
            <p:cNvSpPr/>
            <p:nvPr/>
          </p:nvSpPr>
          <p:spPr>
            <a:xfrm>
              <a:off x="4252686" y="2191657"/>
              <a:ext cx="2699907" cy="269990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V 形 26">
              <a:extLst>
                <a:ext uri="{FF2B5EF4-FFF2-40B4-BE49-F238E27FC236}">
                  <a16:creationId xmlns:a16="http://schemas.microsoft.com/office/drawing/2014/main" id="{5F263A59-8AA8-4E02-B8F0-7619461D44E8}"/>
                </a:ext>
              </a:extLst>
            </p:cNvPr>
            <p:cNvSpPr/>
            <p:nvPr/>
          </p:nvSpPr>
          <p:spPr>
            <a:xfrm rot="16200000">
              <a:off x="5135285" y="2565435"/>
              <a:ext cx="934705" cy="1624302"/>
            </a:xfrm>
            <a:prstGeom prst="chevron">
              <a:avLst>
                <a:gd name="adj" fmla="val 6168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8" name="矩形 27">
            <a:extLst>
              <a:ext uri="{FF2B5EF4-FFF2-40B4-BE49-F238E27FC236}">
                <a16:creationId xmlns:a16="http://schemas.microsoft.com/office/drawing/2014/main" id="{DFAEC5D7-ED1C-406E-A88D-2D6131CE33E3}"/>
              </a:ext>
            </a:extLst>
          </p:cNvPr>
          <p:cNvSpPr/>
          <p:nvPr/>
        </p:nvSpPr>
        <p:spPr>
          <a:xfrm>
            <a:off x="6093415" y="3632200"/>
            <a:ext cx="2717369" cy="2298699"/>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FF43F01E-5F0A-4D4D-AD7B-A94CFDFE01DB}"/>
              </a:ext>
            </a:extLst>
          </p:cNvPr>
          <p:cNvSpPr/>
          <p:nvPr/>
        </p:nvSpPr>
        <p:spPr>
          <a:xfrm>
            <a:off x="8810784" y="1306741"/>
            <a:ext cx="2685894" cy="2332943"/>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a:extLst>
              <a:ext uri="{FF2B5EF4-FFF2-40B4-BE49-F238E27FC236}">
                <a16:creationId xmlns:a16="http://schemas.microsoft.com/office/drawing/2014/main" id="{FD13ECB2-883A-4DD2-AF41-90FF403DA194}"/>
              </a:ext>
            </a:extLst>
          </p:cNvPr>
          <p:cNvGrpSpPr/>
          <p:nvPr/>
        </p:nvGrpSpPr>
        <p:grpSpPr>
          <a:xfrm flipV="1">
            <a:off x="9892724" y="3321050"/>
            <a:ext cx="508000" cy="508000"/>
            <a:chOff x="4252686" y="2191657"/>
            <a:chExt cx="2699907" cy="2699907"/>
          </a:xfrm>
        </p:grpSpPr>
        <p:sp>
          <p:nvSpPr>
            <p:cNvPr id="31" name="椭圆 30">
              <a:extLst>
                <a:ext uri="{FF2B5EF4-FFF2-40B4-BE49-F238E27FC236}">
                  <a16:creationId xmlns:a16="http://schemas.microsoft.com/office/drawing/2014/main" id="{8E72B004-5C1D-4A14-BD51-6BAC1ECFD62B}"/>
                </a:ext>
              </a:extLst>
            </p:cNvPr>
            <p:cNvSpPr/>
            <p:nvPr/>
          </p:nvSpPr>
          <p:spPr>
            <a:xfrm>
              <a:off x="4252686" y="2191657"/>
              <a:ext cx="2699907" cy="269990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箭头: V 形 31">
              <a:extLst>
                <a:ext uri="{FF2B5EF4-FFF2-40B4-BE49-F238E27FC236}">
                  <a16:creationId xmlns:a16="http://schemas.microsoft.com/office/drawing/2014/main" id="{25A9EDEB-5A4E-436C-B2B6-883457C91856}"/>
                </a:ext>
              </a:extLst>
            </p:cNvPr>
            <p:cNvSpPr/>
            <p:nvPr/>
          </p:nvSpPr>
          <p:spPr>
            <a:xfrm rot="16200000">
              <a:off x="5135285" y="2565435"/>
              <a:ext cx="934705" cy="1624302"/>
            </a:xfrm>
            <a:prstGeom prst="chevron">
              <a:avLst>
                <a:gd name="adj" fmla="val 6168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36" name="组合 35">
            <a:extLst>
              <a:ext uri="{FF2B5EF4-FFF2-40B4-BE49-F238E27FC236}">
                <a16:creationId xmlns:a16="http://schemas.microsoft.com/office/drawing/2014/main" id="{7929E69C-F501-49DA-9E27-701DD6295424}"/>
              </a:ext>
            </a:extLst>
          </p:cNvPr>
          <p:cNvGrpSpPr/>
          <p:nvPr/>
        </p:nvGrpSpPr>
        <p:grpSpPr>
          <a:xfrm>
            <a:off x="966118" y="4165404"/>
            <a:ext cx="2366269" cy="1486291"/>
            <a:chOff x="1631830" y="1301309"/>
            <a:chExt cx="2366269" cy="1486291"/>
          </a:xfrm>
        </p:grpSpPr>
        <p:sp>
          <p:nvSpPr>
            <p:cNvPr id="37" name="文本框 36">
              <a:extLst>
                <a:ext uri="{FF2B5EF4-FFF2-40B4-BE49-F238E27FC236}">
                  <a16:creationId xmlns:a16="http://schemas.microsoft.com/office/drawing/2014/main" id="{D199777D-E5B1-4D09-9AE3-E3685812FB6A}"/>
                </a:ext>
              </a:extLst>
            </p:cNvPr>
            <p:cNvSpPr txBox="1"/>
            <p:nvPr/>
          </p:nvSpPr>
          <p:spPr>
            <a:xfrm>
              <a:off x="2035383"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38" name="文本框 37">
              <a:extLst>
                <a:ext uri="{FF2B5EF4-FFF2-40B4-BE49-F238E27FC236}">
                  <a16:creationId xmlns:a16="http://schemas.microsoft.com/office/drawing/2014/main" id="{BB20D1A1-A9D7-40C4-89A5-D8129FFB103C}"/>
                </a:ext>
              </a:extLst>
            </p:cNvPr>
            <p:cNvSpPr txBox="1"/>
            <p:nvPr/>
          </p:nvSpPr>
          <p:spPr>
            <a:xfrm>
              <a:off x="1631830" y="1721474"/>
              <a:ext cx="2366269" cy="1066126"/>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安徽理工大学位于安徽省淮南市，是安徽省高等教育振兴计划</a:t>
              </a:r>
            </a:p>
          </p:txBody>
        </p:sp>
      </p:grpSp>
      <p:grpSp>
        <p:nvGrpSpPr>
          <p:cNvPr id="48" name="组合 47">
            <a:extLst>
              <a:ext uri="{FF2B5EF4-FFF2-40B4-BE49-F238E27FC236}">
                <a16:creationId xmlns:a16="http://schemas.microsoft.com/office/drawing/2014/main" id="{F9774AF2-ED30-4BB9-88D3-C1F77D48A8EC}"/>
              </a:ext>
            </a:extLst>
          </p:cNvPr>
          <p:cNvGrpSpPr/>
          <p:nvPr/>
        </p:nvGrpSpPr>
        <p:grpSpPr>
          <a:xfrm>
            <a:off x="6373818" y="4165404"/>
            <a:ext cx="2366269" cy="1486291"/>
            <a:chOff x="1631830" y="1301309"/>
            <a:chExt cx="2366269" cy="1486291"/>
          </a:xfrm>
        </p:grpSpPr>
        <p:sp>
          <p:nvSpPr>
            <p:cNvPr id="49" name="文本框 48">
              <a:extLst>
                <a:ext uri="{FF2B5EF4-FFF2-40B4-BE49-F238E27FC236}">
                  <a16:creationId xmlns:a16="http://schemas.microsoft.com/office/drawing/2014/main" id="{148694A8-90F7-407E-B870-028F1B3257EC}"/>
                </a:ext>
              </a:extLst>
            </p:cNvPr>
            <p:cNvSpPr txBox="1"/>
            <p:nvPr/>
          </p:nvSpPr>
          <p:spPr>
            <a:xfrm>
              <a:off x="2035383"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50" name="文本框 49">
              <a:extLst>
                <a:ext uri="{FF2B5EF4-FFF2-40B4-BE49-F238E27FC236}">
                  <a16:creationId xmlns:a16="http://schemas.microsoft.com/office/drawing/2014/main" id="{468FFE3C-6EDF-452C-9EDE-09E3D6A4484B}"/>
                </a:ext>
              </a:extLst>
            </p:cNvPr>
            <p:cNvSpPr txBox="1"/>
            <p:nvPr/>
          </p:nvSpPr>
          <p:spPr>
            <a:xfrm>
              <a:off x="1631830" y="1721474"/>
              <a:ext cx="2366269" cy="1066126"/>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安徽理工大学位于安徽省淮南市，是安徽省高等教育振兴计划</a:t>
              </a:r>
            </a:p>
          </p:txBody>
        </p:sp>
      </p:grpSp>
      <p:grpSp>
        <p:nvGrpSpPr>
          <p:cNvPr id="51" name="组合 50">
            <a:extLst>
              <a:ext uri="{FF2B5EF4-FFF2-40B4-BE49-F238E27FC236}">
                <a16:creationId xmlns:a16="http://schemas.microsoft.com/office/drawing/2014/main" id="{6A700DEF-08C3-4564-9629-41D97F083E97}"/>
              </a:ext>
            </a:extLst>
          </p:cNvPr>
          <p:cNvGrpSpPr/>
          <p:nvPr/>
        </p:nvGrpSpPr>
        <p:grpSpPr>
          <a:xfrm>
            <a:off x="3668931" y="1754457"/>
            <a:ext cx="2366269" cy="1486291"/>
            <a:chOff x="1631830" y="1301309"/>
            <a:chExt cx="2366269" cy="1486291"/>
          </a:xfrm>
        </p:grpSpPr>
        <p:sp>
          <p:nvSpPr>
            <p:cNvPr id="52" name="文本框 51">
              <a:extLst>
                <a:ext uri="{FF2B5EF4-FFF2-40B4-BE49-F238E27FC236}">
                  <a16:creationId xmlns:a16="http://schemas.microsoft.com/office/drawing/2014/main" id="{2CC98DC0-7305-47A6-B187-08CACD3B2653}"/>
                </a:ext>
              </a:extLst>
            </p:cNvPr>
            <p:cNvSpPr txBox="1"/>
            <p:nvPr/>
          </p:nvSpPr>
          <p:spPr>
            <a:xfrm>
              <a:off x="2035383"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53" name="文本框 52">
              <a:extLst>
                <a:ext uri="{FF2B5EF4-FFF2-40B4-BE49-F238E27FC236}">
                  <a16:creationId xmlns:a16="http://schemas.microsoft.com/office/drawing/2014/main" id="{B8227C7A-EC4D-4FDA-9F40-BB7A78EEBAFB}"/>
                </a:ext>
              </a:extLst>
            </p:cNvPr>
            <p:cNvSpPr txBox="1"/>
            <p:nvPr/>
          </p:nvSpPr>
          <p:spPr>
            <a:xfrm>
              <a:off x="1631830" y="1721474"/>
              <a:ext cx="2366269" cy="1066126"/>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安徽理工大学位于安徽省淮南市，是安徽省高等教育振兴计划</a:t>
              </a:r>
            </a:p>
          </p:txBody>
        </p:sp>
      </p:grpSp>
      <p:grpSp>
        <p:nvGrpSpPr>
          <p:cNvPr id="54" name="组合 53">
            <a:extLst>
              <a:ext uri="{FF2B5EF4-FFF2-40B4-BE49-F238E27FC236}">
                <a16:creationId xmlns:a16="http://schemas.microsoft.com/office/drawing/2014/main" id="{4AF7C534-85AC-4714-B6F2-792963D87269}"/>
              </a:ext>
            </a:extLst>
          </p:cNvPr>
          <p:cNvGrpSpPr/>
          <p:nvPr/>
        </p:nvGrpSpPr>
        <p:grpSpPr>
          <a:xfrm>
            <a:off x="9089907" y="1754457"/>
            <a:ext cx="2366269" cy="1486291"/>
            <a:chOff x="1631830" y="1301309"/>
            <a:chExt cx="2366269" cy="1486291"/>
          </a:xfrm>
        </p:grpSpPr>
        <p:sp>
          <p:nvSpPr>
            <p:cNvPr id="55" name="文本框 54">
              <a:extLst>
                <a:ext uri="{FF2B5EF4-FFF2-40B4-BE49-F238E27FC236}">
                  <a16:creationId xmlns:a16="http://schemas.microsoft.com/office/drawing/2014/main" id="{30B6A03E-134B-46D1-A692-A6305AD0AB01}"/>
                </a:ext>
              </a:extLst>
            </p:cNvPr>
            <p:cNvSpPr txBox="1"/>
            <p:nvPr/>
          </p:nvSpPr>
          <p:spPr>
            <a:xfrm>
              <a:off x="2035383"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56" name="文本框 55">
              <a:extLst>
                <a:ext uri="{FF2B5EF4-FFF2-40B4-BE49-F238E27FC236}">
                  <a16:creationId xmlns:a16="http://schemas.microsoft.com/office/drawing/2014/main" id="{B30DA4CA-3D51-48E9-BD72-35F4D3A0C92D}"/>
                </a:ext>
              </a:extLst>
            </p:cNvPr>
            <p:cNvSpPr txBox="1"/>
            <p:nvPr/>
          </p:nvSpPr>
          <p:spPr>
            <a:xfrm>
              <a:off x="1631830" y="1721474"/>
              <a:ext cx="2366269" cy="1066126"/>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安徽理工大学位于安徽省淮南市，是安徽省高等教育振兴计划</a:t>
              </a:r>
            </a:p>
          </p:txBody>
        </p:sp>
      </p:grpSp>
      <p:pic>
        <p:nvPicPr>
          <p:cNvPr id="60" name="图片占位符 59">
            <a:extLst>
              <a:ext uri="{FF2B5EF4-FFF2-40B4-BE49-F238E27FC236}">
                <a16:creationId xmlns:a16="http://schemas.microsoft.com/office/drawing/2014/main" id="{A5A91850-D099-4597-BB68-300E25A153FD}"/>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6203" r="6203"/>
          <a:stretch>
            <a:fillRect/>
          </a:stretch>
        </p:blipFill>
        <p:spPr/>
      </p:pic>
      <p:grpSp>
        <p:nvGrpSpPr>
          <p:cNvPr id="23" name="组合 22">
            <a:extLst>
              <a:ext uri="{FF2B5EF4-FFF2-40B4-BE49-F238E27FC236}">
                <a16:creationId xmlns:a16="http://schemas.microsoft.com/office/drawing/2014/main" id="{D9A104C7-188B-4ACA-95A2-BD58D74B418B}"/>
              </a:ext>
            </a:extLst>
          </p:cNvPr>
          <p:cNvGrpSpPr/>
          <p:nvPr/>
        </p:nvGrpSpPr>
        <p:grpSpPr>
          <a:xfrm>
            <a:off x="1764654" y="3378200"/>
            <a:ext cx="508000" cy="508000"/>
            <a:chOff x="4252686" y="2191657"/>
            <a:chExt cx="2699907" cy="2699907"/>
          </a:xfrm>
        </p:grpSpPr>
        <p:sp>
          <p:nvSpPr>
            <p:cNvPr id="20" name="椭圆 19">
              <a:extLst>
                <a:ext uri="{FF2B5EF4-FFF2-40B4-BE49-F238E27FC236}">
                  <a16:creationId xmlns:a16="http://schemas.microsoft.com/office/drawing/2014/main" id="{8D7F34DE-D626-4960-9DEF-FF7515CFD07F}"/>
                </a:ext>
              </a:extLst>
            </p:cNvPr>
            <p:cNvSpPr/>
            <p:nvPr/>
          </p:nvSpPr>
          <p:spPr>
            <a:xfrm>
              <a:off x="4252686" y="2191657"/>
              <a:ext cx="2699907" cy="269990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V 形 21">
              <a:extLst>
                <a:ext uri="{FF2B5EF4-FFF2-40B4-BE49-F238E27FC236}">
                  <a16:creationId xmlns:a16="http://schemas.microsoft.com/office/drawing/2014/main" id="{5990EF93-1DF5-4480-A102-8FD69DE31910}"/>
                </a:ext>
              </a:extLst>
            </p:cNvPr>
            <p:cNvSpPr/>
            <p:nvPr/>
          </p:nvSpPr>
          <p:spPr>
            <a:xfrm rot="16200000">
              <a:off x="5135287" y="2700432"/>
              <a:ext cx="934704" cy="1624301"/>
            </a:xfrm>
            <a:prstGeom prst="chevron">
              <a:avLst>
                <a:gd name="adj" fmla="val 6168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64" name="图片占位符 63">
            <a:extLst>
              <a:ext uri="{FF2B5EF4-FFF2-40B4-BE49-F238E27FC236}">
                <a16:creationId xmlns:a16="http://schemas.microsoft.com/office/drawing/2014/main" id="{131366E5-7F82-4545-AEE6-0565879D816D}"/>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6177" r="6177"/>
          <a:stretch>
            <a:fillRect/>
          </a:stretch>
        </p:blipFill>
        <p:spPr/>
      </p:pic>
      <p:grpSp>
        <p:nvGrpSpPr>
          <p:cNvPr id="33" name="组合 32">
            <a:extLst>
              <a:ext uri="{FF2B5EF4-FFF2-40B4-BE49-F238E27FC236}">
                <a16:creationId xmlns:a16="http://schemas.microsoft.com/office/drawing/2014/main" id="{8A4DC6B0-EF4D-4FB7-A5BD-FA4829EA53C7}"/>
              </a:ext>
            </a:extLst>
          </p:cNvPr>
          <p:cNvGrpSpPr/>
          <p:nvPr/>
        </p:nvGrpSpPr>
        <p:grpSpPr>
          <a:xfrm flipH="1">
            <a:off x="7192816" y="3378200"/>
            <a:ext cx="508000" cy="508000"/>
            <a:chOff x="4252686" y="2191657"/>
            <a:chExt cx="2699907" cy="2699907"/>
          </a:xfrm>
        </p:grpSpPr>
        <p:sp>
          <p:nvSpPr>
            <p:cNvPr id="34" name="椭圆 33">
              <a:extLst>
                <a:ext uri="{FF2B5EF4-FFF2-40B4-BE49-F238E27FC236}">
                  <a16:creationId xmlns:a16="http://schemas.microsoft.com/office/drawing/2014/main" id="{D141D8A3-F0E6-4F22-A8A0-C4796E9C894B}"/>
                </a:ext>
              </a:extLst>
            </p:cNvPr>
            <p:cNvSpPr/>
            <p:nvPr/>
          </p:nvSpPr>
          <p:spPr>
            <a:xfrm>
              <a:off x="4252686" y="2191657"/>
              <a:ext cx="2699907" cy="269990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V 形 34">
              <a:extLst>
                <a:ext uri="{FF2B5EF4-FFF2-40B4-BE49-F238E27FC236}">
                  <a16:creationId xmlns:a16="http://schemas.microsoft.com/office/drawing/2014/main" id="{FF18ADCC-B341-421B-B3B7-C4D03757BB81}"/>
                </a:ext>
              </a:extLst>
            </p:cNvPr>
            <p:cNvSpPr/>
            <p:nvPr/>
          </p:nvSpPr>
          <p:spPr>
            <a:xfrm rot="16200000">
              <a:off x="5135287" y="2700432"/>
              <a:ext cx="934704" cy="1624301"/>
            </a:xfrm>
            <a:prstGeom prst="chevron">
              <a:avLst>
                <a:gd name="adj" fmla="val 6168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723587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BB612-F7EA-41AB-B5C6-0F4BBBE8F4A1}"/>
              </a:ext>
            </a:extLst>
          </p:cNvPr>
          <p:cNvSpPr>
            <a:spLocks noGrp="1"/>
          </p:cNvSpPr>
          <p:nvPr>
            <p:ph type="title"/>
          </p:nvPr>
        </p:nvSpPr>
        <p:spPr/>
        <p:txBody>
          <a:bodyPr/>
          <a:lstStyle/>
          <a:p>
            <a:r>
              <a:rPr lang="zh-CN" altLang="en-US" dirty="0"/>
              <a:t>这是递进关系的五段排版页 </a:t>
            </a:r>
          </a:p>
        </p:txBody>
      </p:sp>
      <p:sp>
        <p:nvSpPr>
          <p:cNvPr id="4" name="îṡ1ïďè">
            <a:extLst>
              <a:ext uri="{FF2B5EF4-FFF2-40B4-BE49-F238E27FC236}">
                <a16:creationId xmlns:a16="http://schemas.microsoft.com/office/drawing/2014/main" id="{7CE0629E-0666-4F7D-9E5B-18A6BBA47F55}"/>
              </a:ext>
            </a:extLst>
          </p:cNvPr>
          <p:cNvSpPr/>
          <p:nvPr/>
        </p:nvSpPr>
        <p:spPr bwMode="auto">
          <a:xfrm>
            <a:off x="4712661" y="3463636"/>
            <a:ext cx="786159" cy="564769"/>
          </a:xfrm>
          <a:custGeom>
            <a:avLst/>
            <a:gdLst>
              <a:gd name="T0" fmla="*/ 0 w 213"/>
              <a:gd name="T1" fmla="*/ 12 h 152"/>
              <a:gd name="T2" fmla="*/ 68 w 213"/>
              <a:gd name="T3" fmla="*/ 25 h 152"/>
              <a:gd name="T4" fmla="*/ 142 w 213"/>
              <a:gd name="T5" fmla="*/ 78 h 152"/>
              <a:gd name="T6" fmla="*/ 203 w 213"/>
              <a:gd name="T7" fmla="*/ 152 h 152"/>
              <a:gd name="T8" fmla="*/ 213 w 213"/>
              <a:gd name="T9" fmla="*/ 144 h 152"/>
              <a:gd name="T10" fmla="*/ 128 w 213"/>
              <a:gd name="T11" fmla="*/ 48 h 152"/>
              <a:gd name="T12" fmla="*/ 72 w 213"/>
              <a:gd name="T13" fmla="*/ 13 h 152"/>
              <a:gd name="T14" fmla="*/ 0 w 213"/>
              <a:gd name="T15" fmla="*/ 0 h 152"/>
              <a:gd name="T16" fmla="*/ 0 w 213"/>
              <a:gd name="T17" fmla="*/ 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52">
                <a:moveTo>
                  <a:pt x="0" y="12"/>
                </a:moveTo>
                <a:cubicBezTo>
                  <a:pt x="26" y="12"/>
                  <a:pt x="48" y="17"/>
                  <a:pt x="68" y="25"/>
                </a:cubicBezTo>
                <a:cubicBezTo>
                  <a:pt x="97" y="36"/>
                  <a:pt x="121" y="56"/>
                  <a:pt x="142" y="78"/>
                </a:cubicBezTo>
                <a:cubicBezTo>
                  <a:pt x="163" y="101"/>
                  <a:pt x="183" y="127"/>
                  <a:pt x="203" y="152"/>
                </a:cubicBezTo>
                <a:cubicBezTo>
                  <a:pt x="213" y="144"/>
                  <a:pt x="213" y="144"/>
                  <a:pt x="213" y="144"/>
                </a:cubicBezTo>
                <a:cubicBezTo>
                  <a:pt x="185" y="111"/>
                  <a:pt x="160" y="76"/>
                  <a:pt x="128" y="48"/>
                </a:cubicBezTo>
                <a:cubicBezTo>
                  <a:pt x="111" y="34"/>
                  <a:pt x="93" y="22"/>
                  <a:pt x="72" y="13"/>
                </a:cubicBezTo>
                <a:cubicBezTo>
                  <a:pt x="51" y="5"/>
                  <a:pt x="28" y="0"/>
                  <a:pt x="0" y="0"/>
                </a:cubicBezTo>
                <a:cubicBezTo>
                  <a:pt x="0" y="12"/>
                  <a:pt x="0" y="12"/>
                  <a:pt x="0" y="12"/>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5" name="íṥḻíďe">
            <a:extLst>
              <a:ext uri="{FF2B5EF4-FFF2-40B4-BE49-F238E27FC236}">
                <a16:creationId xmlns:a16="http://schemas.microsoft.com/office/drawing/2014/main" id="{EC4C0FDF-D8CE-4BF8-992D-748A71C7598B}"/>
              </a:ext>
            </a:extLst>
          </p:cNvPr>
          <p:cNvSpPr/>
          <p:nvPr/>
        </p:nvSpPr>
        <p:spPr bwMode="auto">
          <a:xfrm>
            <a:off x="4109489" y="3463636"/>
            <a:ext cx="603172" cy="338862"/>
          </a:xfrm>
          <a:custGeom>
            <a:avLst/>
            <a:gdLst>
              <a:gd name="T0" fmla="*/ 9 w 163"/>
              <a:gd name="T1" fmla="*/ 91 h 91"/>
              <a:gd name="T2" fmla="*/ 74 w 163"/>
              <a:gd name="T3" fmla="*/ 35 h 91"/>
              <a:gd name="T4" fmla="*/ 163 w 163"/>
              <a:gd name="T5" fmla="*/ 12 h 91"/>
              <a:gd name="T6" fmla="*/ 163 w 163"/>
              <a:gd name="T7" fmla="*/ 0 h 91"/>
              <a:gd name="T8" fmla="*/ 68 w 163"/>
              <a:gd name="T9" fmla="*/ 25 h 91"/>
              <a:gd name="T10" fmla="*/ 0 w 163"/>
              <a:gd name="T11" fmla="*/ 83 h 91"/>
              <a:gd name="T12" fmla="*/ 9 w 163"/>
              <a:gd name="T13" fmla="*/ 91 h 91"/>
            </a:gdLst>
            <a:ahLst/>
            <a:cxnLst>
              <a:cxn ang="0">
                <a:pos x="T0" y="T1"/>
              </a:cxn>
              <a:cxn ang="0">
                <a:pos x="T2" y="T3"/>
              </a:cxn>
              <a:cxn ang="0">
                <a:pos x="T4" y="T5"/>
              </a:cxn>
              <a:cxn ang="0">
                <a:pos x="T6" y="T7"/>
              </a:cxn>
              <a:cxn ang="0">
                <a:pos x="T8" y="T9"/>
              </a:cxn>
              <a:cxn ang="0">
                <a:pos x="T10" y="T11"/>
              </a:cxn>
              <a:cxn ang="0">
                <a:pos x="T12" y="T13"/>
              </a:cxn>
            </a:cxnLst>
            <a:rect l="0" t="0" r="r" b="b"/>
            <a:pathLst>
              <a:path w="163" h="91">
                <a:moveTo>
                  <a:pt x="9" y="91"/>
                </a:moveTo>
                <a:cubicBezTo>
                  <a:pt x="29" y="69"/>
                  <a:pt x="49" y="49"/>
                  <a:pt x="74" y="35"/>
                </a:cubicBezTo>
                <a:cubicBezTo>
                  <a:pt x="98" y="21"/>
                  <a:pt x="127" y="12"/>
                  <a:pt x="163" y="12"/>
                </a:cubicBezTo>
                <a:cubicBezTo>
                  <a:pt x="163" y="0"/>
                  <a:pt x="163" y="0"/>
                  <a:pt x="163" y="0"/>
                </a:cubicBezTo>
                <a:cubicBezTo>
                  <a:pt x="125" y="0"/>
                  <a:pt x="94" y="10"/>
                  <a:pt x="68" y="25"/>
                </a:cubicBezTo>
                <a:cubicBezTo>
                  <a:pt x="41" y="40"/>
                  <a:pt x="20" y="61"/>
                  <a:pt x="0" y="83"/>
                </a:cubicBezTo>
                <a:cubicBezTo>
                  <a:pt x="9" y="91"/>
                  <a:pt x="9" y="91"/>
                  <a:pt x="9" y="91"/>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lnSpcReduction="10000"/>
          </a:bodyPr>
          <a:lstStyle/>
          <a:p>
            <a:endParaRPr lang="en-US"/>
          </a:p>
        </p:txBody>
      </p:sp>
      <p:sp>
        <p:nvSpPr>
          <p:cNvPr id="6" name="isļîdê">
            <a:extLst>
              <a:ext uri="{FF2B5EF4-FFF2-40B4-BE49-F238E27FC236}">
                <a16:creationId xmlns:a16="http://schemas.microsoft.com/office/drawing/2014/main" id="{428326DE-C66A-4257-ACF8-0E3E7F21B9E1}"/>
              </a:ext>
            </a:extLst>
          </p:cNvPr>
          <p:cNvSpPr/>
          <p:nvPr/>
        </p:nvSpPr>
        <p:spPr bwMode="auto">
          <a:xfrm>
            <a:off x="4184037" y="3637585"/>
            <a:ext cx="1068542" cy="1073062"/>
          </a:xfrm>
          <a:prstGeom prst="ellipse">
            <a:avLst/>
          </a:prstGeom>
          <a:solidFill>
            <a:schemeClr val="accent3">
              <a:lumMod val="40000"/>
              <a:lumOff val="60000"/>
            </a:schemeClr>
          </a:solidFill>
          <a:ln w="38100">
            <a:noFill/>
          </a:ln>
        </p:spPr>
        <p:txBody>
          <a:bodyPr vert="horz" wrap="square" lIns="91440" tIns="45720" rIns="91440" bIns="45720" numCol="1" anchor="t" anchorCtr="0" compatLnSpc="1">
            <a:prstTxWarp prst="textNoShape">
              <a:avLst/>
            </a:prstTxWarp>
            <a:normAutofit/>
          </a:bodyPr>
          <a:lstStyle/>
          <a:p>
            <a:endParaRPr lang="en-US"/>
          </a:p>
        </p:txBody>
      </p:sp>
      <p:sp>
        <p:nvSpPr>
          <p:cNvPr id="7" name="iŝ1îdè">
            <a:extLst>
              <a:ext uri="{FF2B5EF4-FFF2-40B4-BE49-F238E27FC236}">
                <a16:creationId xmlns:a16="http://schemas.microsoft.com/office/drawing/2014/main" id="{FFC95CA8-9BB0-4580-AF84-D0F203C7C4C9}"/>
              </a:ext>
            </a:extLst>
          </p:cNvPr>
          <p:cNvSpPr/>
          <p:nvPr/>
        </p:nvSpPr>
        <p:spPr bwMode="auto">
          <a:xfrm>
            <a:off x="5462675" y="3861233"/>
            <a:ext cx="1369001" cy="508293"/>
          </a:xfrm>
          <a:custGeom>
            <a:avLst/>
            <a:gdLst>
              <a:gd name="T0" fmla="*/ 0 w 371"/>
              <a:gd name="T1" fmla="*/ 45 h 137"/>
              <a:gd name="T2" fmla="*/ 70 w 371"/>
              <a:gd name="T3" fmla="*/ 109 h 137"/>
              <a:gd name="T4" fmla="*/ 171 w 371"/>
              <a:gd name="T5" fmla="*/ 137 h 137"/>
              <a:gd name="T6" fmla="*/ 239 w 371"/>
              <a:gd name="T7" fmla="*/ 125 h 137"/>
              <a:gd name="T8" fmla="*/ 313 w 371"/>
              <a:gd name="T9" fmla="*/ 76 h 137"/>
              <a:gd name="T10" fmla="*/ 371 w 371"/>
              <a:gd name="T11" fmla="*/ 8 h 137"/>
              <a:gd name="T12" fmla="*/ 362 w 371"/>
              <a:gd name="T13" fmla="*/ 0 h 137"/>
              <a:gd name="T14" fmla="*/ 284 w 371"/>
              <a:gd name="T15" fmla="*/ 86 h 137"/>
              <a:gd name="T16" fmla="*/ 234 w 371"/>
              <a:gd name="T17" fmla="*/ 114 h 137"/>
              <a:gd name="T18" fmla="*/ 171 w 371"/>
              <a:gd name="T19" fmla="*/ 125 h 137"/>
              <a:gd name="T20" fmla="*/ 77 w 371"/>
              <a:gd name="T21" fmla="*/ 99 h 137"/>
              <a:gd name="T22" fmla="*/ 10 w 371"/>
              <a:gd name="T23" fmla="*/ 37 h 137"/>
              <a:gd name="T24" fmla="*/ 0 w 371"/>
              <a:gd name="T25" fmla="*/ 4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137">
                <a:moveTo>
                  <a:pt x="0" y="45"/>
                </a:moveTo>
                <a:cubicBezTo>
                  <a:pt x="21" y="69"/>
                  <a:pt x="43" y="92"/>
                  <a:pt x="70" y="109"/>
                </a:cubicBezTo>
                <a:cubicBezTo>
                  <a:pt x="97" y="126"/>
                  <a:pt x="130" y="137"/>
                  <a:pt x="171" y="137"/>
                </a:cubicBezTo>
                <a:cubicBezTo>
                  <a:pt x="196" y="137"/>
                  <a:pt x="219" y="133"/>
                  <a:pt x="239" y="125"/>
                </a:cubicBezTo>
                <a:cubicBezTo>
                  <a:pt x="268" y="114"/>
                  <a:pt x="292" y="96"/>
                  <a:pt x="313" y="76"/>
                </a:cubicBezTo>
                <a:cubicBezTo>
                  <a:pt x="334" y="55"/>
                  <a:pt x="353" y="31"/>
                  <a:pt x="371" y="8"/>
                </a:cubicBezTo>
                <a:cubicBezTo>
                  <a:pt x="362" y="0"/>
                  <a:pt x="362" y="0"/>
                  <a:pt x="362" y="0"/>
                </a:cubicBezTo>
                <a:cubicBezTo>
                  <a:pt x="337" y="31"/>
                  <a:pt x="313" y="63"/>
                  <a:pt x="284" y="86"/>
                </a:cubicBezTo>
                <a:cubicBezTo>
                  <a:pt x="269" y="98"/>
                  <a:pt x="253" y="107"/>
                  <a:pt x="234" y="114"/>
                </a:cubicBezTo>
                <a:cubicBezTo>
                  <a:pt x="216" y="121"/>
                  <a:pt x="195" y="125"/>
                  <a:pt x="171" y="125"/>
                </a:cubicBezTo>
                <a:cubicBezTo>
                  <a:pt x="132" y="125"/>
                  <a:pt x="102" y="115"/>
                  <a:pt x="77" y="99"/>
                </a:cubicBezTo>
                <a:cubicBezTo>
                  <a:pt x="51" y="83"/>
                  <a:pt x="30" y="61"/>
                  <a:pt x="10" y="37"/>
                </a:cubicBezTo>
                <a:cubicBezTo>
                  <a:pt x="0" y="45"/>
                  <a:pt x="0" y="45"/>
                  <a:pt x="0" y="45"/>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8" name="î$ḻiďè">
            <a:extLst>
              <a:ext uri="{FF2B5EF4-FFF2-40B4-BE49-F238E27FC236}">
                <a16:creationId xmlns:a16="http://schemas.microsoft.com/office/drawing/2014/main" id="{C404DED1-2176-4F70-9FAD-8AB9A1B00781}"/>
              </a:ext>
            </a:extLst>
          </p:cNvPr>
          <p:cNvSpPr/>
          <p:nvPr/>
        </p:nvSpPr>
        <p:spPr bwMode="auto">
          <a:xfrm>
            <a:off x="6800048" y="3463636"/>
            <a:ext cx="1436773" cy="530884"/>
          </a:xfrm>
          <a:custGeom>
            <a:avLst/>
            <a:gdLst>
              <a:gd name="T0" fmla="*/ 9 w 389"/>
              <a:gd name="T1" fmla="*/ 115 h 143"/>
              <a:gd name="T2" fmla="*/ 81 w 389"/>
              <a:gd name="T3" fmla="*/ 43 h 143"/>
              <a:gd name="T4" fmla="*/ 183 w 389"/>
              <a:gd name="T5" fmla="*/ 12 h 143"/>
              <a:gd name="T6" fmla="*/ 248 w 389"/>
              <a:gd name="T7" fmla="*/ 24 h 143"/>
              <a:gd name="T8" fmla="*/ 320 w 389"/>
              <a:gd name="T9" fmla="*/ 74 h 143"/>
              <a:gd name="T10" fmla="*/ 379 w 389"/>
              <a:gd name="T11" fmla="*/ 143 h 143"/>
              <a:gd name="T12" fmla="*/ 389 w 389"/>
              <a:gd name="T13" fmla="*/ 136 h 143"/>
              <a:gd name="T14" fmla="*/ 306 w 389"/>
              <a:gd name="T15" fmla="*/ 44 h 143"/>
              <a:gd name="T16" fmla="*/ 253 w 389"/>
              <a:gd name="T17" fmla="*/ 12 h 143"/>
              <a:gd name="T18" fmla="*/ 183 w 389"/>
              <a:gd name="T19" fmla="*/ 0 h 143"/>
              <a:gd name="T20" fmla="*/ 74 w 389"/>
              <a:gd name="T21" fmla="*/ 33 h 143"/>
              <a:gd name="T22" fmla="*/ 0 w 389"/>
              <a:gd name="T23" fmla="*/ 107 h 143"/>
              <a:gd name="T24" fmla="*/ 9 w 389"/>
              <a:gd name="T2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9" h="143">
                <a:moveTo>
                  <a:pt x="9" y="115"/>
                </a:moveTo>
                <a:cubicBezTo>
                  <a:pt x="31" y="88"/>
                  <a:pt x="54" y="62"/>
                  <a:pt x="81" y="43"/>
                </a:cubicBezTo>
                <a:cubicBezTo>
                  <a:pt x="108" y="24"/>
                  <a:pt x="140" y="12"/>
                  <a:pt x="183" y="12"/>
                </a:cubicBezTo>
                <a:cubicBezTo>
                  <a:pt x="208" y="12"/>
                  <a:pt x="229" y="16"/>
                  <a:pt x="248" y="24"/>
                </a:cubicBezTo>
                <a:cubicBezTo>
                  <a:pt x="277" y="35"/>
                  <a:pt x="300" y="52"/>
                  <a:pt x="320" y="74"/>
                </a:cubicBezTo>
                <a:cubicBezTo>
                  <a:pt x="341" y="95"/>
                  <a:pt x="360" y="119"/>
                  <a:pt x="379" y="143"/>
                </a:cubicBezTo>
                <a:cubicBezTo>
                  <a:pt x="389" y="136"/>
                  <a:pt x="389" y="136"/>
                  <a:pt x="389" y="136"/>
                </a:cubicBezTo>
                <a:cubicBezTo>
                  <a:pt x="363" y="104"/>
                  <a:pt x="338" y="71"/>
                  <a:pt x="306" y="44"/>
                </a:cubicBezTo>
                <a:cubicBezTo>
                  <a:pt x="291" y="31"/>
                  <a:pt x="273" y="20"/>
                  <a:pt x="253" y="12"/>
                </a:cubicBezTo>
                <a:cubicBezTo>
                  <a:pt x="232" y="5"/>
                  <a:pt x="209" y="0"/>
                  <a:pt x="183" y="0"/>
                </a:cubicBezTo>
                <a:cubicBezTo>
                  <a:pt x="138" y="0"/>
                  <a:pt x="103" y="13"/>
                  <a:pt x="74" y="33"/>
                </a:cubicBezTo>
                <a:cubicBezTo>
                  <a:pt x="45" y="53"/>
                  <a:pt x="22" y="80"/>
                  <a:pt x="0" y="107"/>
                </a:cubicBezTo>
                <a:cubicBezTo>
                  <a:pt x="9" y="115"/>
                  <a:pt x="9" y="115"/>
                  <a:pt x="9" y="115"/>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9" name="ïsļïdè">
            <a:extLst>
              <a:ext uri="{FF2B5EF4-FFF2-40B4-BE49-F238E27FC236}">
                <a16:creationId xmlns:a16="http://schemas.microsoft.com/office/drawing/2014/main" id="{F72CA1F8-AB72-418E-83B0-5E41FE2BA738}"/>
              </a:ext>
            </a:extLst>
          </p:cNvPr>
          <p:cNvSpPr/>
          <p:nvPr/>
        </p:nvSpPr>
        <p:spPr bwMode="auto">
          <a:xfrm>
            <a:off x="6976256" y="3727948"/>
            <a:ext cx="1068542" cy="1070803"/>
          </a:xfrm>
          <a:prstGeom prst="ellipse">
            <a:avLst/>
          </a:prstGeom>
          <a:solidFill>
            <a:schemeClr val="accent3">
              <a:lumMod val="40000"/>
              <a:lumOff val="60000"/>
            </a:schemeClr>
          </a:solidFill>
          <a:ln w="38100">
            <a:noFill/>
          </a:ln>
        </p:spPr>
        <p:txBody>
          <a:bodyPr vert="horz" wrap="square" lIns="91440" tIns="45720" rIns="91440" bIns="45720" numCol="1" anchor="t" anchorCtr="0" compatLnSpc="1">
            <a:prstTxWarp prst="textNoShape">
              <a:avLst/>
            </a:prstTxWarp>
            <a:normAutofit/>
          </a:bodyPr>
          <a:lstStyle/>
          <a:p>
            <a:endParaRPr lang="en-US" dirty="0"/>
          </a:p>
        </p:txBody>
      </p:sp>
      <p:sp>
        <p:nvSpPr>
          <p:cNvPr id="10" name="íŝ1ïḍe">
            <a:extLst>
              <a:ext uri="{FF2B5EF4-FFF2-40B4-BE49-F238E27FC236}">
                <a16:creationId xmlns:a16="http://schemas.microsoft.com/office/drawing/2014/main" id="{26A10CBE-B51C-474C-AFF4-888B2F72E8E5}"/>
              </a:ext>
            </a:extLst>
          </p:cNvPr>
          <p:cNvSpPr/>
          <p:nvPr/>
        </p:nvSpPr>
        <p:spPr bwMode="auto">
          <a:xfrm>
            <a:off x="1963366" y="3455156"/>
            <a:ext cx="2191304" cy="905891"/>
          </a:xfrm>
          <a:custGeom>
            <a:avLst/>
            <a:gdLst>
              <a:gd name="T0" fmla="*/ 0 w 593"/>
              <a:gd name="T1" fmla="*/ 12 h 244"/>
              <a:gd name="T2" fmla="*/ 107 w 593"/>
              <a:gd name="T3" fmla="*/ 47 h 244"/>
              <a:gd name="T4" fmla="*/ 165 w 593"/>
              <a:gd name="T5" fmla="*/ 104 h 244"/>
              <a:gd name="T6" fmla="*/ 248 w 593"/>
              <a:gd name="T7" fmla="*/ 198 h 244"/>
              <a:gd name="T8" fmla="*/ 303 w 593"/>
              <a:gd name="T9" fmla="*/ 231 h 244"/>
              <a:gd name="T10" fmla="*/ 373 w 593"/>
              <a:gd name="T11" fmla="*/ 244 h 244"/>
              <a:gd name="T12" fmla="*/ 449 w 593"/>
              <a:gd name="T13" fmla="*/ 229 h 244"/>
              <a:gd name="T14" fmla="*/ 529 w 593"/>
              <a:gd name="T15" fmla="*/ 168 h 244"/>
              <a:gd name="T16" fmla="*/ 593 w 593"/>
              <a:gd name="T17" fmla="*/ 91 h 244"/>
              <a:gd name="T18" fmla="*/ 584 w 593"/>
              <a:gd name="T19" fmla="*/ 83 h 244"/>
              <a:gd name="T20" fmla="*/ 497 w 593"/>
              <a:gd name="T21" fmla="*/ 183 h 244"/>
              <a:gd name="T22" fmla="*/ 444 w 593"/>
              <a:gd name="T23" fmla="*/ 218 h 244"/>
              <a:gd name="T24" fmla="*/ 373 w 593"/>
              <a:gd name="T25" fmla="*/ 232 h 244"/>
              <a:gd name="T26" fmla="*/ 266 w 593"/>
              <a:gd name="T27" fmla="*/ 197 h 244"/>
              <a:gd name="T28" fmla="*/ 209 w 593"/>
              <a:gd name="T29" fmla="*/ 140 h 244"/>
              <a:gd name="T30" fmla="*/ 126 w 593"/>
              <a:gd name="T31" fmla="*/ 46 h 244"/>
              <a:gd name="T32" fmla="*/ 71 w 593"/>
              <a:gd name="T33" fmla="*/ 13 h 244"/>
              <a:gd name="T34" fmla="*/ 0 w 593"/>
              <a:gd name="T35" fmla="*/ 0 h 244"/>
              <a:gd name="T36" fmla="*/ 0 w 593"/>
              <a:gd name="T37" fmla="*/ 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3" h="244">
                <a:moveTo>
                  <a:pt x="0" y="12"/>
                </a:moveTo>
                <a:cubicBezTo>
                  <a:pt x="46" y="12"/>
                  <a:pt x="79" y="26"/>
                  <a:pt x="107" y="47"/>
                </a:cubicBezTo>
                <a:cubicBezTo>
                  <a:pt x="129" y="63"/>
                  <a:pt x="147" y="83"/>
                  <a:pt x="165" y="104"/>
                </a:cubicBezTo>
                <a:cubicBezTo>
                  <a:pt x="191" y="136"/>
                  <a:pt x="216" y="171"/>
                  <a:pt x="248" y="198"/>
                </a:cubicBezTo>
                <a:cubicBezTo>
                  <a:pt x="264" y="211"/>
                  <a:pt x="282" y="223"/>
                  <a:pt x="303" y="231"/>
                </a:cubicBezTo>
                <a:cubicBezTo>
                  <a:pt x="323" y="239"/>
                  <a:pt x="347" y="244"/>
                  <a:pt x="373" y="244"/>
                </a:cubicBezTo>
                <a:cubicBezTo>
                  <a:pt x="402" y="244"/>
                  <a:pt x="427" y="239"/>
                  <a:pt x="449" y="229"/>
                </a:cubicBezTo>
                <a:cubicBezTo>
                  <a:pt x="481" y="216"/>
                  <a:pt x="506" y="193"/>
                  <a:pt x="529" y="168"/>
                </a:cubicBezTo>
                <a:cubicBezTo>
                  <a:pt x="552" y="143"/>
                  <a:pt x="572" y="116"/>
                  <a:pt x="593" y="91"/>
                </a:cubicBezTo>
                <a:cubicBezTo>
                  <a:pt x="584" y="83"/>
                  <a:pt x="584" y="83"/>
                  <a:pt x="584" y="83"/>
                </a:cubicBezTo>
                <a:cubicBezTo>
                  <a:pt x="555" y="117"/>
                  <a:pt x="529" y="155"/>
                  <a:pt x="497" y="183"/>
                </a:cubicBezTo>
                <a:cubicBezTo>
                  <a:pt x="481" y="198"/>
                  <a:pt x="464" y="210"/>
                  <a:pt x="444" y="218"/>
                </a:cubicBezTo>
                <a:cubicBezTo>
                  <a:pt x="424" y="227"/>
                  <a:pt x="401" y="232"/>
                  <a:pt x="373" y="232"/>
                </a:cubicBezTo>
                <a:cubicBezTo>
                  <a:pt x="328" y="232"/>
                  <a:pt x="295" y="218"/>
                  <a:pt x="266" y="197"/>
                </a:cubicBezTo>
                <a:cubicBezTo>
                  <a:pt x="245" y="181"/>
                  <a:pt x="227" y="161"/>
                  <a:pt x="209" y="140"/>
                </a:cubicBezTo>
                <a:cubicBezTo>
                  <a:pt x="183" y="108"/>
                  <a:pt x="158" y="73"/>
                  <a:pt x="126" y="46"/>
                </a:cubicBezTo>
                <a:cubicBezTo>
                  <a:pt x="110" y="33"/>
                  <a:pt x="92" y="21"/>
                  <a:pt x="71" y="13"/>
                </a:cubicBezTo>
                <a:cubicBezTo>
                  <a:pt x="51" y="5"/>
                  <a:pt x="27" y="0"/>
                  <a:pt x="0" y="0"/>
                </a:cubicBezTo>
                <a:cubicBezTo>
                  <a:pt x="0" y="12"/>
                  <a:pt x="0" y="12"/>
                  <a:pt x="0" y="12"/>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11" name="îṡ1îḋé">
            <a:extLst>
              <a:ext uri="{FF2B5EF4-FFF2-40B4-BE49-F238E27FC236}">
                <a16:creationId xmlns:a16="http://schemas.microsoft.com/office/drawing/2014/main" id="{31C79044-A302-4B3E-BD6F-8ECAFD2F2074}"/>
              </a:ext>
            </a:extLst>
          </p:cNvPr>
          <p:cNvSpPr/>
          <p:nvPr/>
        </p:nvSpPr>
        <p:spPr bwMode="auto">
          <a:xfrm>
            <a:off x="8193207" y="3463636"/>
            <a:ext cx="2035427" cy="905891"/>
          </a:xfrm>
          <a:custGeom>
            <a:avLst/>
            <a:gdLst>
              <a:gd name="T0" fmla="*/ 0 w 551"/>
              <a:gd name="T1" fmla="*/ 143 h 244"/>
              <a:gd name="T2" fmla="*/ 72 w 551"/>
              <a:gd name="T3" fmla="*/ 213 h 244"/>
              <a:gd name="T4" fmla="*/ 177 w 551"/>
              <a:gd name="T5" fmla="*/ 244 h 244"/>
              <a:gd name="T6" fmla="*/ 292 w 551"/>
              <a:gd name="T7" fmla="*/ 207 h 244"/>
              <a:gd name="T8" fmla="*/ 351 w 551"/>
              <a:gd name="T9" fmla="*/ 147 h 244"/>
              <a:gd name="T10" fmla="*/ 433 w 551"/>
              <a:gd name="T11" fmla="*/ 55 h 244"/>
              <a:gd name="T12" fmla="*/ 484 w 551"/>
              <a:gd name="T13" fmla="*/ 24 h 244"/>
              <a:gd name="T14" fmla="*/ 551 w 551"/>
              <a:gd name="T15" fmla="*/ 12 h 244"/>
              <a:gd name="T16" fmla="*/ 551 w 551"/>
              <a:gd name="T17" fmla="*/ 0 h 244"/>
              <a:gd name="T18" fmla="*/ 436 w 551"/>
              <a:gd name="T19" fmla="*/ 37 h 244"/>
              <a:gd name="T20" fmla="*/ 377 w 551"/>
              <a:gd name="T21" fmla="*/ 97 h 244"/>
              <a:gd name="T22" fmla="*/ 295 w 551"/>
              <a:gd name="T23" fmla="*/ 189 h 244"/>
              <a:gd name="T24" fmla="*/ 244 w 551"/>
              <a:gd name="T25" fmla="*/ 220 h 244"/>
              <a:gd name="T26" fmla="*/ 177 w 551"/>
              <a:gd name="T27" fmla="*/ 232 h 244"/>
              <a:gd name="T28" fmla="*/ 79 w 551"/>
              <a:gd name="T29" fmla="*/ 203 h 244"/>
              <a:gd name="T30" fmla="*/ 10 w 551"/>
              <a:gd name="T31" fmla="*/ 136 h 244"/>
              <a:gd name="T32" fmla="*/ 0 w 551"/>
              <a:gd name="T33" fmla="*/ 1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1" h="244">
                <a:moveTo>
                  <a:pt x="0" y="143"/>
                </a:moveTo>
                <a:cubicBezTo>
                  <a:pt x="22" y="169"/>
                  <a:pt x="44" y="194"/>
                  <a:pt x="72" y="213"/>
                </a:cubicBezTo>
                <a:cubicBezTo>
                  <a:pt x="100" y="232"/>
                  <a:pt x="134" y="244"/>
                  <a:pt x="177" y="244"/>
                </a:cubicBezTo>
                <a:cubicBezTo>
                  <a:pt x="225" y="244"/>
                  <a:pt x="262" y="229"/>
                  <a:pt x="292" y="207"/>
                </a:cubicBezTo>
                <a:cubicBezTo>
                  <a:pt x="314" y="190"/>
                  <a:pt x="333" y="169"/>
                  <a:pt x="351" y="147"/>
                </a:cubicBezTo>
                <a:cubicBezTo>
                  <a:pt x="378" y="115"/>
                  <a:pt x="403" y="81"/>
                  <a:pt x="433" y="55"/>
                </a:cubicBezTo>
                <a:cubicBezTo>
                  <a:pt x="448" y="42"/>
                  <a:pt x="465" y="32"/>
                  <a:pt x="484" y="24"/>
                </a:cubicBezTo>
                <a:cubicBezTo>
                  <a:pt x="503" y="16"/>
                  <a:pt x="525" y="12"/>
                  <a:pt x="551" y="12"/>
                </a:cubicBezTo>
                <a:cubicBezTo>
                  <a:pt x="551" y="0"/>
                  <a:pt x="551" y="0"/>
                  <a:pt x="551" y="0"/>
                </a:cubicBezTo>
                <a:cubicBezTo>
                  <a:pt x="503" y="0"/>
                  <a:pt x="466" y="15"/>
                  <a:pt x="436" y="37"/>
                </a:cubicBezTo>
                <a:cubicBezTo>
                  <a:pt x="414" y="54"/>
                  <a:pt x="395" y="75"/>
                  <a:pt x="377" y="97"/>
                </a:cubicBezTo>
                <a:cubicBezTo>
                  <a:pt x="350" y="129"/>
                  <a:pt x="326" y="163"/>
                  <a:pt x="295" y="189"/>
                </a:cubicBezTo>
                <a:cubicBezTo>
                  <a:pt x="280" y="202"/>
                  <a:pt x="263" y="212"/>
                  <a:pt x="244" y="220"/>
                </a:cubicBezTo>
                <a:cubicBezTo>
                  <a:pt x="225" y="228"/>
                  <a:pt x="203" y="232"/>
                  <a:pt x="177" y="232"/>
                </a:cubicBezTo>
                <a:cubicBezTo>
                  <a:pt x="137" y="232"/>
                  <a:pt x="105" y="221"/>
                  <a:pt x="79" y="203"/>
                </a:cubicBezTo>
                <a:cubicBezTo>
                  <a:pt x="52" y="185"/>
                  <a:pt x="31" y="161"/>
                  <a:pt x="10" y="136"/>
                </a:cubicBezTo>
                <a:cubicBezTo>
                  <a:pt x="0" y="143"/>
                  <a:pt x="0" y="143"/>
                  <a:pt x="0" y="14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12" name="ïŝ1iďé">
            <a:extLst>
              <a:ext uri="{FF2B5EF4-FFF2-40B4-BE49-F238E27FC236}">
                <a16:creationId xmlns:a16="http://schemas.microsoft.com/office/drawing/2014/main" id="{D7F7BF26-D929-44F5-8419-05510D4329BA}"/>
              </a:ext>
            </a:extLst>
          </p:cNvPr>
          <p:cNvSpPr/>
          <p:nvPr/>
        </p:nvSpPr>
        <p:spPr bwMode="auto">
          <a:xfrm>
            <a:off x="8324925" y="3104444"/>
            <a:ext cx="1064024" cy="1070803"/>
          </a:xfrm>
          <a:prstGeom prst="ellipse">
            <a:avLst/>
          </a:prstGeom>
          <a:solidFill>
            <a:schemeClr val="accent3">
              <a:lumMod val="40000"/>
              <a:lumOff val="60000"/>
            </a:schemeClr>
          </a:solidFill>
          <a:ln w="38100">
            <a:noFill/>
          </a:ln>
        </p:spPr>
        <p:txBody>
          <a:bodyPr vert="horz" wrap="square" lIns="91440" tIns="45720" rIns="91440" bIns="45720" numCol="1" anchor="t" anchorCtr="0" compatLnSpc="1">
            <a:prstTxWarp prst="textNoShape">
              <a:avLst/>
            </a:prstTxWarp>
            <a:normAutofit/>
          </a:bodyPr>
          <a:lstStyle/>
          <a:p>
            <a:endParaRPr lang="en-US"/>
          </a:p>
        </p:txBody>
      </p:sp>
      <p:sp>
        <p:nvSpPr>
          <p:cNvPr id="13" name="íšlïḋé">
            <a:extLst>
              <a:ext uri="{FF2B5EF4-FFF2-40B4-BE49-F238E27FC236}">
                <a16:creationId xmlns:a16="http://schemas.microsoft.com/office/drawing/2014/main" id="{E69F180F-D9DA-4C8C-86D4-E60370372AC9}"/>
              </a:ext>
            </a:extLst>
          </p:cNvPr>
          <p:cNvSpPr/>
          <p:nvPr/>
        </p:nvSpPr>
        <p:spPr bwMode="auto">
          <a:xfrm>
            <a:off x="8651864" y="3435940"/>
            <a:ext cx="410146" cy="407810"/>
          </a:xfrm>
          <a:custGeom>
            <a:avLst/>
            <a:gdLst>
              <a:gd name="T0" fmla="*/ 3682 w 4808"/>
              <a:gd name="T1" fmla="*/ 2763 h 4789"/>
              <a:gd name="T2" fmla="*/ 3420 w 4808"/>
              <a:gd name="T3" fmla="*/ 2703 h 4789"/>
              <a:gd name="T4" fmla="*/ 3026 w 4808"/>
              <a:gd name="T5" fmla="*/ 2392 h 4789"/>
              <a:gd name="T6" fmla="*/ 2818 w 4808"/>
              <a:gd name="T7" fmla="*/ 2517 h 4789"/>
              <a:gd name="T8" fmla="*/ 3219 w 4808"/>
              <a:gd name="T9" fmla="*/ 1876 h 4789"/>
              <a:gd name="T10" fmla="*/ 3609 w 4808"/>
              <a:gd name="T11" fmla="*/ 1953 h 4789"/>
              <a:gd name="T12" fmla="*/ 4553 w 4808"/>
              <a:gd name="T13" fmla="*/ 720 h 4789"/>
              <a:gd name="T14" fmla="*/ 4388 w 4808"/>
              <a:gd name="T15" fmla="*/ 680 h 4789"/>
              <a:gd name="T16" fmla="*/ 3872 w 4808"/>
              <a:gd name="T17" fmla="*/ 1161 h 4789"/>
              <a:gd name="T18" fmla="*/ 3859 w 4808"/>
              <a:gd name="T19" fmla="*/ 1160 h 4789"/>
              <a:gd name="T20" fmla="*/ 3491 w 4808"/>
              <a:gd name="T21" fmla="*/ 1099 h 4789"/>
              <a:gd name="T22" fmla="*/ 3432 w 4808"/>
              <a:gd name="T23" fmla="*/ 731 h 4789"/>
              <a:gd name="T24" fmla="*/ 3454 w 4808"/>
              <a:gd name="T25" fmla="*/ 658 h 4789"/>
              <a:gd name="T26" fmla="*/ 3938 w 4808"/>
              <a:gd name="T27" fmla="*/ 104 h 4789"/>
              <a:gd name="T28" fmla="*/ 3609 w 4808"/>
              <a:gd name="T29" fmla="*/ 0 h 4789"/>
              <a:gd name="T30" fmla="*/ 2710 w 4808"/>
              <a:gd name="T31" fmla="*/ 1369 h 4789"/>
              <a:gd name="T32" fmla="*/ 1300 w 4808"/>
              <a:gd name="T33" fmla="*/ 999 h 4789"/>
              <a:gd name="T34" fmla="*/ 1309 w 4808"/>
              <a:gd name="T35" fmla="*/ 892 h 4789"/>
              <a:gd name="T36" fmla="*/ 865 w 4808"/>
              <a:gd name="T37" fmla="*/ 294 h 4789"/>
              <a:gd name="T38" fmla="*/ 665 w 4808"/>
              <a:gd name="T39" fmla="*/ 298 h 4789"/>
              <a:gd name="T40" fmla="*/ 278 w 4808"/>
              <a:gd name="T41" fmla="*/ 787 h 4789"/>
              <a:gd name="T42" fmla="*/ 630 w 4808"/>
              <a:gd name="T43" fmla="*/ 1163 h 4789"/>
              <a:gd name="T44" fmla="*/ 926 w 4808"/>
              <a:gd name="T45" fmla="*/ 1291 h 4789"/>
              <a:gd name="T46" fmla="*/ 1018 w 4808"/>
              <a:gd name="T47" fmla="*/ 1282 h 4789"/>
              <a:gd name="T48" fmla="*/ 1485 w 4808"/>
              <a:gd name="T49" fmla="*/ 2594 h 4789"/>
              <a:gd name="T50" fmla="*/ 1037 w 4808"/>
              <a:gd name="T51" fmla="*/ 2572 h 4789"/>
              <a:gd name="T52" fmla="*/ 92 w 4808"/>
              <a:gd name="T53" fmla="*/ 3809 h 4789"/>
              <a:gd name="T54" fmla="*/ 186 w 4808"/>
              <a:gd name="T55" fmla="*/ 3882 h 4789"/>
              <a:gd name="T56" fmla="*/ 727 w 4808"/>
              <a:gd name="T57" fmla="*/ 3384 h 4789"/>
              <a:gd name="T58" fmla="*/ 789 w 4808"/>
              <a:gd name="T59" fmla="*/ 3371 h 4789"/>
              <a:gd name="T60" fmla="*/ 796 w 4808"/>
              <a:gd name="T61" fmla="*/ 3372 h 4789"/>
              <a:gd name="T62" fmla="*/ 1218 w 4808"/>
              <a:gd name="T63" fmla="*/ 3798 h 4789"/>
              <a:gd name="T64" fmla="*/ 1192 w 4808"/>
              <a:gd name="T65" fmla="*/ 3873 h 4789"/>
              <a:gd name="T66" fmla="*/ 707 w 4808"/>
              <a:gd name="T67" fmla="*/ 4427 h 4789"/>
              <a:gd name="T68" fmla="*/ 1037 w 4808"/>
              <a:gd name="T69" fmla="*/ 4531 h 4789"/>
              <a:gd name="T70" fmla="*/ 2016 w 4808"/>
              <a:gd name="T71" fmla="*/ 3551 h 4789"/>
              <a:gd name="T72" fmla="*/ 1994 w 4808"/>
              <a:gd name="T73" fmla="*/ 3103 h 4789"/>
              <a:gd name="T74" fmla="*/ 2535 w 4808"/>
              <a:gd name="T75" fmla="*/ 2799 h 4789"/>
              <a:gd name="T76" fmla="*/ 2410 w 4808"/>
              <a:gd name="T77" fmla="*/ 3007 h 4789"/>
              <a:gd name="T78" fmla="*/ 2721 w 4808"/>
              <a:gd name="T79" fmla="*/ 3401 h 4789"/>
              <a:gd name="T80" fmla="*/ 2781 w 4808"/>
              <a:gd name="T81" fmla="*/ 3663 h 4789"/>
              <a:gd name="T82" fmla="*/ 4013 w 4808"/>
              <a:gd name="T83" fmla="*/ 4789 h 4789"/>
              <a:gd name="T84" fmla="*/ 4734 w 4808"/>
              <a:gd name="T85" fmla="*/ 4173 h 4789"/>
              <a:gd name="T86" fmla="*/ 4734 w 4808"/>
              <a:gd name="T87" fmla="*/ 3815 h 4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08" h="4789">
                <a:moveTo>
                  <a:pt x="4734" y="3815"/>
                </a:moveTo>
                <a:lnTo>
                  <a:pt x="3682" y="2763"/>
                </a:lnTo>
                <a:cubicBezTo>
                  <a:pt x="3634" y="2715"/>
                  <a:pt x="3570" y="2689"/>
                  <a:pt x="3502" y="2689"/>
                </a:cubicBezTo>
                <a:cubicBezTo>
                  <a:pt x="3474" y="2689"/>
                  <a:pt x="3446" y="2694"/>
                  <a:pt x="3420" y="2703"/>
                </a:cubicBezTo>
                <a:lnTo>
                  <a:pt x="3167" y="2450"/>
                </a:lnTo>
                <a:cubicBezTo>
                  <a:pt x="3130" y="2413"/>
                  <a:pt x="3079" y="2392"/>
                  <a:pt x="3026" y="2392"/>
                </a:cubicBezTo>
                <a:cubicBezTo>
                  <a:pt x="2972" y="2392"/>
                  <a:pt x="2922" y="2413"/>
                  <a:pt x="2884" y="2450"/>
                </a:cubicBezTo>
                <a:lnTo>
                  <a:pt x="2818" y="2517"/>
                </a:lnTo>
                <a:lnTo>
                  <a:pt x="2699" y="2398"/>
                </a:lnTo>
                <a:lnTo>
                  <a:pt x="3219" y="1876"/>
                </a:lnTo>
                <a:cubicBezTo>
                  <a:pt x="3340" y="1928"/>
                  <a:pt x="3472" y="1953"/>
                  <a:pt x="3609" y="1953"/>
                </a:cubicBezTo>
                <a:lnTo>
                  <a:pt x="3609" y="1953"/>
                </a:lnTo>
                <a:cubicBezTo>
                  <a:pt x="3870" y="1953"/>
                  <a:pt x="4116" y="1854"/>
                  <a:pt x="4301" y="1669"/>
                </a:cubicBezTo>
                <a:cubicBezTo>
                  <a:pt x="4549" y="1421"/>
                  <a:pt x="4646" y="1059"/>
                  <a:pt x="4553" y="720"/>
                </a:cubicBezTo>
                <a:cubicBezTo>
                  <a:pt x="4542" y="678"/>
                  <a:pt x="4502" y="648"/>
                  <a:pt x="4459" y="648"/>
                </a:cubicBezTo>
                <a:cubicBezTo>
                  <a:pt x="4441" y="648"/>
                  <a:pt x="4413" y="654"/>
                  <a:pt x="4388" y="680"/>
                </a:cubicBezTo>
                <a:cubicBezTo>
                  <a:pt x="4384" y="683"/>
                  <a:pt x="4034" y="1030"/>
                  <a:pt x="3918" y="1146"/>
                </a:cubicBezTo>
                <a:cubicBezTo>
                  <a:pt x="3906" y="1159"/>
                  <a:pt x="3885" y="1161"/>
                  <a:pt x="3872" y="1161"/>
                </a:cubicBezTo>
                <a:cubicBezTo>
                  <a:pt x="3864" y="1161"/>
                  <a:pt x="3859" y="1160"/>
                  <a:pt x="3859" y="1160"/>
                </a:cubicBezTo>
                <a:lnTo>
                  <a:pt x="3859" y="1160"/>
                </a:lnTo>
                <a:lnTo>
                  <a:pt x="3851" y="1159"/>
                </a:lnTo>
                <a:cubicBezTo>
                  <a:pt x="3707" y="1146"/>
                  <a:pt x="3535" y="1119"/>
                  <a:pt x="3491" y="1099"/>
                </a:cubicBezTo>
                <a:cubicBezTo>
                  <a:pt x="3470" y="1055"/>
                  <a:pt x="3445" y="879"/>
                  <a:pt x="3432" y="733"/>
                </a:cubicBezTo>
                <a:lnTo>
                  <a:pt x="3432" y="731"/>
                </a:lnTo>
                <a:lnTo>
                  <a:pt x="3429" y="727"/>
                </a:lnTo>
                <a:cubicBezTo>
                  <a:pt x="3428" y="720"/>
                  <a:pt x="3425" y="687"/>
                  <a:pt x="3454" y="658"/>
                </a:cubicBezTo>
                <a:cubicBezTo>
                  <a:pt x="3574" y="538"/>
                  <a:pt x="3905" y="204"/>
                  <a:pt x="3908" y="201"/>
                </a:cubicBezTo>
                <a:cubicBezTo>
                  <a:pt x="3936" y="173"/>
                  <a:pt x="3947" y="138"/>
                  <a:pt x="3938" y="104"/>
                </a:cubicBezTo>
                <a:cubicBezTo>
                  <a:pt x="3927" y="64"/>
                  <a:pt x="3893" y="42"/>
                  <a:pt x="3865" y="34"/>
                </a:cubicBezTo>
                <a:cubicBezTo>
                  <a:pt x="3782" y="11"/>
                  <a:pt x="3695" y="0"/>
                  <a:pt x="3609" y="0"/>
                </a:cubicBezTo>
                <a:cubicBezTo>
                  <a:pt x="3347" y="0"/>
                  <a:pt x="3101" y="102"/>
                  <a:pt x="2916" y="287"/>
                </a:cubicBezTo>
                <a:cubicBezTo>
                  <a:pt x="2624" y="579"/>
                  <a:pt x="2555" y="1011"/>
                  <a:pt x="2710" y="1369"/>
                </a:cubicBezTo>
                <a:lnTo>
                  <a:pt x="2190" y="1889"/>
                </a:lnTo>
                <a:lnTo>
                  <a:pt x="1300" y="999"/>
                </a:lnTo>
                <a:cubicBezTo>
                  <a:pt x="1300" y="998"/>
                  <a:pt x="1299" y="998"/>
                  <a:pt x="1299" y="997"/>
                </a:cubicBezTo>
                <a:cubicBezTo>
                  <a:pt x="1307" y="963"/>
                  <a:pt x="1311" y="928"/>
                  <a:pt x="1309" y="892"/>
                </a:cubicBezTo>
                <a:cubicBezTo>
                  <a:pt x="1305" y="788"/>
                  <a:pt x="1260" y="689"/>
                  <a:pt x="1182" y="611"/>
                </a:cubicBezTo>
                <a:lnTo>
                  <a:pt x="865" y="294"/>
                </a:lnTo>
                <a:cubicBezTo>
                  <a:pt x="858" y="288"/>
                  <a:pt x="821" y="253"/>
                  <a:pt x="766" y="253"/>
                </a:cubicBezTo>
                <a:cubicBezTo>
                  <a:pt x="740" y="253"/>
                  <a:pt x="702" y="261"/>
                  <a:pt x="665" y="298"/>
                </a:cubicBezTo>
                <a:lnTo>
                  <a:pt x="318" y="645"/>
                </a:lnTo>
                <a:cubicBezTo>
                  <a:pt x="277" y="685"/>
                  <a:pt x="263" y="737"/>
                  <a:pt x="278" y="787"/>
                </a:cubicBezTo>
                <a:cubicBezTo>
                  <a:pt x="288" y="820"/>
                  <a:pt x="308" y="842"/>
                  <a:pt x="314" y="848"/>
                </a:cubicBezTo>
                <a:lnTo>
                  <a:pt x="630" y="1163"/>
                </a:lnTo>
                <a:cubicBezTo>
                  <a:pt x="712" y="1246"/>
                  <a:pt x="817" y="1291"/>
                  <a:pt x="926" y="1291"/>
                </a:cubicBezTo>
                <a:lnTo>
                  <a:pt x="926" y="1291"/>
                </a:lnTo>
                <a:cubicBezTo>
                  <a:pt x="957" y="1291"/>
                  <a:pt x="987" y="1287"/>
                  <a:pt x="1016" y="1280"/>
                </a:cubicBezTo>
                <a:cubicBezTo>
                  <a:pt x="1017" y="1281"/>
                  <a:pt x="1017" y="1281"/>
                  <a:pt x="1018" y="1282"/>
                </a:cubicBezTo>
                <a:lnTo>
                  <a:pt x="1907" y="2171"/>
                </a:lnTo>
                <a:lnTo>
                  <a:pt x="1485" y="2594"/>
                </a:lnTo>
                <a:cubicBezTo>
                  <a:pt x="1466" y="2613"/>
                  <a:pt x="1449" y="2634"/>
                  <a:pt x="1435" y="2656"/>
                </a:cubicBezTo>
                <a:cubicBezTo>
                  <a:pt x="1311" y="2601"/>
                  <a:pt x="1176" y="2572"/>
                  <a:pt x="1037" y="2572"/>
                </a:cubicBezTo>
                <a:cubicBezTo>
                  <a:pt x="775" y="2572"/>
                  <a:pt x="529" y="2674"/>
                  <a:pt x="344" y="2859"/>
                </a:cubicBezTo>
                <a:cubicBezTo>
                  <a:pt x="96" y="3106"/>
                  <a:pt x="0" y="3471"/>
                  <a:pt x="92" y="3809"/>
                </a:cubicBezTo>
                <a:cubicBezTo>
                  <a:pt x="103" y="3852"/>
                  <a:pt x="143" y="3882"/>
                  <a:pt x="186" y="3882"/>
                </a:cubicBezTo>
                <a:lnTo>
                  <a:pt x="186" y="3882"/>
                </a:lnTo>
                <a:cubicBezTo>
                  <a:pt x="204" y="3882"/>
                  <a:pt x="232" y="3877"/>
                  <a:pt x="258" y="3851"/>
                </a:cubicBezTo>
                <a:cubicBezTo>
                  <a:pt x="261" y="3847"/>
                  <a:pt x="611" y="3500"/>
                  <a:pt x="727" y="3384"/>
                </a:cubicBezTo>
                <a:cubicBezTo>
                  <a:pt x="740" y="3372"/>
                  <a:pt x="762" y="3370"/>
                  <a:pt x="774" y="3370"/>
                </a:cubicBezTo>
                <a:cubicBezTo>
                  <a:pt x="783" y="3370"/>
                  <a:pt x="789" y="3371"/>
                  <a:pt x="789" y="3371"/>
                </a:cubicBezTo>
                <a:lnTo>
                  <a:pt x="789" y="3371"/>
                </a:lnTo>
                <a:lnTo>
                  <a:pt x="796" y="3372"/>
                </a:lnTo>
                <a:cubicBezTo>
                  <a:pt x="940" y="3385"/>
                  <a:pt x="1113" y="3411"/>
                  <a:pt x="1157" y="3431"/>
                </a:cubicBezTo>
                <a:cubicBezTo>
                  <a:pt x="1178" y="3475"/>
                  <a:pt x="1205" y="3652"/>
                  <a:pt x="1218" y="3798"/>
                </a:cubicBezTo>
                <a:lnTo>
                  <a:pt x="1219" y="3805"/>
                </a:lnTo>
                <a:cubicBezTo>
                  <a:pt x="1219" y="3805"/>
                  <a:pt x="1223" y="3842"/>
                  <a:pt x="1192" y="3873"/>
                </a:cubicBezTo>
                <a:cubicBezTo>
                  <a:pt x="1072" y="3993"/>
                  <a:pt x="741" y="4327"/>
                  <a:pt x="738" y="4330"/>
                </a:cubicBezTo>
                <a:cubicBezTo>
                  <a:pt x="710" y="4358"/>
                  <a:pt x="699" y="4393"/>
                  <a:pt x="707" y="4427"/>
                </a:cubicBezTo>
                <a:cubicBezTo>
                  <a:pt x="718" y="4467"/>
                  <a:pt x="752" y="4489"/>
                  <a:pt x="780" y="4497"/>
                </a:cubicBezTo>
                <a:cubicBezTo>
                  <a:pt x="864" y="4519"/>
                  <a:pt x="950" y="4531"/>
                  <a:pt x="1037" y="4531"/>
                </a:cubicBezTo>
                <a:cubicBezTo>
                  <a:pt x="1298" y="4531"/>
                  <a:pt x="1544" y="4429"/>
                  <a:pt x="1729" y="4244"/>
                </a:cubicBezTo>
                <a:cubicBezTo>
                  <a:pt x="1914" y="4059"/>
                  <a:pt x="2016" y="3813"/>
                  <a:pt x="2016" y="3551"/>
                </a:cubicBezTo>
                <a:cubicBezTo>
                  <a:pt x="2016" y="3412"/>
                  <a:pt x="1987" y="3277"/>
                  <a:pt x="1932" y="3153"/>
                </a:cubicBezTo>
                <a:cubicBezTo>
                  <a:pt x="1954" y="3139"/>
                  <a:pt x="1975" y="3122"/>
                  <a:pt x="1994" y="3103"/>
                </a:cubicBezTo>
                <a:lnTo>
                  <a:pt x="2417" y="2681"/>
                </a:lnTo>
                <a:lnTo>
                  <a:pt x="2535" y="2799"/>
                </a:lnTo>
                <a:lnTo>
                  <a:pt x="2469" y="2866"/>
                </a:lnTo>
                <a:cubicBezTo>
                  <a:pt x="2431" y="2904"/>
                  <a:pt x="2410" y="2954"/>
                  <a:pt x="2410" y="3007"/>
                </a:cubicBezTo>
                <a:cubicBezTo>
                  <a:pt x="2410" y="3061"/>
                  <a:pt x="2431" y="3111"/>
                  <a:pt x="2469" y="3149"/>
                </a:cubicBezTo>
                <a:lnTo>
                  <a:pt x="2721" y="3401"/>
                </a:lnTo>
                <a:cubicBezTo>
                  <a:pt x="2712" y="3427"/>
                  <a:pt x="2707" y="3455"/>
                  <a:pt x="2707" y="3484"/>
                </a:cubicBezTo>
                <a:cubicBezTo>
                  <a:pt x="2707" y="3552"/>
                  <a:pt x="2734" y="3615"/>
                  <a:pt x="2781" y="3663"/>
                </a:cubicBezTo>
                <a:lnTo>
                  <a:pt x="3834" y="4715"/>
                </a:lnTo>
                <a:cubicBezTo>
                  <a:pt x="3881" y="4763"/>
                  <a:pt x="3945" y="4789"/>
                  <a:pt x="4013" y="4789"/>
                </a:cubicBezTo>
                <a:cubicBezTo>
                  <a:pt x="4081" y="4789"/>
                  <a:pt x="4144" y="4763"/>
                  <a:pt x="4192" y="4715"/>
                </a:cubicBezTo>
                <a:lnTo>
                  <a:pt x="4734" y="4173"/>
                </a:lnTo>
                <a:cubicBezTo>
                  <a:pt x="4782" y="4126"/>
                  <a:pt x="4808" y="4062"/>
                  <a:pt x="4808" y="3994"/>
                </a:cubicBezTo>
                <a:cubicBezTo>
                  <a:pt x="4808" y="3926"/>
                  <a:pt x="4782" y="3863"/>
                  <a:pt x="4734" y="3815"/>
                </a:cubicBezTo>
                <a:close/>
              </a:path>
            </a:pathLst>
          </a:custGeom>
          <a:solidFill>
            <a:schemeClr val="accent1"/>
          </a:solidFill>
          <a:ln>
            <a:noFill/>
          </a:ln>
        </p:spPr>
        <p:txBody>
          <a:bodyPr wrap="square" lIns="91440" tIns="45720" rIns="91440" bIns="45720">
            <a:normAutofit/>
          </a:bodyPr>
          <a:lstStyle/>
          <a:p>
            <a:endParaRPr lang="zh-CN" altLang="en-US"/>
          </a:p>
        </p:txBody>
      </p:sp>
      <p:sp>
        <p:nvSpPr>
          <p:cNvPr id="14" name="îśļîḍê">
            <a:extLst>
              <a:ext uri="{FF2B5EF4-FFF2-40B4-BE49-F238E27FC236}">
                <a16:creationId xmlns:a16="http://schemas.microsoft.com/office/drawing/2014/main" id="{B5B7C0D9-81AD-45E0-A6D8-95855D069B8B}"/>
              </a:ext>
            </a:extLst>
          </p:cNvPr>
          <p:cNvSpPr/>
          <p:nvPr/>
        </p:nvSpPr>
        <p:spPr bwMode="auto">
          <a:xfrm>
            <a:off x="2794706" y="3029893"/>
            <a:ext cx="1064024" cy="1073062"/>
          </a:xfrm>
          <a:prstGeom prst="ellipse">
            <a:avLst/>
          </a:prstGeom>
          <a:solidFill>
            <a:schemeClr val="accent3">
              <a:lumMod val="40000"/>
              <a:lumOff val="60000"/>
            </a:schemeClr>
          </a:solidFill>
          <a:ln w="38100">
            <a:noFill/>
          </a:ln>
        </p:spPr>
        <p:txBody>
          <a:bodyPr vert="horz" wrap="square" lIns="91440" tIns="45720" rIns="91440" bIns="45720" numCol="1" anchor="t" anchorCtr="0" compatLnSpc="1">
            <a:prstTxWarp prst="textNoShape">
              <a:avLst/>
            </a:prstTxWarp>
            <a:normAutofit/>
          </a:bodyPr>
          <a:lstStyle/>
          <a:p>
            <a:endParaRPr lang="en-US"/>
          </a:p>
        </p:txBody>
      </p:sp>
      <p:sp>
        <p:nvSpPr>
          <p:cNvPr id="15" name="î$1idè">
            <a:extLst>
              <a:ext uri="{FF2B5EF4-FFF2-40B4-BE49-F238E27FC236}">
                <a16:creationId xmlns:a16="http://schemas.microsoft.com/office/drawing/2014/main" id="{8E59531E-F982-4BD0-B31B-9CF49DA4ADCF}"/>
              </a:ext>
            </a:extLst>
          </p:cNvPr>
          <p:cNvSpPr/>
          <p:nvPr/>
        </p:nvSpPr>
        <p:spPr bwMode="auto">
          <a:xfrm>
            <a:off x="3126388" y="3366398"/>
            <a:ext cx="400660" cy="40005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8649" h="594741">
                <a:moveTo>
                  <a:pt x="411175" y="315251"/>
                </a:moveTo>
                <a:cubicBezTo>
                  <a:pt x="392328" y="315251"/>
                  <a:pt x="373301" y="322420"/>
                  <a:pt x="358940" y="336757"/>
                </a:cubicBezTo>
                <a:cubicBezTo>
                  <a:pt x="330220" y="365432"/>
                  <a:pt x="330220" y="411311"/>
                  <a:pt x="358940" y="439986"/>
                </a:cubicBezTo>
                <a:cubicBezTo>
                  <a:pt x="387661" y="468660"/>
                  <a:pt x="435049" y="468660"/>
                  <a:pt x="462333" y="439986"/>
                </a:cubicBezTo>
                <a:cubicBezTo>
                  <a:pt x="491053" y="411311"/>
                  <a:pt x="491053" y="365432"/>
                  <a:pt x="462333" y="336757"/>
                </a:cubicBezTo>
                <a:cubicBezTo>
                  <a:pt x="448691" y="322420"/>
                  <a:pt x="430023" y="315251"/>
                  <a:pt x="411175" y="315251"/>
                </a:cubicBezTo>
                <a:close/>
                <a:moveTo>
                  <a:pt x="410816" y="276182"/>
                </a:moveTo>
                <a:cubicBezTo>
                  <a:pt x="439716" y="276182"/>
                  <a:pt x="468795" y="287293"/>
                  <a:pt x="491053" y="309516"/>
                </a:cubicBezTo>
                <a:cubicBezTo>
                  <a:pt x="525517" y="342492"/>
                  <a:pt x="532697" y="394106"/>
                  <a:pt x="514029" y="435685"/>
                </a:cubicBezTo>
                <a:lnTo>
                  <a:pt x="578649" y="500203"/>
                </a:lnTo>
                <a:lnTo>
                  <a:pt x="522645" y="556118"/>
                </a:lnTo>
                <a:lnTo>
                  <a:pt x="458025" y="491600"/>
                </a:lnTo>
                <a:cubicBezTo>
                  <a:pt x="416381" y="510239"/>
                  <a:pt x="366121" y="503070"/>
                  <a:pt x="331656" y="468660"/>
                </a:cubicBezTo>
                <a:cubicBezTo>
                  <a:pt x="287140" y="424215"/>
                  <a:pt x="287140" y="352528"/>
                  <a:pt x="331656" y="309516"/>
                </a:cubicBezTo>
                <a:cubicBezTo>
                  <a:pt x="353197" y="287293"/>
                  <a:pt x="381917" y="276182"/>
                  <a:pt x="410816" y="276182"/>
                </a:cubicBezTo>
                <a:close/>
                <a:moveTo>
                  <a:pt x="134949" y="20001"/>
                </a:moveTo>
                <a:lnTo>
                  <a:pt x="134949" y="144835"/>
                </a:lnTo>
                <a:lnTo>
                  <a:pt x="17242" y="144835"/>
                </a:lnTo>
                <a:close/>
                <a:moveTo>
                  <a:pt x="172278" y="0"/>
                </a:moveTo>
                <a:lnTo>
                  <a:pt x="480943" y="0"/>
                </a:lnTo>
                <a:lnTo>
                  <a:pt x="480943" y="276591"/>
                </a:lnTo>
                <a:cubicBezTo>
                  <a:pt x="460844" y="263693"/>
                  <a:pt x="436438" y="256527"/>
                  <a:pt x="410596" y="256527"/>
                </a:cubicBezTo>
                <a:cubicBezTo>
                  <a:pt x="381883" y="256527"/>
                  <a:pt x="354606" y="265126"/>
                  <a:pt x="331636" y="282323"/>
                </a:cubicBezTo>
                <a:lnTo>
                  <a:pt x="81832" y="282323"/>
                </a:lnTo>
                <a:lnTo>
                  <a:pt x="81832" y="322450"/>
                </a:lnTo>
                <a:lnTo>
                  <a:pt x="295744" y="322450"/>
                </a:lnTo>
                <a:cubicBezTo>
                  <a:pt x="288566" y="335348"/>
                  <a:pt x="282823" y="351112"/>
                  <a:pt x="279952" y="366877"/>
                </a:cubicBezTo>
                <a:lnTo>
                  <a:pt x="81832" y="366877"/>
                </a:lnTo>
                <a:lnTo>
                  <a:pt x="81832" y="407004"/>
                </a:lnTo>
                <a:lnTo>
                  <a:pt x="279952" y="407004"/>
                </a:lnTo>
                <a:cubicBezTo>
                  <a:pt x="281388" y="422768"/>
                  <a:pt x="287130" y="438532"/>
                  <a:pt x="294309" y="451430"/>
                </a:cubicBezTo>
                <a:lnTo>
                  <a:pt x="81832" y="451430"/>
                </a:lnTo>
                <a:lnTo>
                  <a:pt x="81832" y="491557"/>
                </a:lnTo>
                <a:lnTo>
                  <a:pt x="327329" y="491557"/>
                </a:lnTo>
                <a:cubicBezTo>
                  <a:pt x="350299" y="511621"/>
                  <a:pt x="380448" y="521653"/>
                  <a:pt x="410596" y="521653"/>
                </a:cubicBezTo>
                <a:cubicBezTo>
                  <a:pt x="424953" y="521653"/>
                  <a:pt x="439309" y="518786"/>
                  <a:pt x="453666" y="514487"/>
                </a:cubicBezTo>
                <a:lnTo>
                  <a:pt x="480943" y="543149"/>
                </a:lnTo>
                <a:lnTo>
                  <a:pt x="480943" y="594741"/>
                </a:lnTo>
                <a:lnTo>
                  <a:pt x="0" y="594741"/>
                </a:lnTo>
                <a:lnTo>
                  <a:pt x="0" y="180572"/>
                </a:lnTo>
                <a:lnTo>
                  <a:pt x="172278" y="180572"/>
                </a:lnTo>
                <a:close/>
              </a:path>
            </a:pathLst>
          </a:custGeom>
          <a:solidFill>
            <a:schemeClr val="accent1"/>
          </a:solidFill>
          <a:ln>
            <a:noFill/>
          </a:ln>
        </p:spPr>
        <p:txBody>
          <a:bodyPr wrap="square" lIns="91440" tIns="45720" rIns="91440" bIns="45720">
            <a:normAutofit/>
          </a:bodyPr>
          <a:lstStyle/>
          <a:p>
            <a:endParaRPr lang="zh-CN" altLang="en-US">
              <a:solidFill>
                <a:schemeClr val="bg1"/>
              </a:solidFill>
            </a:endParaRPr>
          </a:p>
        </p:txBody>
      </p:sp>
      <p:sp>
        <p:nvSpPr>
          <p:cNvPr id="16" name="ïṡlïdé">
            <a:extLst>
              <a:ext uri="{FF2B5EF4-FFF2-40B4-BE49-F238E27FC236}">
                <a16:creationId xmlns:a16="http://schemas.microsoft.com/office/drawing/2014/main" id="{038CB380-19A8-4818-A70E-57BA330AF721}"/>
              </a:ext>
            </a:extLst>
          </p:cNvPr>
          <p:cNvSpPr/>
          <p:nvPr/>
        </p:nvSpPr>
        <p:spPr bwMode="auto">
          <a:xfrm>
            <a:off x="5557557" y="3104444"/>
            <a:ext cx="1068542" cy="1070803"/>
          </a:xfrm>
          <a:prstGeom prst="ellipse">
            <a:avLst/>
          </a:prstGeom>
          <a:solidFill>
            <a:schemeClr val="accent3">
              <a:lumMod val="40000"/>
              <a:lumOff val="60000"/>
            </a:schemeClr>
          </a:solidFill>
          <a:ln w="38100">
            <a:noFill/>
          </a:ln>
        </p:spPr>
        <p:txBody>
          <a:bodyPr vert="horz" wrap="square" lIns="91440" tIns="45720" rIns="91440" bIns="45720" numCol="1" anchor="t" anchorCtr="0" compatLnSpc="1">
            <a:prstTxWarp prst="textNoShape">
              <a:avLst/>
            </a:prstTxWarp>
            <a:normAutofit/>
          </a:bodyPr>
          <a:lstStyle/>
          <a:p>
            <a:endParaRPr lang="en-US"/>
          </a:p>
        </p:txBody>
      </p:sp>
      <p:sp>
        <p:nvSpPr>
          <p:cNvPr id="17" name="iSḻíḋe">
            <a:extLst>
              <a:ext uri="{FF2B5EF4-FFF2-40B4-BE49-F238E27FC236}">
                <a16:creationId xmlns:a16="http://schemas.microsoft.com/office/drawing/2014/main" id="{BADA7D26-F6B8-4261-B7F1-CF3B13D27990}"/>
              </a:ext>
            </a:extLst>
          </p:cNvPr>
          <p:cNvSpPr/>
          <p:nvPr/>
        </p:nvSpPr>
        <p:spPr>
          <a:xfrm>
            <a:off x="5874552" y="3409785"/>
            <a:ext cx="434552" cy="379340"/>
          </a:xfrm>
          <a:custGeom>
            <a:avLst/>
            <a:gdLst>
              <a:gd name="connsiteX0" fmla="*/ 424975 w 608697"/>
              <a:gd name="connsiteY0" fmla="*/ 168488 h 531358"/>
              <a:gd name="connsiteX1" fmla="*/ 387604 w 608697"/>
              <a:gd name="connsiteY1" fmla="*/ 205806 h 531358"/>
              <a:gd name="connsiteX2" fmla="*/ 424975 w 608697"/>
              <a:gd name="connsiteY2" fmla="*/ 243124 h 531358"/>
              <a:gd name="connsiteX3" fmla="*/ 462346 w 608697"/>
              <a:gd name="connsiteY3" fmla="*/ 205806 h 531358"/>
              <a:gd name="connsiteX4" fmla="*/ 424975 w 608697"/>
              <a:gd name="connsiteY4" fmla="*/ 168488 h 531358"/>
              <a:gd name="connsiteX5" fmla="*/ 287947 w 608697"/>
              <a:gd name="connsiteY5" fmla="*/ 168488 h 531358"/>
              <a:gd name="connsiteX6" fmla="*/ 250576 w 608697"/>
              <a:gd name="connsiteY6" fmla="*/ 205806 h 531358"/>
              <a:gd name="connsiteX7" fmla="*/ 287947 w 608697"/>
              <a:gd name="connsiteY7" fmla="*/ 243124 h 531358"/>
              <a:gd name="connsiteX8" fmla="*/ 325318 w 608697"/>
              <a:gd name="connsiteY8" fmla="*/ 205806 h 531358"/>
              <a:gd name="connsiteX9" fmla="*/ 287947 w 608697"/>
              <a:gd name="connsiteY9" fmla="*/ 168488 h 531358"/>
              <a:gd name="connsiteX10" fmla="*/ 102356 w 608697"/>
              <a:gd name="connsiteY10" fmla="*/ 121231 h 531358"/>
              <a:gd name="connsiteX11" fmla="*/ 98850 w 608697"/>
              <a:gd name="connsiteY11" fmla="*/ 127711 h 531358"/>
              <a:gd name="connsiteX12" fmla="*/ 76842 w 608697"/>
              <a:gd name="connsiteY12" fmla="*/ 217990 h 531358"/>
              <a:gd name="connsiteX13" fmla="*/ 98850 w 608697"/>
              <a:gd name="connsiteY13" fmla="*/ 308194 h 531358"/>
              <a:gd name="connsiteX14" fmla="*/ 157488 w 608697"/>
              <a:gd name="connsiteY14" fmla="*/ 380223 h 531358"/>
              <a:gd name="connsiteX15" fmla="*/ 344668 w 608697"/>
              <a:gd name="connsiteY15" fmla="*/ 444729 h 531358"/>
              <a:gd name="connsiteX16" fmla="*/ 370257 w 608697"/>
              <a:gd name="connsiteY16" fmla="*/ 443687 h 531358"/>
              <a:gd name="connsiteX17" fmla="*/ 236717 w 608697"/>
              <a:gd name="connsiteY17" fmla="*/ 477876 h 531358"/>
              <a:gd name="connsiteX18" fmla="*/ 198072 w 608697"/>
              <a:gd name="connsiteY18" fmla="*/ 475344 h 531358"/>
              <a:gd name="connsiteX19" fmla="*/ 82437 w 608697"/>
              <a:gd name="connsiteY19" fmla="*/ 531284 h 531358"/>
              <a:gd name="connsiteX20" fmla="*/ 81542 w 608697"/>
              <a:gd name="connsiteY20" fmla="*/ 531358 h 531358"/>
              <a:gd name="connsiteX21" fmla="*/ 75051 w 608697"/>
              <a:gd name="connsiteY21" fmla="*/ 527857 h 531358"/>
              <a:gd name="connsiteX22" fmla="*/ 74753 w 608697"/>
              <a:gd name="connsiteY22" fmla="*/ 519738 h 531358"/>
              <a:gd name="connsiteX23" fmla="*/ 88778 w 608697"/>
              <a:gd name="connsiteY23" fmla="*/ 435046 h 531358"/>
              <a:gd name="connsiteX24" fmla="*/ 0 w 608697"/>
              <a:gd name="connsiteY24" fmla="*/ 282198 h 531358"/>
              <a:gd name="connsiteX25" fmla="*/ 102356 w 608697"/>
              <a:gd name="connsiteY25" fmla="*/ 121231 h 531358"/>
              <a:gd name="connsiteX26" fmla="*/ 356424 w 608697"/>
              <a:gd name="connsiteY26" fmla="*/ 0 h 531358"/>
              <a:gd name="connsiteX27" fmla="*/ 608697 w 608697"/>
              <a:gd name="connsiteY27" fmla="*/ 211244 h 531358"/>
              <a:gd name="connsiteX28" fmla="*/ 518290 w 608697"/>
              <a:gd name="connsiteY28" fmla="*/ 373401 h 531358"/>
              <a:gd name="connsiteX29" fmla="*/ 531941 w 608697"/>
              <a:gd name="connsiteY29" fmla="*/ 441109 h 531358"/>
              <a:gd name="connsiteX30" fmla="*/ 531120 w 608697"/>
              <a:gd name="connsiteY30" fmla="*/ 465391 h 531358"/>
              <a:gd name="connsiteX31" fmla="*/ 511577 w 608697"/>
              <a:gd name="connsiteY31" fmla="*/ 475894 h 531358"/>
              <a:gd name="connsiteX32" fmla="*/ 509041 w 608697"/>
              <a:gd name="connsiteY32" fmla="*/ 475745 h 531358"/>
              <a:gd name="connsiteX33" fmla="*/ 391408 w 608697"/>
              <a:gd name="connsiteY33" fmla="*/ 420476 h 531358"/>
              <a:gd name="connsiteX34" fmla="*/ 356424 w 608697"/>
              <a:gd name="connsiteY34" fmla="*/ 422487 h 531358"/>
              <a:gd name="connsiteX35" fmla="*/ 104225 w 608697"/>
              <a:gd name="connsiteY35" fmla="*/ 211244 h 531358"/>
              <a:gd name="connsiteX36" fmla="*/ 356424 w 608697"/>
              <a:gd name="connsiteY36"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2200" kern="1200"/>
          </a:p>
        </p:txBody>
      </p:sp>
      <p:sp>
        <p:nvSpPr>
          <p:cNvPr id="18" name="iṧlïḑe">
            <a:extLst>
              <a:ext uri="{FF2B5EF4-FFF2-40B4-BE49-F238E27FC236}">
                <a16:creationId xmlns:a16="http://schemas.microsoft.com/office/drawing/2014/main" id="{900E9FA4-FB8B-44C0-B9C5-F61458F718EA}"/>
              </a:ext>
            </a:extLst>
          </p:cNvPr>
          <p:cNvSpPr/>
          <p:nvPr/>
        </p:nvSpPr>
        <p:spPr>
          <a:xfrm>
            <a:off x="4499076" y="3976420"/>
            <a:ext cx="438464" cy="395392"/>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2200" kern="1200"/>
          </a:p>
        </p:txBody>
      </p:sp>
      <p:sp>
        <p:nvSpPr>
          <p:cNvPr id="19" name="iṣľíḋe">
            <a:extLst>
              <a:ext uri="{FF2B5EF4-FFF2-40B4-BE49-F238E27FC236}">
                <a16:creationId xmlns:a16="http://schemas.microsoft.com/office/drawing/2014/main" id="{06D68F8A-13D4-462B-A4EF-87C84B33BF4C}"/>
              </a:ext>
            </a:extLst>
          </p:cNvPr>
          <p:cNvSpPr/>
          <p:nvPr/>
        </p:nvSpPr>
        <p:spPr>
          <a:xfrm>
            <a:off x="7292429" y="4066006"/>
            <a:ext cx="436196" cy="394686"/>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2200" kern="1200"/>
          </a:p>
        </p:txBody>
      </p:sp>
      <p:sp>
        <p:nvSpPr>
          <p:cNvPr id="25" name="íṧḻiḑé">
            <a:extLst>
              <a:ext uri="{FF2B5EF4-FFF2-40B4-BE49-F238E27FC236}">
                <a16:creationId xmlns:a16="http://schemas.microsoft.com/office/drawing/2014/main" id="{E906DA34-2298-4513-ACAB-D8BB9F558369}"/>
              </a:ext>
            </a:extLst>
          </p:cNvPr>
          <p:cNvSpPr/>
          <p:nvPr/>
        </p:nvSpPr>
        <p:spPr>
          <a:xfrm>
            <a:off x="660400" y="3453947"/>
            <a:ext cx="1309742" cy="45719"/>
          </a:xfrm>
          <a:prstGeom prst="rect">
            <a:avLst/>
          </a:prstGeom>
          <a:gradFill flip="none" rotWithShape="1">
            <a:gsLst>
              <a:gs pos="0">
                <a:schemeClr val="bg1">
                  <a:lumMod val="65000"/>
                  <a:alpha val="0"/>
                </a:schemeClr>
              </a:gs>
              <a:gs pos="100000">
                <a:schemeClr val="bg1">
                  <a:lumMod val="75000"/>
                </a:schemeClr>
              </a:gs>
            </a:gsLst>
            <a:lin ang="0" scaled="1"/>
            <a:tileRect/>
          </a:gradFill>
          <a:ln>
            <a:noFill/>
          </a:ln>
        </p:spPr>
        <p:txBody>
          <a:bodyPr vert="horz" wrap="square" lIns="91440" tIns="45720" rIns="91440" bIns="45720" numCol="1" anchor="t" anchorCtr="0" compatLnSpc="1">
            <a:prstTxWarp prst="textNoShape">
              <a:avLst/>
            </a:prstTxWarp>
            <a:normAutofit fontScale="25000" lnSpcReduction="20000"/>
          </a:bodyPr>
          <a:lstStyle/>
          <a:p>
            <a:endParaRPr lang="zh-CN" altLang="en-US">
              <a:solidFill>
                <a:schemeClr val="tx1"/>
              </a:solidFill>
            </a:endParaRPr>
          </a:p>
        </p:txBody>
      </p:sp>
      <p:sp>
        <p:nvSpPr>
          <p:cNvPr id="26" name="í$ḻîḓé">
            <a:extLst>
              <a:ext uri="{FF2B5EF4-FFF2-40B4-BE49-F238E27FC236}">
                <a16:creationId xmlns:a16="http://schemas.microsoft.com/office/drawing/2014/main" id="{56F3CD48-1704-4DB8-AA2C-3736F21595C3}"/>
              </a:ext>
            </a:extLst>
          </p:cNvPr>
          <p:cNvSpPr/>
          <p:nvPr/>
        </p:nvSpPr>
        <p:spPr>
          <a:xfrm>
            <a:off x="10221858" y="3465387"/>
            <a:ext cx="1309742" cy="45719"/>
          </a:xfrm>
          <a:prstGeom prst="rect">
            <a:avLst/>
          </a:prstGeom>
          <a:gradFill>
            <a:gsLst>
              <a:gs pos="100000">
                <a:schemeClr val="bg1">
                  <a:lumMod val="65000"/>
                  <a:alpha val="0"/>
                </a:schemeClr>
              </a:gs>
              <a:gs pos="0">
                <a:schemeClr val="bg1">
                  <a:lumMod val="75000"/>
                </a:schemeClr>
              </a:gs>
            </a:gsLst>
            <a:lin ang="0" scaled="1"/>
          </a:gradFill>
          <a:ln>
            <a:noFill/>
          </a:ln>
        </p:spPr>
        <p:txBody>
          <a:bodyPr vert="horz" wrap="square" lIns="91440" tIns="45720" rIns="91440" bIns="45720" numCol="1" anchor="t" anchorCtr="0" compatLnSpc="1">
            <a:prstTxWarp prst="textNoShape">
              <a:avLst/>
            </a:prstTxWarp>
            <a:normAutofit fontScale="25000" lnSpcReduction="20000"/>
          </a:bodyPr>
          <a:lstStyle/>
          <a:p>
            <a:endParaRPr lang="zh-CN" altLang="en-US">
              <a:solidFill>
                <a:schemeClr val="tx1"/>
              </a:solidFill>
            </a:endParaRPr>
          </a:p>
        </p:txBody>
      </p:sp>
      <p:sp>
        <p:nvSpPr>
          <p:cNvPr id="36" name="椭圆 35">
            <a:extLst>
              <a:ext uri="{FF2B5EF4-FFF2-40B4-BE49-F238E27FC236}">
                <a16:creationId xmlns:a16="http://schemas.microsoft.com/office/drawing/2014/main" id="{9F4CFA34-6384-4C30-B195-5F1E4A151DFE}"/>
              </a:ext>
            </a:extLst>
          </p:cNvPr>
          <p:cNvSpPr/>
          <p:nvPr/>
        </p:nvSpPr>
        <p:spPr>
          <a:xfrm>
            <a:off x="2425374" y="1236683"/>
            <a:ext cx="369332" cy="369332"/>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F43EFED3-C36D-4B6D-B77D-0BC2FFDAAB8F}"/>
              </a:ext>
            </a:extLst>
          </p:cNvPr>
          <p:cNvSpPr/>
          <p:nvPr/>
        </p:nvSpPr>
        <p:spPr>
          <a:xfrm>
            <a:off x="5188052" y="1236683"/>
            <a:ext cx="369332" cy="369332"/>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7F145DA8-BEB5-4961-924C-66065DDB107B}"/>
              </a:ext>
            </a:extLst>
          </p:cNvPr>
          <p:cNvSpPr/>
          <p:nvPr/>
        </p:nvSpPr>
        <p:spPr>
          <a:xfrm>
            <a:off x="7950731" y="1236683"/>
            <a:ext cx="369332" cy="369332"/>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6FFCD11-7AC7-438E-83B7-E2708DDBFD7B}"/>
              </a:ext>
            </a:extLst>
          </p:cNvPr>
          <p:cNvSpPr/>
          <p:nvPr/>
        </p:nvSpPr>
        <p:spPr>
          <a:xfrm>
            <a:off x="3724906" y="5011481"/>
            <a:ext cx="369332" cy="369332"/>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FC5B8B7A-6629-4CC7-9FDE-A32B1D877934}"/>
              </a:ext>
            </a:extLst>
          </p:cNvPr>
          <p:cNvSpPr/>
          <p:nvPr/>
        </p:nvSpPr>
        <p:spPr>
          <a:xfrm>
            <a:off x="6592630" y="5011481"/>
            <a:ext cx="369332" cy="369332"/>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a:extLst>
              <a:ext uri="{FF2B5EF4-FFF2-40B4-BE49-F238E27FC236}">
                <a16:creationId xmlns:a16="http://schemas.microsoft.com/office/drawing/2014/main" id="{AC85DAE6-05E5-438B-ADA4-909C2621B284}"/>
              </a:ext>
            </a:extLst>
          </p:cNvPr>
          <p:cNvGrpSpPr/>
          <p:nvPr/>
        </p:nvGrpSpPr>
        <p:grpSpPr>
          <a:xfrm>
            <a:off x="3688019" y="5108624"/>
            <a:ext cx="2049284" cy="1116959"/>
            <a:chOff x="1675372" y="1301309"/>
            <a:chExt cx="2049284" cy="1116959"/>
          </a:xfrm>
        </p:grpSpPr>
        <p:sp>
          <p:nvSpPr>
            <p:cNvPr id="53" name="文本框 52">
              <a:extLst>
                <a:ext uri="{FF2B5EF4-FFF2-40B4-BE49-F238E27FC236}">
                  <a16:creationId xmlns:a16="http://schemas.microsoft.com/office/drawing/2014/main" id="{40E5F5F8-6400-4AC0-8EA0-06D533EC7CDF}"/>
                </a:ext>
              </a:extLst>
            </p:cNvPr>
            <p:cNvSpPr txBox="1"/>
            <p:nvPr/>
          </p:nvSpPr>
          <p:spPr>
            <a:xfrm>
              <a:off x="1963975"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54" name="文本框 53">
              <a:extLst>
                <a:ext uri="{FF2B5EF4-FFF2-40B4-BE49-F238E27FC236}">
                  <a16:creationId xmlns:a16="http://schemas.microsoft.com/office/drawing/2014/main" id="{CE20E5A7-3D9A-4530-8438-CD43BC314653}"/>
                </a:ext>
              </a:extLst>
            </p:cNvPr>
            <p:cNvSpPr txBox="1"/>
            <p:nvPr/>
          </p:nvSpPr>
          <p:spPr>
            <a:xfrm>
              <a:off x="1675372" y="1721474"/>
              <a:ext cx="2049284" cy="696794"/>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添加您需要的内容</a:t>
              </a:r>
              <a:endParaRPr lang="en-US" altLang="zh-CN" sz="1600" spc="300" dirty="0">
                <a:solidFill>
                  <a:schemeClr val="tx1">
                    <a:lumMod val="85000"/>
                    <a:lumOff val="15000"/>
                  </a:schemeClr>
                </a:solidFill>
                <a:latin typeface="+mn-ea"/>
              </a:endParaRPr>
            </a:p>
            <a:p>
              <a:pPr>
                <a:lnSpc>
                  <a:spcPct val="150000"/>
                </a:lnSpc>
              </a:pPr>
              <a:r>
                <a:rPr lang="zh-CN" altLang="en-US" sz="1600" spc="300" dirty="0">
                  <a:solidFill>
                    <a:schemeClr val="tx1">
                      <a:lumMod val="85000"/>
                      <a:lumOff val="15000"/>
                    </a:schemeClr>
                  </a:solidFill>
                  <a:latin typeface="+mn-ea"/>
                </a:rPr>
                <a:t>添加您需要的内容</a:t>
              </a:r>
            </a:p>
          </p:txBody>
        </p:sp>
      </p:grpSp>
      <p:grpSp>
        <p:nvGrpSpPr>
          <p:cNvPr id="55" name="组合 54">
            <a:extLst>
              <a:ext uri="{FF2B5EF4-FFF2-40B4-BE49-F238E27FC236}">
                <a16:creationId xmlns:a16="http://schemas.microsoft.com/office/drawing/2014/main" id="{EFF0DDC4-ABA1-49E5-8E7D-7B469396C00C}"/>
              </a:ext>
            </a:extLst>
          </p:cNvPr>
          <p:cNvGrpSpPr/>
          <p:nvPr/>
        </p:nvGrpSpPr>
        <p:grpSpPr>
          <a:xfrm>
            <a:off x="6542930" y="5108624"/>
            <a:ext cx="2049284" cy="1116959"/>
            <a:chOff x="1675372" y="1301309"/>
            <a:chExt cx="2049284" cy="1116959"/>
          </a:xfrm>
        </p:grpSpPr>
        <p:sp>
          <p:nvSpPr>
            <p:cNvPr id="56" name="文本框 55">
              <a:extLst>
                <a:ext uri="{FF2B5EF4-FFF2-40B4-BE49-F238E27FC236}">
                  <a16:creationId xmlns:a16="http://schemas.microsoft.com/office/drawing/2014/main" id="{3C431DBE-2610-4231-80F5-F08E52397F4C}"/>
                </a:ext>
              </a:extLst>
            </p:cNvPr>
            <p:cNvSpPr txBox="1"/>
            <p:nvPr/>
          </p:nvSpPr>
          <p:spPr>
            <a:xfrm>
              <a:off x="1963975"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57" name="文本框 56">
              <a:extLst>
                <a:ext uri="{FF2B5EF4-FFF2-40B4-BE49-F238E27FC236}">
                  <a16:creationId xmlns:a16="http://schemas.microsoft.com/office/drawing/2014/main" id="{6A2A8B53-BDB1-48EC-94D6-FC01C1A3F118}"/>
                </a:ext>
              </a:extLst>
            </p:cNvPr>
            <p:cNvSpPr txBox="1"/>
            <p:nvPr/>
          </p:nvSpPr>
          <p:spPr>
            <a:xfrm>
              <a:off x="1675372" y="1721474"/>
              <a:ext cx="2049284" cy="696794"/>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添加您需要的内容</a:t>
              </a:r>
              <a:endParaRPr lang="en-US" altLang="zh-CN" sz="1600" spc="300" dirty="0">
                <a:solidFill>
                  <a:schemeClr val="tx1">
                    <a:lumMod val="85000"/>
                    <a:lumOff val="15000"/>
                  </a:schemeClr>
                </a:solidFill>
                <a:latin typeface="+mn-ea"/>
              </a:endParaRPr>
            </a:p>
            <a:p>
              <a:pPr>
                <a:lnSpc>
                  <a:spcPct val="150000"/>
                </a:lnSpc>
              </a:pPr>
              <a:r>
                <a:rPr lang="zh-CN" altLang="en-US" sz="1600" spc="300" dirty="0">
                  <a:solidFill>
                    <a:schemeClr val="tx1">
                      <a:lumMod val="85000"/>
                      <a:lumOff val="15000"/>
                    </a:schemeClr>
                  </a:solidFill>
                  <a:latin typeface="+mn-ea"/>
                </a:rPr>
                <a:t>添加您需要的内容</a:t>
              </a:r>
            </a:p>
          </p:txBody>
        </p:sp>
      </p:grpSp>
      <p:grpSp>
        <p:nvGrpSpPr>
          <p:cNvPr id="37" name="组合 36">
            <a:extLst>
              <a:ext uri="{FF2B5EF4-FFF2-40B4-BE49-F238E27FC236}">
                <a16:creationId xmlns:a16="http://schemas.microsoft.com/office/drawing/2014/main" id="{B5382FC3-05E0-4CA3-A6C0-F6EC60CAA4FE}"/>
              </a:ext>
            </a:extLst>
          </p:cNvPr>
          <p:cNvGrpSpPr/>
          <p:nvPr/>
        </p:nvGrpSpPr>
        <p:grpSpPr>
          <a:xfrm>
            <a:off x="2375151" y="1379578"/>
            <a:ext cx="2049284" cy="1116959"/>
            <a:chOff x="1675372" y="1301309"/>
            <a:chExt cx="2049284" cy="1116959"/>
          </a:xfrm>
        </p:grpSpPr>
        <p:sp>
          <p:nvSpPr>
            <p:cNvPr id="38" name="文本框 37">
              <a:extLst>
                <a:ext uri="{FF2B5EF4-FFF2-40B4-BE49-F238E27FC236}">
                  <a16:creationId xmlns:a16="http://schemas.microsoft.com/office/drawing/2014/main" id="{2951203C-AC5C-404B-A737-E33765391AB5}"/>
                </a:ext>
              </a:extLst>
            </p:cNvPr>
            <p:cNvSpPr txBox="1"/>
            <p:nvPr/>
          </p:nvSpPr>
          <p:spPr>
            <a:xfrm>
              <a:off x="1963975"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39" name="文本框 38">
              <a:extLst>
                <a:ext uri="{FF2B5EF4-FFF2-40B4-BE49-F238E27FC236}">
                  <a16:creationId xmlns:a16="http://schemas.microsoft.com/office/drawing/2014/main" id="{4F177811-2D08-44CC-8BD3-08B35C107A2B}"/>
                </a:ext>
              </a:extLst>
            </p:cNvPr>
            <p:cNvSpPr txBox="1"/>
            <p:nvPr/>
          </p:nvSpPr>
          <p:spPr>
            <a:xfrm>
              <a:off x="1675372" y="1721474"/>
              <a:ext cx="2049284" cy="696794"/>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添加您需要的内容</a:t>
              </a:r>
              <a:endParaRPr lang="en-US" altLang="zh-CN" sz="1600" spc="300" dirty="0">
                <a:solidFill>
                  <a:schemeClr val="tx1">
                    <a:lumMod val="85000"/>
                    <a:lumOff val="15000"/>
                  </a:schemeClr>
                </a:solidFill>
                <a:latin typeface="+mn-ea"/>
              </a:endParaRPr>
            </a:p>
            <a:p>
              <a:pPr>
                <a:lnSpc>
                  <a:spcPct val="150000"/>
                </a:lnSpc>
              </a:pPr>
              <a:r>
                <a:rPr lang="zh-CN" altLang="en-US" sz="1600" spc="300" dirty="0">
                  <a:solidFill>
                    <a:schemeClr val="tx1">
                      <a:lumMod val="85000"/>
                      <a:lumOff val="15000"/>
                    </a:schemeClr>
                  </a:solidFill>
                  <a:latin typeface="+mn-ea"/>
                </a:rPr>
                <a:t>添加您需要的内容</a:t>
              </a:r>
            </a:p>
          </p:txBody>
        </p:sp>
      </p:grpSp>
      <p:grpSp>
        <p:nvGrpSpPr>
          <p:cNvPr id="46" name="组合 45">
            <a:extLst>
              <a:ext uri="{FF2B5EF4-FFF2-40B4-BE49-F238E27FC236}">
                <a16:creationId xmlns:a16="http://schemas.microsoft.com/office/drawing/2014/main" id="{3886599B-546E-4E4D-A8BE-96AEB7E424FB}"/>
              </a:ext>
            </a:extLst>
          </p:cNvPr>
          <p:cNvGrpSpPr/>
          <p:nvPr/>
        </p:nvGrpSpPr>
        <p:grpSpPr>
          <a:xfrm>
            <a:off x="5149282" y="1379578"/>
            <a:ext cx="2049284" cy="1116959"/>
            <a:chOff x="1675372" y="1301309"/>
            <a:chExt cx="2049284" cy="1116959"/>
          </a:xfrm>
        </p:grpSpPr>
        <p:sp>
          <p:nvSpPr>
            <p:cNvPr id="47" name="文本框 46">
              <a:extLst>
                <a:ext uri="{FF2B5EF4-FFF2-40B4-BE49-F238E27FC236}">
                  <a16:creationId xmlns:a16="http://schemas.microsoft.com/office/drawing/2014/main" id="{1CEA5749-2022-4E83-B27F-B352AB24F147}"/>
                </a:ext>
              </a:extLst>
            </p:cNvPr>
            <p:cNvSpPr txBox="1"/>
            <p:nvPr/>
          </p:nvSpPr>
          <p:spPr>
            <a:xfrm>
              <a:off x="1963975"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48" name="文本框 47">
              <a:extLst>
                <a:ext uri="{FF2B5EF4-FFF2-40B4-BE49-F238E27FC236}">
                  <a16:creationId xmlns:a16="http://schemas.microsoft.com/office/drawing/2014/main" id="{C95AF36E-585E-4193-B77C-5266A608FA87}"/>
                </a:ext>
              </a:extLst>
            </p:cNvPr>
            <p:cNvSpPr txBox="1"/>
            <p:nvPr/>
          </p:nvSpPr>
          <p:spPr>
            <a:xfrm>
              <a:off x="1675372" y="1721474"/>
              <a:ext cx="2049284" cy="696794"/>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添加您需要的内容</a:t>
              </a:r>
              <a:endParaRPr lang="en-US" altLang="zh-CN" sz="1600" spc="300" dirty="0">
                <a:solidFill>
                  <a:schemeClr val="tx1">
                    <a:lumMod val="85000"/>
                    <a:lumOff val="15000"/>
                  </a:schemeClr>
                </a:solidFill>
                <a:latin typeface="+mn-ea"/>
              </a:endParaRPr>
            </a:p>
            <a:p>
              <a:pPr>
                <a:lnSpc>
                  <a:spcPct val="150000"/>
                </a:lnSpc>
              </a:pPr>
              <a:r>
                <a:rPr lang="zh-CN" altLang="en-US" sz="1600" spc="300" dirty="0">
                  <a:solidFill>
                    <a:schemeClr val="tx1">
                      <a:lumMod val="85000"/>
                      <a:lumOff val="15000"/>
                    </a:schemeClr>
                  </a:solidFill>
                  <a:latin typeface="+mn-ea"/>
                </a:rPr>
                <a:t>添加您需要的内容</a:t>
              </a:r>
            </a:p>
          </p:txBody>
        </p:sp>
      </p:grpSp>
      <p:grpSp>
        <p:nvGrpSpPr>
          <p:cNvPr id="49" name="组合 48">
            <a:extLst>
              <a:ext uri="{FF2B5EF4-FFF2-40B4-BE49-F238E27FC236}">
                <a16:creationId xmlns:a16="http://schemas.microsoft.com/office/drawing/2014/main" id="{CA024296-929E-4B63-B8CA-C2D2341EF72F}"/>
              </a:ext>
            </a:extLst>
          </p:cNvPr>
          <p:cNvGrpSpPr/>
          <p:nvPr/>
        </p:nvGrpSpPr>
        <p:grpSpPr>
          <a:xfrm>
            <a:off x="7875837" y="1379578"/>
            <a:ext cx="2049284" cy="1116959"/>
            <a:chOff x="1675372" y="1301309"/>
            <a:chExt cx="2049284" cy="1116959"/>
          </a:xfrm>
        </p:grpSpPr>
        <p:sp>
          <p:nvSpPr>
            <p:cNvPr id="50" name="文本框 49">
              <a:extLst>
                <a:ext uri="{FF2B5EF4-FFF2-40B4-BE49-F238E27FC236}">
                  <a16:creationId xmlns:a16="http://schemas.microsoft.com/office/drawing/2014/main" id="{364402FE-26C1-4FC2-8619-A03A77471878}"/>
                </a:ext>
              </a:extLst>
            </p:cNvPr>
            <p:cNvSpPr txBox="1"/>
            <p:nvPr/>
          </p:nvSpPr>
          <p:spPr>
            <a:xfrm>
              <a:off x="1963975"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51" name="文本框 50">
              <a:extLst>
                <a:ext uri="{FF2B5EF4-FFF2-40B4-BE49-F238E27FC236}">
                  <a16:creationId xmlns:a16="http://schemas.microsoft.com/office/drawing/2014/main" id="{16921F7B-787F-4F87-B86C-DCAB94AF0440}"/>
                </a:ext>
              </a:extLst>
            </p:cNvPr>
            <p:cNvSpPr txBox="1"/>
            <p:nvPr/>
          </p:nvSpPr>
          <p:spPr>
            <a:xfrm>
              <a:off x="1675372" y="1721474"/>
              <a:ext cx="2049284" cy="696794"/>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添加您需要的内容</a:t>
              </a:r>
              <a:endParaRPr lang="en-US" altLang="zh-CN" sz="1600" spc="300" dirty="0">
                <a:solidFill>
                  <a:schemeClr val="tx1">
                    <a:lumMod val="85000"/>
                    <a:lumOff val="15000"/>
                  </a:schemeClr>
                </a:solidFill>
                <a:latin typeface="+mn-ea"/>
              </a:endParaRPr>
            </a:p>
            <a:p>
              <a:pPr>
                <a:lnSpc>
                  <a:spcPct val="150000"/>
                </a:lnSpc>
              </a:pPr>
              <a:r>
                <a:rPr lang="zh-CN" altLang="en-US" sz="1600" spc="300" dirty="0">
                  <a:solidFill>
                    <a:schemeClr val="tx1">
                      <a:lumMod val="85000"/>
                      <a:lumOff val="15000"/>
                    </a:schemeClr>
                  </a:solidFill>
                  <a:latin typeface="+mn-ea"/>
                </a:rPr>
                <a:t>添加您需要的内容</a:t>
              </a:r>
            </a:p>
          </p:txBody>
        </p:sp>
      </p:grpSp>
    </p:spTree>
    <p:extLst>
      <p:ext uri="{BB962C8B-B14F-4D97-AF65-F5344CB8AC3E}">
        <p14:creationId xmlns:p14="http://schemas.microsoft.com/office/powerpoint/2010/main" val="1494937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4AFDF01-2BC1-4D0A-B43D-F8A7CDE652E6}"/>
              </a:ext>
            </a:extLst>
          </p:cNvPr>
          <p:cNvSpPr/>
          <p:nvPr/>
        </p:nvSpPr>
        <p:spPr>
          <a:xfrm>
            <a:off x="391397" y="2447435"/>
            <a:ext cx="11409207" cy="368666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a:extLst>
              <a:ext uri="{FF2B5EF4-FFF2-40B4-BE49-F238E27FC236}">
                <a16:creationId xmlns:a16="http://schemas.microsoft.com/office/drawing/2014/main" id="{E38B6F78-4AAB-47BA-A0AF-660E6BDE7AB9}"/>
              </a:ext>
            </a:extLst>
          </p:cNvPr>
          <p:cNvPicPr>
            <a:picLocks noChangeAspect="1"/>
          </p:cNvPicPr>
          <p:nvPr/>
        </p:nvPicPr>
        <p:blipFill rotWithShape="1">
          <a:blip r:embed="rId3">
            <a:extLst>
              <a:ext uri="{28A0092B-C50C-407E-A947-70E740481C1C}">
                <a14:useLocalDpi xmlns:a14="http://schemas.microsoft.com/office/drawing/2010/main" val="0"/>
              </a:ext>
            </a:extLst>
          </a:blip>
          <a:srcRect l="51" t="14374" r="216" b="47617"/>
          <a:stretch/>
        </p:blipFill>
        <p:spPr>
          <a:xfrm>
            <a:off x="0" y="-9954"/>
            <a:ext cx="12206598" cy="3101498"/>
          </a:xfrm>
          <a:prstGeom prst="rect">
            <a:avLst/>
          </a:prstGeom>
        </p:spPr>
      </p:pic>
      <p:sp>
        <p:nvSpPr>
          <p:cNvPr id="2" name="矩形 1">
            <a:extLst>
              <a:ext uri="{FF2B5EF4-FFF2-40B4-BE49-F238E27FC236}">
                <a16:creationId xmlns:a16="http://schemas.microsoft.com/office/drawing/2014/main" id="{C3D9BEFA-8BFB-4E46-A71B-984FF8083737}"/>
              </a:ext>
            </a:extLst>
          </p:cNvPr>
          <p:cNvSpPr/>
          <p:nvPr/>
        </p:nvSpPr>
        <p:spPr>
          <a:xfrm>
            <a:off x="0" y="0"/>
            <a:ext cx="12192000" cy="3091543"/>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4D1A09BB-F052-4F6C-98DF-D77429E73F09}"/>
              </a:ext>
            </a:extLst>
          </p:cNvPr>
          <p:cNvGrpSpPr/>
          <p:nvPr/>
        </p:nvGrpSpPr>
        <p:grpSpPr>
          <a:xfrm>
            <a:off x="5330314" y="6328546"/>
            <a:ext cx="1550424" cy="321969"/>
            <a:chOff x="5330314" y="6373516"/>
            <a:chExt cx="1550424" cy="321969"/>
          </a:xfrm>
        </p:grpSpPr>
        <p:sp>
          <p:nvSpPr>
            <p:cNvPr id="80" name="文本框 79">
              <a:extLst>
                <a:ext uri="{FF2B5EF4-FFF2-40B4-BE49-F238E27FC236}">
                  <a16:creationId xmlns:a16="http://schemas.microsoft.com/office/drawing/2014/main" id="{CCA34230-DB88-4EB1-B38E-54C6BDCEF7E0}"/>
                </a:ext>
              </a:extLst>
            </p:cNvPr>
            <p:cNvSpPr txBox="1"/>
            <p:nvPr/>
          </p:nvSpPr>
          <p:spPr>
            <a:xfrm>
              <a:off x="5330314" y="6373516"/>
              <a:ext cx="1550424" cy="276999"/>
            </a:xfrm>
            <a:prstGeom prst="rect">
              <a:avLst/>
            </a:prstGeom>
            <a:noFill/>
          </p:spPr>
          <p:txBody>
            <a:bodyPr wrap="none" rtlCol="0">
              <a:spAutoFit/>
            </a:bodyPr>
            <a:lstStyle/>
            <a:p>
              <a:r>
                <a:rPr lang="zh-CN" altLang="en-US" sz="1200" dirty="0">
                  <a:solidFill>
                    <a:schemeClr val="accent2"/>
                  </a:solidFill>
                  <a:latin typeface="+mn-ea"/>
                </a:rPr>
                <a:t>团结 奋进 博学 奉献</a:t>
              </a:r>
            </a:p>
          </p:txBody>
        </p:sp>
        <p:cxnSp>
          <p:nvCxnSpPr>
            <p:cNvPr id="7" name="直接连接符 6">
              <a:extLst>
                <a:ext uri="{FF2B5EF4-FFF2-40B4-BE49-F238E27FC236}">
                  <a16:creationId xmlns:a16="http://schemas.microsoft.com/office/drawing/2014/main" id="{B415E8D3-6F71-4583-AB8B-6A31C63ACB08}"/>
                </a:ext>
              </a:extLst>
            </p:cNvPr>
            <p:cNvCxnSpPr/>
            <p:nvPr/>
          </p:nvCxnSpPr>
          <p:spPr>
            <a:xfrm>
              <a:off x="5595938" y="6695485"/>
              <a:ext cx="1000125"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矩形 7">
            <a:extLst>
              <a:ext uri="{FF2B5EF4-FFF2-40B4-BE49-F238E27FC236}">
                <a16:creationId xmlns:a16="http://schemas.microsoft.com/office/drawing/2014/main" id="{0906FFDA-9A4E-47DC-BB16-74EA345208F1}"/>
              </a:ext>
            </a:extLst>
          </p:cNvPr>
          <p:cNvSpPr/>
          <p:nvPr/>
        </p:nvSpPr>
        <p:spPr>
          <a:xfrm>
            <a:off x="4780681" y="1047250"/>
            <a:ext cx="2645235" cy="9970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E1DC3BD0-8E35-423A-9AC2-67FB46D42FBF}"/>
              </a:ext>
            </a:extLst>
          </p:cNvPr>
          <p:cNvSpPr txBox="1"/>
          <p:nvPr/>
        </p:nvSpPr>
        <p:spPr>
          <a:xfrm>
            <a:off x="5552396" y="1237994"/>
            <a:ext cx="1179810" cy="615553"/>
          </a:xfrm>
          <a:prstGeom prst="rect">
            <a:avLst/>
          </a:prstGeom>
          <a:noFill/>
        </p:spPr>
        <p:txBody>
          <a:bodyPr wrap="none" lIns="0" tIns="0" rIns="0" bIns="0" rtlCol="0">
            <a:spAutoFit/>
          </a:bodyPr>
          <a:lstStyle/>
          <a:p>
            <a:r>
              <a:rPr lang="zh-CN" altLang="en-US" sz="4000" b="1" spc="600" dirty="0">
                <a:solidFill>
                  <a:schemeClr val="bg1"/>
                </a:solidFill>
                <a:latin typeface="+mj-ea"/>
                <a:ea typeface="+mj-ea"/>
              </a:rPr>
              <a:t>目录</a:t>
            </a:r>
          </a:p>
        </p:txBody>
      </p:sp>
      <p:grpSp>
        <p:nvGrpSpPr>
          <p:cNvPr id="25" name="组合 24">
            <a:extLst>
              <a:ext uri="{FF2B5EF4-FFF2-40B4-BE49-F238E27FC236}">
                <a16:creationId xmlns:a16="http://schemas.microsoft.com/office/drawing/2014/main" id="{ECE3D613-A8F7-411D-91D3-8D496109A946}"/>
              </a:ext>
            </a:extLst>
          </p:cNvPr>
          <p:cNvGrpSpPr/>
          <p:nvPr/>
        </p:nvGrpSpPr>
        <p:grpSpPr>
          <a:xfrm>
            <a:off x="922845" y="3997288"/>
            <a:ext cx="10406270" cy="1079426"/>
            <a:chOff x="788085" y="3997288"/>
            <a:chExt cx="10406270" cy="1079426"/>
          </a:xfrm>
        </p:grpSpPr>
        <p:sp>
          <p:nvSpPr>
            <p:cNvPr id="50" name="文本框 49">
              <a:extLst>
                <a:ext uri="{FF2B5EF4-FFF2-40B4-BE49-F238E27FC236}">
                  <a16:creationId xmlns:a16="http://schemas.microsoft.com/office/drawing/2014/main" id="{1E806F1A-7C1B-4199-90B3-4F809CFB77BF}"/>
                </a:ext>
              </a:extLst>
            </p:cNvPr>
            <p:cNvSpPr txBox="1"/>
            <p:nvPr/>
          </p:nvSpPr>
          <p:spPr>
            <a:xfrm>
              <a:off x="788085" y="4707382"/>
              <a:ext cx="1384995" cy="369332"/>
            </a:xfrm>
            <a:prstGeom prst="rect">
              <a:avLst/>
            </a:prstGeom>
            <a:noFill/>
          </p:spPr>
          <p:txBody>
            <a:bodyPr wrap="none" lIns="0" tIns="0" rIns="0" bIns="0" rtlCol="0">
              <a:spAutoFit/>
            </a:bodyPr>
            <a:lstStyle/>
            <a:p>
              <a:r>
                <a:rPr lang="zh-CN" altLang="en-US" sz="2400" b="1" spc="300" dirty="0">
                  <a:solidFill>
                    <a:schemeClr val="tx1">
                      <a:lumMod val="85000"/>
                      <a:lumOff val="15000"/>
                    </a:schemeClr>
                  </a:solidFill>
                  <a:latin typeface="+mj-ea"/>
                  <a:ea typeface="+mj-ea"/>
                </a:rPr>
                <a:t>论文背景</a:t>
              </a:r>
            </a:p>
          </p:txBody>
        </p:sp>
        <p:grpSp>
          <p:nvGrpSpPr>
            <p:cNvPr id="24" name="组合 23">
              <a:extLst>
                <a:ext uri="{FF2B5EF4-FFF2-40B4-BE49-F238E27FC236}">
                  <a16:creationId xmlns:a16="http://schemas.microsoft.com/office/drawing/2014/main" id="{B0B4DB41-43FB-4047-B4CE-5D3183019201}"/>
                </a:ext>
              </a:extLst>
            </p:cNvPr>
            <p:cNvGrpSpPr/>
            <p:nvPr/>
          </p:nvGrpSpPr>
          <p:grpSpPr>
            <a:xfrm>
              <a:off x="1176340" y="3997288"/>
              <a:ext cx="547754" cy="547754"/>
              <a:chOff x="1207599" y="3766457"/>
              <a:chExt cx="547754" cy="547754"/>
            </a:xfrm>
          </p:grpSpPr>
          <p:sp>
            <p:nvSpPr>
              <p:cNvPr id="51" name="文本框 50">
                <a:extLst>
                  <a:ext uri="{FF2B5EF4-FFF2-40B4-BE49-F238E27FC236}">
                    <a16:creationId xmlns:a16="http://schemas.microsoft.com/office/drawing/2014/main" id="{2D59836C-B161-4A6E-9416-3E399E473AE0}"/>
                  </a:ext>
                </a:extLst>
              </p:cNvPr>
              <p:cNvSpPr txBox="1"/>
              <p:nvPr/>
            </p:nvSpPr>
            <p:spPr>
              <a:xfrm>
                <a:off x="1231309" y="3809501"/>
                <a:ext cx="499065" cy="461665"/>
              </a:xfrm>
              <a:prstGeom prst="rect">
                <a:avLst/>
              </a:prstGeom>
              <a:noFill/>
            </p:spPr>
            <p:txBody>
              <a:bodyPr wrap="square" rtlCol="0">
                <a:spAutoFit/>
              </a:bodyPr>
              <a:lstStyle/>
              <a:p>
                <a:r>
                  <a:rPr lang="en-US" altLang="zh-CN" sz="2400" dirty="0">
                    <a:solidFill>
                      <a:schemeClr val="accent2"/>
                    </a:solidFill>
                    <a:latin typeface="Impact" panose="020B0806030902050204" pitchFamily="34" charset="0"/>
                  </a:rPr>
                  <a:t>01</a:t>
                </a:r>
                <a:endParaRPr lang="zh-CN" altLang="en-US" sz="2400" dirty="0">
                  <a:solidFill>
                    <a:schemeClr val="accent2"/>
                  </a:solidFill>
                  <a:latin typeface="Impact" panose="020B0806030902050204" pitchFamily="34" charset="0"/>
                </a:endParaRPr>
              </a:p>
            </p:txBody>
          </p:sp>
          <p:sp>
            <p:nvSpPr>
              <p:cNvPr id="12" name="矩形 11">
                <a:extLst>
                  <a:ext uri="{FF2B5EF4-FFF2-40B4-BE49-F238E27FC236}">
                    <a16:creationId xmlns:a16="http://schemas.microsoft.com/office/drawing/2014/main" id="{8F8B7F3A-759F-436C-8FA8-BBA2B40897AD}"/>
                  </a:ext>
                </a:extLst>
              </p:cNvPr>
              <p:cNvSpPr/>
              <p:nvPr/>
            </p:nvSpPr>
            <p:spPr>
              <a:xfrm>
                <a:off x="1207599" y="3766457"/>
                <a:ext cx="547754" cy="54775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66" name="文本框 65">
              <a:extLst>
                <a:ext uri="{FF2B5EF4-FFF2-40B4-BE49-F238E27FC236}">
                  <a16:creationId xmlns:a16="http://schemas.microsoft.com/office/drawing/2014/main" id="{A432494B-D643-4E21-88DD-C0A015DDE52B}"/>
                </a:ext>
              </a:extLst>
            </p:cNvPr>
            <p:cNvSpPr txBox="1"/>
            <p:nvPr/>
          </p:nvSpPr>
          <p:spPr>
            <a:xfrm>
              <a:off x="3043404" y="4707382"/>
              <a:ext cx="1384995" cy="369332"/>
            </a:xfrm>
            <a:prstGeom prst="rect">
              <a:avLst/>
            </a:prstGeom>
            <a:noFill/>
          </p:spPr>
          <p:txBody>
            <a:bodyPr wrap="none" lIns="0" tIns="0" rIns="0" bIns="0" rtlCol="0">
              <a:spAutoFit/>
            </a:bodyPr>
            <a:lstStyle/>
            <a:p>
              <a:r>
                <a:rPr lang="zh-CN" altLang="en-US" sz="2400" b="1" spc="300" dirty="0">
                  <a:solidFill>
                    <a:schemeClr val="tx1">
                      <a:lumMod val="85000"/>
                      <a:lumOff val="15000"/>
                    </a:schemeClr>
                  </a:solidFill>
                  <a:latin typeface="+mj-ea"/>
                  <a:ea typeface="+mj-ea"/>
                </a:rPr>
                <a:t>理论框架</a:t>
              </a:r>
            </a:p>
          </p:txBody>
        </p:sp>
        <p:sp>
          <p:nvSpPr>
            <p:cNvPr id="72" name="文本框 71">
              <a:extLst>
                <a:ext uri="{FF2B5EF4-FFF2-40B4-BE49-F238E27FC236}">
                  <a16:creationId xmlns:a16="http://schemas.microsoft.com/office/drawing/2014/main" id="{827D3D9A-088F-451A-9001-10F86E3929C3}"/>
                </a:ext>
              </a:extLst>
            </p:cNvPr>
            <p:cNvSpPr txBox="1"/>
            <p:nvPr/>
          </p:nvSpPr>
          <p:spPr>
            <a:xfrm>
              <a:off x="5298723" y="4707382"/>
              <a:ext cx="1384995" cy="369332"/>
            </a:xfrm>
            <a:prstGeom prst="rect">
              <a:avLst/>
            </a:prstGeom>
            <a:noFill/>
          </p:spPr>
          <p:txBody>
            <a:bodyPr wrap="none" lIns="0" tIns="0" rIns="0" bIns="0" rtlCol="0">
              <a:spAutoFit/>
            </a:bodyPr>
            <a:lstStyle/>
            <a:p>
              <a:r>
                <a:rPr lang="zh-CN" altLang="en-US" sz="2400" b="1" spc="300" dirty="0">
                  <a:solidFill>
                    <a:schemeClr val="tx1">
                      <a:lumMod val="85000"/>
                      <a:lumOff val="15000"/>
                    </a:schemeClr>
                  </a:solidFill>
                  <a:latin typeface="+mj-ea"/>
                  <a:ea typeface="+mj-ea"/>
                </a:rPr>
                <a:t>研究方法</a:t>
              </a:r>
            </a:p>
          </p:txBody>
        </p:sp>
        <p:sp>
          <p:nvSpPr>
            <p:cNvPr id="86" name="文本框 85">
              <a:extLst>
                <a:ext uri="{FF2B5EF4-FFF2-40B4-BE49-F238E27FC236}">
                  <a16:creationId xmlns:a16="http://schemas.microsoft.com/office/drawing/2014/main" id="{0E00B603-04DD-4660-AAD0-9C3056B650B6}"/>
                </a:ext>
              </a:extLst>
            </p:cNvPr>
            <p:cNvSpPr txBox="1"/>
            <p:nvPr/>
          </p:nvSpPr>
          <p:spPr>
            <a:xfrm>
              <a:off x="7554042" y="4707382"/>
              <a:ext cx="1384995" cy="369332"/>
            </a:xfrm>
            <a:prstGeom prst="rect">
              <a:avLst/>
            </a:prstGeom>
            <a:noFill/>
          </p:spPr>
          <p:txBody>
            <a:bodyPr wrap="none" lIns="0" tIns="0" rIns="0" bIns="0" rtlCol="0">
              <a:spAutoFit/>
            </a:bodyPr>
            <a:lstStyle/>
            <a:p>
              <a:r>
                <a:rPr lang="zh-CN" altLang="en-US" sz="2400" b="1" spc="300" dirty="0">
                  <a:solidFill>
                    <a:schemeClr val="tx1">
                      <a:lumMod val="85000"/>
                      <a:lumOff val="15000"/>
                    </a:schemeClr>
                  </a:solidFill>
                  <a:latin typeface="+mj-ea"/>
                  <a:ea typeface="+mj-ea"/>
                </a:rPr>
                <a:t>研究进程</a:t>
              </a:r>
            </a:p>
          </p:txBody>
        </p:sp>
        <p:sp>
          <p:nvSpPr>
            <p:cNvPr id="92" name="文本框 91">
              <a:extLst>
                <a:ext uri="{FF2B5EF4-FFF2-40B4-BE49-F238E27FC236}">
                  <a16:creationId xmlns:a16="http://schemas.microsoft.com/office/drawing/2014/main" id="{BEF2621B-BFAC-4525-9DBB-0BF6639D099C}"/>
                </a:ext>
              </a:extLst>
            </p:cNvPr>
            <p:cNvSpPr txBox="1"/>
            <p:nvPr/>
          </p:nvSpPr>
          <p:spPr>
            <a:xfrm>
              <a:off x="9809360" y="4707382"/>
              <a:ext cx="1384995" cy="369332"/>
            </a:xfrm>
            <a:prstGeom prst="rect">
              <a:avLst/>
            </a:prstGeom>
            <a:noFill/>
          </p:spPr>
          <p:txBody>
            <a:bodyPr wrap="none" lIns="0" tIns="0" rIns="0" bIns="0" rtlCol="0">
              <a:spAutoFit/>
            </a:bodyPr>
            <a:lstStyle/>
            <a:p>
              <a:r>
                <a:rPr lang="zh-CN" altLang="en-US" sz="2400" b="1" spc="300" dirty="0">
                  <a:solidFill>
                    <a:schemeClr val="tx1">
                      <a:lumMod val="85000"/>
                      <a:lumOff val="15000"/>
                    </a:schemeClr>
                  </a:solidFill>
                  <a:latin typeface="+mj-ea"/>
                  <a:ea typeface="+mj-ea"/>
                </a:rPr>
                <a:t>论文结论</a:t>
              </a:r>
            </a:p>
          </p:txBody>
        </p:sp>
        <p:grpSp>
          <p:nvGrpSpPr>
            <p:cNvPr id="100" name="组合 99">
              <a:extLst>
                <a:ext uri="{FF2B5EF4-FFF2-40B4-BE49-F238E27FC236}">
                  <a16:creationId xmlns:a16="http://schemas.microsoft.com/office/drawing/2014/main" id="{81A7E08B-C035-423A-BBAA-74053312A586}"/>
                </a:ext>
              </a:extLst>
            </p:cNvPr>
            <p:cNvGrpSpPr/>
            <p:nvPr/>
          </p:nvGrpSpPr>
          <p:grpSpPr>
            <a:xfrm>
              <a:off x="3429140" y="3997288"/>
              <a:ext cx="547754" cy="547754"/>
              <a:chOff x="1207599" y="3766457"/>
              <a:chExt cx="547754" cy="547754"/>
            </a:xfrm>
          </p:grpSpPr>
          <p:sp>
            <p:nvSpPr>
              <p:cNvPr id="101" name="文本框 100">
                <a:extLst>
                  <a:ext uri="{FF2B5EF4-FFF2-40B4-BE49-F238E27FC236}">
                    <a16:creationId xmlns:a16="http://schemas.microsoft.com/office/drawing/2014/main" id="{57250FDE-621C-463D-9319-1AB4A22D2AA5}"/>
                  </a:ext>
                </a:extLst>
              </p:cNvPr>
              <p:cNvSpPr txBox="1"/>
              <p:nvPr/>
            </p:nvSpPr>
            <p:spPr>
              <a:xfrm>
                <a:off x="1231309" y="3809501"/>
                <a:ext cx="524044" cy="461665"/>
              </a:xfrm>
              <a:prstGeom prst="rect">
                <a:avLst/>
              </a:prstGeom>
              <a:noFill/>
            </p:spPr>
            <p:txBody>
              <a:bodyPr wrap="square" rtlCol="0">
                <a:spAutoFit/>
              </a:bodyPr>
              <a:lstStyle/>
              <a:p>
                <a:r>
                  <a:rPr lang="en-US" altLang="zh-CN" sz="2400" dirty="0">
                    <a:solidFill>
                      <a:schemeClr val="accent2"/>
                    </a:solidFill>
                    <a:latin typeface="Impact" panose="020B0806030902050204" pitchFamily="34" charset="0"/>
                  </a:rPr>
                  <a:t>02</a:t>
                </a:r>
                <a:endParaRPr lang="zh-CN" altLang="en-US" sz="2400" dirty="0">
                  <a:solidFill>
                    <a:schemeClr val="accent2"/>
                  </a:solidFill>
                  <a:latin typeface="Impact" panose="020B0806030902050204" pitchFamily="34" charset="0"/>
                </a:endParaRPr>
              </a:p>
            </p:txBody>
          </p:sp>
          <p:sp>
            <p:nvSpPr>
              <p:cNvPr id="102" name="矩形 101">
                <a:extLst>
                  <a:ext uri="{FF2B5EF4-FFF2-40B4-BE49-F238E27FC236}">
                    <a16:creationId xmlns:a16="http://schemas.microsoft.com/office/drawing/2014/main" id="{972335CF-6F4E-41DA-BFD8-A8F326A96967}"/>
                  </a:ext>
                </a:extLst>
              </p:cNvPr>
              <p:cNvSpPr/>
              <p:nvPr/>
            </p:nvSpPr>
            <p:spPr>
              <a:xfrm>
                <a:off x="1207599" y="3766457"/>
                <a:ext cx="547754" cy="54775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106" name="组合 105">
              <a:extLst>
                <a:ext uri="{FF2B5EF4-FFF2-40B4-BE49-F238E27FC236}">
                  <a16:creationId xmlns:a16="http://schemas.microsoft.com/office/drawing/2014/main" id="{0E7FBC52-86BF-4D95-B94C-7C3AB691280D}"/>
                </a:ext>
              </a:extLst>
            </p:cNvPr>
            <p:cNvGrpSpPr/>
            <p:nvPr/>
          </p:nvGrpSpPr>
          <p:grpSpPr>
            <a:xfrm>
              <a:off x="5681940" y="3997288"/>
              <a:ext cx="547754" cy="547754"/>
              <a:chOff x="1207599" y="3766457"/>
              <a:chExt cx="547754" cy="547754"/>
            </a:xfrm>
          </p:grpSpPr>
          <p:sp>
            <p:nvSpPr>
              <p:cNvPr id="107" name="文本框 106">
                <a:extLst>
                  <a:ext uri="{FF2B5EF4-FFF2-40B4-BE49-F238E27FC236}">
                    <a16:creationId xmlns:a16="http://schemas.microsoft.com/office/drawing/2014/main" id="{9E2AC5AD-04DC-477D-AD35-50310B01BD9F}"/>
                  </a:ext>
                </a:extLst>
              </p:cNvPr>
              <p:cNvSpPr txBox="1"/>
              <p:nvPr/>
            </p:nvSpPr>
            <p:spPr>
              <a:xfrm>
                <a:off x="1231309" y="3809501"/>
                <a:ext cx="524044" cy="461665"/>
              </a:xfrm>
              <a:prstGeom prst="rect">
                <a:avLst/>
              </a:prstGeom>
              <a:noFill/>
            </p:spPr>
            <p:txBody>
              <a:bodyPr wrap="square" rtlCol="0">
                <a:spAutoFit/>
              </a:bodyPr>
              <a:lstStyle/>
              <a:p>
                <a:r>
                  <a:rPr lang="en-US" altLang="zh-CN" sz="2400" dirty="0">
                    <a:solidFill>
                      <a:schemeClr val="accent2"/>
                    </a:solidFill>
                    <a:latin typeface="Impact" panose="020B0806030902050204" pitchFamily="34" charset="0"/>
                  </a:rPr>
                  <a:t>03</a:t>
                </a:r>
                <a:endParaRPr lang="zh-CN" altLang="en-US" sz="2400" dirty="0">
                  <a:solidFill>
                    <a:schemeClr val="accent2"/>
                  </a:solidFill>
                  <a:latin typeface="Impact" panose="020B0806030902050204" pitchFamily="34" charset="0"/>
                </a:endParaRPr>
              </a:p>
            </p:txBody>
          </p:sp>
          <p:sp>
            <p:nvSpPr>
              <p:cNvPr id="108" name="矩形 107">
                <a:extLst>
                  <a:ext uri="{FF2B5EF4-FFF2-40B4-BE49-F238E27FC236}">
                    <a16:creationId xmlns:a16="http://schemas.microsoft.com/office/drawing/2014/main" id="{BD4DC067-0B7E-4A52-BF90-15E0BAF5279B}"/>
                  </a:ext>
                </a:extLst>
              </p:cNvPr>
              <p:cNvSpPr/>
              <p:nvPr/>
            </p:nvSpPr>
            <p:spPr>
              <a:xfrm>
                <a:off x="1207599" y="3766457"/>
                <a:ext cx="547754" cy="54775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109" name="组合 108">
              <a:extLst>
                <a:ext uri="{FF2B5EF4-FFF2-40B4-BE49-F238E27FC236}">
                  <a16:creationId xmlns:a16="http://schemas.microsoft.com/office/drawing/2014/main" id="{979916A8-AECB-4CA6-BA60-DC7468ED1807}"/>
                </a:ext>
              </a:extLst>
            </p:cNvPr>
            <p:cNvGrpSpPr/>
            <p:nvPr/>
          </p:nvGrpSpPr>
          <p:grpSpPr>
            <a:xfrm>
              <a:off x="7934740" y="3997288"/>
              <a:ext cx="547754" cy="547754"/>
              <a:chOff x="1207599" y="3766457"/>
              <a:chExt cx="547754" cy="547754"/>
            </a:xfrm>
          </p:grpSpPr>
          <p:sp>
            <p:nvSpPr>
              <p:cNvPr id="110" name="文本框 109">
                <a:extLst>
                  <a:ext uri="{FF2B5EF4-FFF2-40B4-BE49-F238E27FC236}">
                    <a16:creationId xmlns:a16="http://schemas.microsoft.com/office/drawing/2014/main" id="{DDF33155-D646-4282-B436-1E379091AE83}"/>
                  </a:ext>
                </a:extLst>
              </p:cNvPr>
              <p:cNvSpPr txBox="1"/>
              <p:nvPr/>
            </p:nvSpPr>
            <p:spPr>
              <a:xfrm>
                <a:off x="1231309" y="3809501"/>
                <a:ext cx="524044" cy="461665"/>
              </a:xfrm>
              <a:prstGeom prst="rect">
                <a:avLst/>
              </a:prstGeom>
              <a:noFill/>
            </p:spPr>
            <p:txBody>
              <a:bodyPr wrap="square" rtlCol="0">
                <a:spAutoFit/>
              </a:bodyPr>
              <a:lstStyle/>
              <a:p>
                <a:r>
                  <a:rPr lang="en-US" altLang="zh-CN" sz="2400" dirty="0">
                    <a:solidFill>
                      <a:schemeClr val="accent2"/>
                    </a:solidFill>
                    <a:latin typeface="Impact" panose="020B0806030902050204" pitchFamily="34" charset="0"/>
                  </a:rPr>
                  <a:t>04</a:t>
                </a:r>
                <a:endParaRPr lang="zh-CN" altLang="en-US" sz="2400" dirty="0">
                  <a:solidFill>
                    <a:schemeClr val="accent2"/>
                  </a:solidFill>
                  <a:latin typeface="Impact" panose="020B0806030902050204" pitchFamily="34" charset="0"/>
                </a:endParaRPr>
              </a:p>
            </p:txBody>
          </p:sp>
          <p:sp>
            <p:nvSpPr>
              <p:cNvPr id="111" name="矩形 110">
                <a:extLst>
                  <a:ext uri="{FF2B5EF4-FFF2-40B4-BE49-F238E27FC236}">
                    <a16:creationId xmlns:a16="http://schemas.microsoft.com/office/drawing/2014/main" id="{F5517B97-B5F7-461F-965B-F91827B3FDED}"/>
                  </a:ext>
                </a:extLst>
              </p:cNvPr>
              <p:cNvSpPr/>
              <p:nvPr/>
            </p:nvSpPr>
            <p:spPr>
              <a:xfrm>
                <a:off x="1207599" y="3766457"/>
                <a:ext cx="547754" cy="54775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112" name="组合 111">
              <a:extLst>
                <a:ext uri="{FF2B5EF4-FFF2-40B4-BE49-F238E27FC236}">
                  <a16:creationId xmlns:a16="http://schemas.microsoft.com/office/drawing/2014/main" id="{EEC9D6EA-F795-4F6F-B107-7E363CA8E229}"/>
                </a:ext>
              </a:extLst>
            </p:cNvPr>
            <p:cNvGrpSpPr/>
            <p:nvPr/>
          </p:nvGrpSpPr>
          <p:grpSpPr>
            <a:xfrm>
              <a:off x="10187539" y="3997288"/>
              <a:ext cx="547754" cy="547754"/>
              <a:chOff x="1207599" y="3766457"/>
              <a:chExt cx="547754" cy="547754"/>
            </a:xfrm>
          </p:grpSpPr>
          <p:sp>
            <p:nvSpPr>
              <p:cNvPr id="113" name="文本框 112">
                <a:extLst>
                  <a:ext uri="{FF2B5EF4-FFF2-40B4-BE49-F238E27FC236}">
                    <a16:creationId xmlns:a16="http://schemas.microsoft.com/office/drawing/2014/main" id="{CDBB841A-A139-4A11-9952-7E4B9CB2DE98}"/>
                  </a:ext>
                </a:extLst>
              </p:cNvPr>
              <p:cNvSpPr txBox="1"/>
              <p:nvPr/>
            </p:nvSpPr>
            <p:spPr>
              <a:xfrm>
                <a:off x="1231309" y="3809501"/>
                <a:ext cx="524044" cy="461665"/>
              </a:xfrm>
              <a:prstGeom prst="rect">
                <a:avLst/>
              </a:prstGeom>
              <a:noFill/>
            </p:spPr>
            <p:txBody>
              <a:bodyPr wrap="square" rtlCol="0">
                <a:spAutoFit/>
              </a:bodyPr>
              <a:lstStyle/>
              <a:p>
                <a:r>
                  <a:rPr lang="en-US" altLang="zh-CN" sz="2400" dirty="0">
                    <a:solidFill>
                      <a:schemeClr val="accent2"/>
                    </a:solidFill>
                    <a:latin typeface="Impact" panose="020B0806030902050204" pitchFamily="34" charset="0"/>
                  </a:rPr>
                  <a:t>05</a:t>
                </a:r>
                <a:endParaRPr lang="zh-CN" altLang="en-US" sz="2400" dirty="0">
                  <a:solidFill>
                    <a:schemeClr val="accent2"/>
                  </a:solidFill>
                  <a:latin typeface="Impact" panose="020B0806030902050204" pitchFamily="34" charset="0"/>
                </a:endParaRPr>
              </a:p>
            </p:txBody>
          </p:sp>
          <p:sp>
            <p:nvSpPr>
              <p:cNvPr id="114" name="矩形 113">
                <a:extLst>
                  <a:ext uri="{FF2B5EF4-FFF2-40B4-BE49-F238E27FC236}">
                    <a16:creationId xmlns:a16="http://schemas.microsoft.com/office/drawing/2014/main" id="{EDF10D3F-CFA3-46FE-86BB-D8E2E2F178C5}"/>
                  </a:ext>
                </a:extLst>
              </p:cNvPr>
              <p:cNvSpPr/>
              <p:nvPr/>
            </p:nvSpPr>
            <p:spPr>
              <a:xfrm>
                <a:off x="1207599" y="3766457"/>
                <a:ext cx="547754" cy="54775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4" name="矩形 3">
            <a:extLst>
              <a:ext uri="{FF2B5EF4-FFF2-40B4-BE49-F238E27FC236}">
                <a16:creationId xmlns:a16="http://schemas.microsoft.com/office/drawing/2014/main" id="{87FD7BCC-ED30-4D27-AB13-4C55AAFCE55C}"/>
              </a:ext>
            </a:extLst>
          </p:cNvPr>
          <p:cNvSpPr/>
          <p:nvPr/>
        </p:nvSpPr>
        <p:spPr>
          <a:xfrm>
            <a:off x="4686819" y="983730"/>
            <a:ext cx="2818362" cy="112988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71849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C164D9A-A76C-43DA-8F0D-8CA2D7436CB8}"/>
              </a:ext>
            </a:extLst>
          </p:cNvPr>
          <p:cNvSpPr>
            <a:spLocks noGrp="1"/>
          </p:cNvSpPr>
          <p:nvPr>
            <p:ph type="title"/>
          </p:nvPr>
        </p:nvSpPr>
        <p:spPr/>
        <p:txBody>
          <a:bodyPr/>
          <a:lstStyle/>
          <a:p>
            <a:r>
              <a:rPr lang="zh-CN" altLang="en-US" dirty="0"/>
              <a:t>这是并列关系的五段排版页</a:t>
            </a:r>
          </a:p>
        </p:txBody>
      </p:sp>
      <p:sp>
        <p:nvSpPr>
          <p:cNvPr id="21" name="椭圆 20">
            <a:extLst>
              <a:ext uri="{FF2B5EF4-FFF2-40B4-BE49-F238E27FC236}">
                <a16:creationId xmlns:a16="http://schemas.microsoft.com/office/drawing/2014/main" id="{F2BEFD95-B4F6-448A-A8FD-A34BACDEE4F8}"/>
              </a:ext>
            </a:extLst>
          </p:cNvPr>
          <p:cNvSpPr/>
          <p:nvPr/>
        </p:nvSpPr>
        <p:spPr>
          <a:xfrm>
            <a:off x="5848667" y="2345262"/>
            <a:ext cx="494664" cy="4946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5A20D47-6BC0-4304-8062-A05941A958E7}"/>
              </a:ext>
            </a:extLst>
          </p:cNvPr>
          <p:cNvSpPr/>
          <p:nvPr/>
        </p:nvSpPr>
        <p:spPr>
          <a:xfrm>
            <a:off x="2483050" y="4819969"/>
            <a:ext cx="494664" cy="4946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94BFFA7B-24EA-4615-9BD9-4E7D2C0CC1F1}"/>
              </a:ext>
            </a:extLst>
          </p:cNvPr>
          <p:cNvSpPr/>
          <p:nvPr/>
        </p:nvSpPr>
        <p:spPr>
          <a:xfrm>
            <a:off x="9214286" y="4819969"/>
            <a:ext cx="494664" cy="4946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a:extLst>
              <a:ext uri="{FF2B5EF4-FFF2-40B4-BE49-F238E27FC236}">
                <a16:creationId xmlns:a16="http://schemas.microsoft.com/office/drawing/2014/main" id="{617010A5-8AB2-4840-90B9-538DC4633D12}"/>
              </a:ext>
            </a:extLst>
          </p:cNvPr>
          <p:cNvGrpSpPr/>
          <p:nvPr/>
        </p:nvGrpSpPr>
        <p:grpSpPr>
          <a:xfrm>
            <a:off x="5161894" y="989212"/>
            <a:ext cx="2049284" cy="1116959"/>
            <a:chOff x="1675372" y="1301309"/>
            <a:chExt cx="2049284" cy="1116959"/>
          </a:xfrm>
        </p:grpSpPr>
        <p:sp>
          <p:nvSpPr>
            <p:cNvPr id="29" name="文本框 28">
              <a:extLst>
                <a:ext uri="{FF2B5EF4-FFF2-40B4-BE49-F238E27FC236}">
                  <a16:creationId xmlns:a16="http://schemas.microsoft.com/office/drawing/2014/main" id="{E75B4C32-E4E0-4464-B8A2-CE885B1351A5}"/>
                </a:ext>
              </a:extLst>
            </p:cNvPr>
            <p:cNvSpPr txBox="1"/>
            <p:nvPr/>
          </p:nvSpPr>
          <p:spPr>
            <a:xfrm>
              <a:off x="1963975"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30" name="文本框 29">
              <a:extLst>
                <a:ext uri="{FF2B5EF4-FFF2-40B4-BE49-F238E27FC236}">
                  <a16:creationId xmlns:a16="http://schemas.microsoft.com/office/drawing/2014/main" id="{BE28DF73-5520-4318-8878-6105CFF67A12}"/>
                </a:ext>
              </a:extLst>
            </p:cNvPr>
            <p:cNvSpPr txBox="1"/>
            <p:nvPr/>
          </p:nvSpPr>
          <p:spPr>
            <a:xfrm>
              <a:off x="1675372" y="1721474"/>
              <a:ext cx="2049284" cy="696794"/>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添加您需要的内容</a:t>
              </a:r>
              <a:endParaRPr lang="en-US" altLang="zh-CN" sz="1600" spc="300" dirty="0">
                <a:solidFill>
                  <a:schemeClr val="tx1">
                    <a:lumMod val="85000"/>
                    <a:lumOff val="15000"/>
                  </a:schemeClr>
                </a:solidFill>
                <a:latin typeface="+mn-ea"/>
              </a:endParaRPr>
            </a:p>
            <a:p>
              <a:pPr>
                <a:lnSpc>
                  <a:spcPct val="150000"/>
                </a:lnSpc>
              </a:pPr>
              <a:r>
                <a:rPr lang="zh-CN" altLang="en-US" sz="1600" spc="300" dirty="0">
                  <a:solidFill>
                    <a:schemeClr val="tx1">
                      <a:lumMod val="85000"/>
                      <a:lumOff val="15000"/>
                    </a:schemeClr>
                  </a:solidFill>
                  <a:latin typeface="+mn-ea"/>
                </a:rPr>
                <a:t>添加您需要的内容</a:t>
              </a:r>
            </a:p>
          </p:txBody>
        </p:sp>
      </p:grpSp>
      <p:grpSp>
        <p:nvGrpSpPr>
          <p:cNvPr id="34" name="组合 33">
            <a:extLst>
              <a:ext uri="{FF2B5EF4-FFF2-40B4-BE49-F238E27FC236}">
                <a16:creationId xmlns:a16="http://schemas.microsoft.com/office/drawing/2014/main" id="{E19634F2-DC14-4982-AAD3-92C62B77DE58}"/>
              </a:ext>
            </a:extLst>
          </p:cNvPr>
          <p:cNvGrpSpPr/>
          <p:nvPr/>
        </p:nvGrpSpPr>
        <p:grpSpPr>
          <a:xfrm>
            <a:off x="9729733" y="4903381"/>
            <a:ext cx="2049284" cy="1116959"/>
            <a:chOff x="1675372" y="1301309"/>
            <a:chExt cx="2049284" cy="1116959"/>
          </a:xfrm>
        </p:grpSpPr>
        <p:sp>
          <p:nvSpPr>
            <p:cNvPr id="35" name="文本框 34">
              <a:extLst>
                <a:ext uri="{FF2B5EF4-FFF2-40B4-BE49-F238E27FC236}">
                  <a16:creationId xmlns:a16="http://schemas.microsoft.com/office/drawing/2014/main" id="{AF513375-110D-4733-83CC-F757079167D7}"/>
                </a:ext>
              </a:extLst>
            </p:cNvPr>
            <p:cNvSpPr txBox="1"/>
            <p:nvPr/>
          </p:nvSpPr>
          <p:spPr>
            <a:xfrm>
              <a:off x="1963975"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36" name="文本框 35">
              <a:extLst>
                <a:ext uri="{FF2B5EF4-FFF2-40B4-BE49-F238E27FC236}">
                  <a16:creationId xmlns:a16="http://schemas.microsoft.com/office/drawing/2014/main" id="{385B346C-15E3-493A-AE8F-56AFC3F5604F}"/>
                </a:ext>
              </a:extLst>
            </p:cNvPr>
            <p:cNvSpPr txBox="1"/>
            <p:nvPr/>
          </p:nvSpPr>
          <p:spPr>
            <a:xfrm>
              <a:off x="1675372" y="1721474"/>
              <a:ext cx="2049284" cy="696794"/>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添加您需要的内容</a:t>
              </a:r>
              <a:endParaRPr lang="en-US" altLang="zh-CN" sz="1600" spc="300" dirty="0">
                <a:solidFill>
                  <a:schemeClr val="tx1">
                    <a:lumMod val="85000"/>
                    <a:lumOff val="15000"/>
                  </a:schemeClr>
                </a:solidFill>
                <a:latin typeface="+mn-ea"/>
              </a:endParaRPr>
            </a:p>
            <a:p>
              <a:pPr>
                <a:lnSpc>
                  <a:spcPct val="150000"/>
                </a:lnSpc>
              </a:pPr>
              <a:r>
                <a:rPr lang="zh-CN" altLang="en-US" sz="1600" spc="300" dirty="0">
                  <a:solidFill>
                    <a:schemeClr val="tx1">
                      <a:lumMod val="85000"/>
                      <a:lumOff val="15000"/>
                    </a:schemeClr>
                  </a:solidFill>
                  <a:latin typeface="+mn-ea"/>
                </a:rPr>
                <a:t>添加您需要的内容</a:t>
              </a:r>
            </a:p>
          </p:txBody>
        </p:sp>
      </p:grpSp>
      <p:grpSp>
        <p:nvGrpSpPr>
          <p:cNvPr id="41" name="组合 40">
            <a:extLst>
              <a:ext uri="{FF2B5EF4-FFF2-40B4-BE49-F238E27FC236}">
                <a16:creationId xmlns:a16="http://schemas.microsoft.com/office/drawing/2014/main" id="{B134DED9-AF60-4A4C-9352-5CADF4F23E39}"/>
              </a:ext>
            </a:extLst>
          </p:cNvPr>
          <p:cNvGrpSpPr/>
          <p:nvPr/>
        </p:nvGrpSpPr>
        <p:grpSpPr>
          <a:xfrm>
            <a:off x="587151" y="4903381"/>
            <a:ext cx="2049284" cy="1116959"/>
            <a:chOff x="1675372" y="1301309"/>
            <a:chExt cx="2049284" cy="1116959"/>
          </a:xfrm>
        </p:grpSpPr>
        <p:sp>
          <p:nvSpPr>
            <p:cNvPr id="42" name="文本框 41">
              <a:extLst>
                <a:ext uri="{FF2B5EF4-FFF2-40B4-BE49-F238E27FC236}">
                  <a16:creationId xmlns:a16="http://schemas.microsoft.com/office/drawing/2014/main" id="{5D939576-BBE3-44D9-8DA9-A97A5644098F}"/>
                </a:ext>
              </a:extLst>
            </p:cNvPr>
            <p:cNvSpPr txBox="1"/>
            <p:nvPr/>
          </p:nvSpPr>
          <p:spPr>
            <a:xfrm>
              <a:off x="1963975"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43" name="文本框 42">
              <a:extLst>
                <a:ext uri="{FF2B5EF4-FFF2-40B4-BE49-F238E27FC236}">
                  <a16:creationId xmlns:a16="http://schemas.microsoft.com/office/drawing/2014/main" id="{C5D2A1C7-16B1-48B7-97A7-48E10031EC89}"/>
                </a:ext>
              </a:extLst>
            </p:cNvPr>
            <p:cNvSpPr txBox="1"/>
            <p:nvPr/>
          </p:nvSpPr>
          <p:spPr>
            <a:xfrm>
              <a:off x="1675372" y="1721474"/>
              <a:ext cx="2049284" cy="696794"/>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添加您需要的内容</a:t>
              </a:r>
              <a:endParaRPr lang="en-US" altLang="zh-CN" sz="1600" spc="300" dirty="0">
                <a:solidFill>
                  <a:schemeClr val="tx1">
                    <a:lumMod val="85000"/>
                    <a:lumOff val="15000"/>
                  </a:schemeClr>
                </a:solidFill>
                <a:latin typeface="+mn-ea"/>
              </a:endParaRPr>
            </a:p>
            <a:p>
              <a:pPr>
                <a:lnSpc>
                  <a:spcPct val="150000"/>
                </a:lnSpc>
              </a:pPr>
              <a:r>
                <a:rPr lang="zh-CN" altLang="en-US" sz="1600" spc="300" dirty="0">
                  <a:solidFill>
                    <a:schemeClr val="tx1">
                      <a:lumMod val="85000"/>
                      <a:lumOff val="15000"/>
                    </a:schemeClr>
                  </a:solidFill>
                  <a:latin typeface="+mn-ea"/>
                </a:rPr>
                <a:t>添加您需要的内容</a:t>
              </a:r>
            </a:p>
          </p:txBody>
        </p:sp>
      </p:grpSp>
      <p:sp>
        <p:nvSpPr>
          <p:cNvPr id="47" name="椭圆 46">
            <a:extLst>
              <a:ext uri="{FF2B5EF4-FFF2-40B4-BE49-F238E27FC236}">
                <a16:creationId xmlns:a16="http://schemas.microsoft.com/office/drawing/2014/main" id="{71230B5C-AC21-4FD8-B7A2-C3786480A4B6}"/>
              </a:ext>
            </a:extLst>
          </p:cNvPr>
          <p:cNvSpPr/>
          <p:nvPr/>
        </p:nvSpPr>
        <p:spPr>
          <a:xfrm>
            <a:off x="5993753" y="2490348"/>
            <a:ext cx="204493" cy="204493"/>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F85D4E16-B768-488A-9FDB-0D6F628B0174}"/>
              </a:ext>
            </a:extLst>
          </p:cNvPr>
          <p:cNvGrpSpPr/>
          <p:nvPr/>
        </p:nvGrpSpPr>
        <p:grpSpPr>
          <a:xfrm>
            <a:off x="1023697" y="2276696"/>
            <a:ext cx="2799761" cy="1501945"/>
            <a:chOff x="1458408" y="2276696"/>
            <a:chExt cx="2799761" cy="1501945"/>
          </a:xfrm>
        </p:grpSpPr>
        <p:sp>
          <p:nvSpPr>
            <p:cNvPr id="22" name="椭圆 21">
              <a:extLst>
                <a:ext uri="{FF2B5EF4-FFF2-40B4-BE49-F238E27FC236}">
                  <a16:creationId xmlns:a16="http://schemas.microsoft.com/office/drawing/2014/main" id="{4CED5873-3EDD-43C8-9AF8-4C2E2256D39B}"/>
                </a:ext>
              </a:extLst>
            </p:cNvPr>
            <p:cNvSpPr/>
            <p:nvPr/>
          </p:nvSpPr>
          <p:spPr>
            <a:xfrm>
              <a:off x="3763505" y="3283977"/>
              <a:ext cx="494664" cy="4946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6D87926A-9684-4663-91AC-025FEDB406B2}"/>
                </a:ext>
              </a:extLst>
            </p:cNvPr>
            <p:cNvGrpSpPr/>
            <p:nvPr/>
          </p:nvGrpSpPr>
          <p:grpSpPr>
            <a:xfrm>
              <a:off x="1458408" y="2276696"/>
              <a:ext cx="2049284" cy="1116959"/>
              <a:chOff x="1675372" y="1301309"/>
              <a:chExt cx="2049284" cy="1116959"/>
            </a:xfrm>
          </p:grpSpPr>
          <p:sp>
            <p:nvSpPr>
              <p:cNvPr id="38" name="文本框 37">
                <a:extLst>
                  <a:ext uri="{FF2B5EF4-FFF2-40B4-BE49-F238E27FC236}">
                    <a16:creationId xmlns:a16="http://schemas.microsoft.com/office/drawing/2014/main" id="{B5F8BCA7-5E23-4520-928C-2821B5E5DE0B}"/>
                  </a:ext>
                </a:extLst>
              </p:cNvPr>
              <p:cNvSpPr txBox="1"/>
              <p:nvPr/>
            </p:nvSpPr>
            <p:spPr>
              <a:xfrm>
                <a:off x="1963975"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39" name="文本框 38">
                <a:extLst>
                  <a:ext uri="{FF2B5EF4-FFF2-40B4-BE49-F238E27FC236}">
                    <a16:creationId xmlns:a16="http://schemas.microsoft.com/office/drawing/2014/main" id="{926D3566-42AE-43F4-A7AF-53EAB9D6A374}"/>
                  </a:ext>
                </a:extLst>
              </p:cNvPr>
              <p:cNvSpPr txBox="1"/>
              <p:nvPr/>
            </p:nvSpPr>
            <p:spPr>
              <a:xfrm>
                <a:off x="1675372" y="1721474"/>
                <a:ext cx="2049284" cy="696794"/>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添加您需要的内容</a:t>
                </a:r>
                <a:endParaRPr lang="en-US" altLang="zh-CN" sz="1600" spc="300" dirty="0">
                  <a:solidFill>
                    <a:schemeClr val="tx1">
                      <a:lumMod val="85000"/>
                      <a:lumOff val="15000"/>
                    </a:schemeClr>
                  </a:solidFill>
                  <a:latin typeface="+mn-ea"/>
                </a:endParaRPr>
              </a:p>
              <a:p>
                <a:pPr>
                  <a:lnSpc>
                    <a:spcPct val="150000"/>
                  </a:lnSpc>
                </a:pPr>
                <a:r>
                  <a:rPr lang="zh-CN" altLang="en-US" sz="1600" spc="300" dirty="0">
                    <a:solidFill>
                      <a:schemeClr val="tx1">
                        <a:lumMod val="85000"/>
                        <a:lumOff val="15000"/>
                      </a:schemeClr>
                    </a:solidFill>
                    <a:latin typeface="+mn-ea"/>
                  </a:rPr>
                  <a:t>添加您需要的内容</a:t>
                </a:r>
              </a:p>
            </p:txBody>
          </p:sp>
        </p:grpSp>
        <p:sp>
          <p:nvSpPr>
            <p:cNvPr id="48" name="椭圆 47">
              <a:extLst>
                <a:ext uri="{FF2B5EF4-FFF2-40B4-BE49-F238E27FC236}">
                  <a16:creationId xmlns:a16="http://schemas.microsoft.com/office/drawing/2014/main" id="{33E54F50-8B73-4A87-9718-31237F4212A9}"/>
                </a:ext>
              </a:extLst>
            </p:cNvPr>
            <p:cNvSpPr/>
            <p:nvPr/>
          </p:nvSpPr>
          <p:spPr>
            <a:xfrm>
              <a:off x="3908591" y="3429063"/>
              <a:ext cx="204493" cy="204493"/>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8A94139E-36C0-403E-BFCF-C8AB8FB01D3C}"/>
              </a:ext>
            </a:extLst>
          </p:cNvPr>
          <p:cNvGrpSpPr/>
          <p:nvPr/>
        </p:nvGrpSpPr>
        <p:grpSpPr>
          <a:xfrm>
            <a:off x="8368543" y="2276696"/>
            <a:ext cx="2799761" cy="1501945"/>
            <a:chOff x="7933831" y="2276696"/>
            <a:chExt cx="2799761" cy="1501945"/>
          </a:xfrm>
        </p:grpSpPr>
        <p:sp>
          <p:nvSpPr>
            <p:cNvPr id="20" name="椭圆 19">
              <a:extLst>
                <a:ext uri="{FF2B5EF4-FFF2-40B4-BE49-F238E27FC236}">
                  <a16:creationId xmlns:a16="http://schemas.microsoft.com/office/drawing/2014/main" id="{522A7EC1-1567-433B-AACA-030A1762733D}"/>
                </a:ext>
              </a:extLst>
            </p:cNvPr>
            <p:cNvSpPr/>
            <p:nvPr/>
          </p:nvSpPr>
          <p:spPr>
            <a:xfrm>
              <a:off x="7933831" y="3283977"/>
              <a:ext cx="494664" cy="4946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531CEFAE-8D9F-47D9-82EB-E8CDE5CED408}"/>
                </a:ext>
              </a:extLst>
            </p:cNvPr>
            <p:cNvGrpSpPr/>
            <p:nvPr/>
          </p:nvGrpSpPr>
          <p:grpSpPr>
            <a:xfrm>
              <a:off x="8684308" y="2276696"/>
              <a:ext cx="2049284" cy="1116959"/>
              <a:chOff x="1675372" y="1301309"/>
              <a:chExt cx="2049284" cy="1116959"/>
            </a:xfrm>
          </p:grpSpPr>
          <p:sp>
            <p:nvSpPr>
              <p:cNvPr id="32" name="文本框 31">
                <a:extLst>
                  <a:ext uri="{FF2B5EF4-FFF2-40B4-BE49-F238E27FC236}">
                    <a16:creationId xmlns:a16="http://schemas.microsoft.com/office/drawing/2014/main" id="{1E3C2C5E-68D2-4F9E-8114-9290630EB7E4}"/>
                  </a:ext>
                </a:extLst>
              </p:cNvPr>
              <p:cNvSpPr txBox="1"/>
              <p:nvPr/>
            </p:nvSpPr>
            <p:spPr>
              <a:xfrm>
                <a:off x="1963975"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33" name="文本框 32">
                <a:extLst>
                  <a:ext uri="{FF2B5EF4-FFF2-40B4-BE49-F238E27FC236}">
                    <a16:creationId xmlns:a16="http://schemas.microsoft.com/office/drawing/2014/main" id="{18D16B0C-D351-4435-8CD9-10BC9DC8B865}"/>
                  </a:ext>
                </a:extLst>
              </p:cNvPr>
              <p:cNvSpPr txBox="1"/>
              <p:nvPr/>
            </p:nvSpPr>
            <p:spPr>
              <a:xfrm>
                <a:off x="1675372" y="1721474"/>
                <a:ext cx="2049284" cy="696794"/>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添加您需要的内容</a:t>
                </a:r>
                <a:endParaRPr lang="en-US" altLang="zh-CN" sz="1600" spc="300" dirty="0">
                  <a:solidFill>
                    <a:schemeClr val="tx1">
                      <a:lumMod val="85000"/>
                      <a:lumOff val="15000"/>
                    </a:schemeClr>
                  </a:solidFill>
                  <a:latin typeface="+mn-ea"/>
                </a:endParaRPr>
              </a:p>
              <a:p>
                <a:pPr>
                  <a:lnSpc>
                    <a:spcPct val="150000"/>
                  </a:lnSpc>
                </a:pPr>
                <a:r>
                  <a:rPr lang="zh-CN" altLang="en-US" sz="1600" spc="300" dirty="0">
                    <a:solidFill>
                      <a:schemeClr val="tx1">
                        <a:lumMod val="85000"/>
                        <a:lumOff val="15000"/>
                      </a:schemeClr>
                    </a:solidFill>
                    <a:latin typeface="+mn-ea"/>
                  </a:rPr>
                  <a:t>添加您需要的内容</a:t>
                </a:r>
              </a:p>
            </p:txBody>
          </p:sp>
        </p:grpSp>
        <p:sp>
          <p:nvSpPr>
            <p:cNvPr id="50" name="椭圆 49">
              <a:extLst>
                <a:ext uri="{FF2B5EF4-FFF2-40B4-BE49-F238E27FC236}">
                  <a16:creationId xmlns:a16="http://schemas.microsoft.com/office/drawing/2014/main" id="{14048231-3F3F-41B8-9696-79CFC1A0EA4B}"/>
                </a:ext>
              </a:extLst>
            </p:cNvPr>
            <p:cNvSpPr/>
            <p:nvPr/>
          </p:nvSpPr>
          <p:spPr>
            <a:xfrm>
              <a:off x="8078917" y="3429063"/>
              <a:ext cx="204493" cy="204493"/>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椭圆 50">
            <a:extLst>
              <a:ext uri="{FF2B5EF4-FFF2-40B4-BE49-F238E27FC236}">
                <a16:creationId xmlns:a16="http://schemas.microsoft.com/office/drawing/2014/main" id="{9D29D337-1E48-4620-83B4-ACA2C1709F17}"/>
              </a:ext>
            </a:extLst>
          </p:cNvPr>
          <p:cNvSpPr/>
          <p:nvPr/>
        </p:nvSpPr>
        <p:spPr>
          <a:xfrm>
            <a:off x="9359372" y="4965055"/>
            <a:ext cx="204493" cy="204493"/>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30494E0-7DC4-432C-B103-9D681A26CED0}"/>
              </a:ext>
            </a:extLst>
          </p:cNvPr>
          <p:cNvSpPr txBox="1"/>
          <p:nvPr/>
        </p:nvSpPr>
        <p:spPr>
          <a:xfrm>
            <a:off x="5499683" y="5311541"/>
            <a:ext cx="1192634" cy="430887"/>
          </a:xfrm>
          <a:prstGeom prst="rect">
            <a:avLst/>
          </a:prstGeom>
          <a:noFill/>
        </p:spPr>
        <p:txBody>
          <a:bodyPr wrap="none" lIns="0" tIns="0" rIns="0" bIns="0" rtlCol="0">
            <a:spAutoFit/>
          </a:bodyPr>
          <a:lstStyle/>
          <a:p>
            <a:pPr algn="l"/>
            <a:r>
              <a:rPr lang="zh-CN" altLang="en-US" sz="2800" b="1" spc="300" dirty="0">
                <a:solidFill>
                  <a:schemeClr val="tx1">
                    <a:lumMod val="85000"/>
                    <a:lumOff val="15000"/>
                  </a:schemeClr>
                </a:solidFill>
                <a:latin typeface="+mj-ea"/>
                <a:ea typeface="+mj-ea"/>
              </a:rPr>
              <a:t>核心词</a:t>
            </a:r>
          </a:p>
        </p:txBody>
      </p:sp>
      <p:sp>
        <p:nvSpPr>
          <p:cNvPr id="49" name="椭圆 48">
            <a:extLst>
              <a:ext uri="{FF2B5EF4-FFF2-40B4-BE49-F238E27FC236}">
                <a16:creationId xmlns:a16="http://schemas.microsoft.com/office/drawing/2014/main" id="{2F3EBC00-0EA7-4C16-A483-3FE22FA1D608}"/>
              </a:ext>
            </a:extLst>
          </p:cNvPr>
          <p:cNvSpPr/>
          <p:nvPr/>
        </p:nvSpPr>
        <p:spPr>
          <a:xfrm>
            <a:off x="2628136" y="4980053"/>
            <a:ext cx="204493" cy="204493"/>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B603F18F-3FAE-4F82-9336-EC77622744A9}"/>
              </a:ext>
            </a:extLst>
          </p:cNvPr>
          <p:cNvGrpSpPr/>
          <p:nvPr/>
        </p:nvGrpSpPr>
        <p:grpSpPr>
          <a:xfrm>
            <a:off x="3162325" y="3199738"/>
            <a:ext cx="5867350" cy="2924122"/>
            <a:chOff x="3162325" y="3199738"/>
            <a:chExt cx="5867350" cy="2924122"/>
          </a:xfrm>
        </p:grpSpPr>
        <p:sp>
          <p:nvSpPr>
            <p:cNvPr id="40" name="任意多边形: 形状 39">
              <a:extLst>
                <a:ext uri="{FF2B5EF4-FFF2-40B4-BE49-F238E27FC236}">
                  <a16:creationId xmlns:a16="http://schemas.microsoft.com/office/drawing/2014/main" id="{A1C0F0C0-1024-4763-AB5F-A24BE6635E88}"/>
                </a:ext>
              </a:extLst>
            </p:cNvPr>
            <p:cNvSpPr/>
            <p:nvPr/>
          </p:nvSpPr>
          <p:spPr>
            <a:xfrm>
              <a:off x="4067481" y="4079981"/>
              <a:ext cx="4057038" cy="2028519"/>
            </a:xfrm>
            <a:custGeom>
              <a:avLst/>
              <a:gdLst>
                <a:gd name="connsiteX0" fmla="*/ 2028519 w 4057038"/>
                <a:gd name="connsiteY0" fmla="*/ 0 h 2028519"/>
                <a:gd name="connsiteX1" fmla="*/ 4057038 w 4057038"/>
                <a:gd name="connsiteY1" fmla="*/ 2028519 h 2028519"/>
                <a:gd name="connsiteX2" fmla="*/ 3467482 w 4057038"/>
                <a:gd name="connsiteY2" fmla="*/ 2028519 h 2028519"/>
                <a:gd name="connsiteX3" fmla="*/ 3467757 w 4057038"/>
                <a:gd name="connsiteY3" fmla="*/ 2023076 h 2028519"/>
                <a:gd name="connsiteX4" fmla="*/ 2028518 w 4057038"/>
                <a:gd name="connsiteY4" fmla="*/ 583837 h 2028519"/>
                <a:gd name="connsiteX5" fmla="*/ 589279 w 4057038"/>
                <a:gd name="connsiteY5" fmla="*/ 2023076 h 2028519"/>
                <a:gd name="connsiteX6" fmla="*/ 589554 w 4057038"/>
                <a:gd name="connsiteY6" fmla="*/ 2028519 h 2028519"/>
                <a:gd name="connsiteX7" fmla="*/ 0 w 4057038"/>
                <a:gd name="connsiteY7" fmla="*/ 2028519 h 2028519"/>
                <a:gd name="connsiteX8" fmla="*/ 2028519 w 4057038"/>
                <a:gd name="connsiteY8" fmla="*/ 0 h 2028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7038" h="2028519">
                  <a:moveTo>
                    <a:pt x="2028519" y="0"/>
                  </a:moveTo>
                  <a:cubicBezTo>
                    <a:pt x="3148839" y="0"/>
                    <a:pt x="4057038" y="908199"/>
                    <a:pt x="4057038" y="2028519"/>
                  </a:cubicBezTo>
                  <a:lnTo>
                    <a:pt x="3467482" y="2028519"/>
                  </a:lnTo>
                  <a:lnTo>
                    <a:pt x="3467757" y="2023076"/>
                  </a:lnTo>
                  <a:cubicBezTo>
                    <a:pt x="3467757" y="1228206"/>
                    <a:pt x="2823388" y="583837"/>
                    <a:pt x="2028518" y="583837"/>
                  </a:cubicBezTo>
                  <a:cubicBezTo>
                    <a:pt x="1233648" y="583837"/>
                    <a:pt x="589279" y="1228206"/>
                    <a:pt x="589279" y="2023076"/>
                  </a:cubicBezTo>
                  <a:lnTo>
                    <a:pt x="589554" y="2028519"/>
                  </a:lnTo>
                  <a:lnTo>
                    <a:pt x="0" y="2028519"/>
                  </a:lnTo>
                  <a:cubicBezTo>
                    <a:pt x="0" y="908199"/>
                    <a:pt x="908199" y="0"/>
                    <a:pt x="202851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任意多边形: 形状 54">
              <a:extLst>
                <a:ext uri="{FF2B5EF4-FFF2-40B4-BE49-F238E27FC236}">
                  <a16:creationId xmlns:a16="http://schemas.microsoft.com/office/drawing/2014/main" id="{32117B27-A316-49C0-897A-4E1306A3A75F}"/>
                </a:ext>
              </a:extLst>
            </p:cNvPr>
            <p:cNvSpPr/>
            <p:nvPr/>
          </p:nvSpPr>
          <p:spPr>
            <a:xfrm>
              <a:off x="3162325" y="3199738"/>
              <a:ext cx="5867350" cy="2924122"/>
            </a:xfrm>
            <a:custGeom>
              <a:avLst/>
              <a:gdLst>
                <a:gd name="connsiteX0" fmla="*/ 3066632 w 6133264"/>
                <a:gd name="connsiteY0" fmla="*/ 0 h 3056646"/>
                <a:gd name="connsiteX1" fmla="*/ 6117960 w 6133264"/>
                <a:gd name="connsiteY1" fmla="*/ 2753564 h 3056646"/>
                <a:gd name="connsiteX2" fmla="*/ 6133264 w 6133264"/>
                <a:gd name="connsiteY2" fmla="*/ 3056646 h 3056646"/>
                <a:gd name="connsiteX3" fmla="*/ 6031017 w 6133264"/>
                <a:gd name="connsiteY3" fmla="*/ 3056646 h 3056646"/>
                <a:gd name="connsiteX4" fmla="*/ 6016240 w 6133264"/>
                <a:gd name="connsiteY4" fmla="*/ 2764018 h 3056646"/>
                <a:gd name="connsiteX5" fmla="*/ 3066632 w 6133264"/>
                <a:gd name="connsiteY5" fmla="*/ 102247 h 3056646"/>
                <a:gd name="connsiteX6" fmla="*/ 117024 w 6133264"/>
                <a:gd name="connsiteY6" fmla="*/ 2764018 h 3056646"/>
                <a:gd name="connsiteX7" fmla="*/ 102247 w 6133264"/>
                <a:gd name="connsiteY7" fmla="*/ 3056646 h 3056646"/>
                <a:gd name="connsiteX8" fmla="*/ 0 w 6133264"/>
                <a:gd name="connsiteY8" fmla="*/ 3056646 h 3056646"/>
                <a:gd name="connsiteX9" fmla="*/ 15305 w 6133264"/>
                <a:gd name="connsiteY9" fmla="*/ 2753564 h 3056646"/>
                <a:gd name="connsiteX10" fmla="*/ 3066632 w 6133264"/>
                <a:gd name="connsiteY10" fmla="*/ 0 h 305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33264" h="3056646">
                  <a:moveTo>
                    <a:pt x="3066632" y="0"/>
                  </a:moveTo>
                  <a:cubicBezTo>
                    <a:pt x="4654708" y="0"/>
                    <a:pt x="5960890" y="1206928"/>
                    <a:pt x="6117960" y="2753564"/>
                  </a:cubicBezTo>
                  <a:lnTo>
                    <a:pt x="6133264" y="3056646"/>
                  </a:lnTo>
                  <a:lnTo>
                    <a:pt x="6031017" y="3056646"/>
                  </a:lnTo>
                  <a:lnTo>
                    <a:pt x="6016240" y="2764018"/>
                  </a:lnTo>
                  <a:cubicBezTo>
                    <a:pt x="5864407" y="1268941"/>
                    <a:pt x="4601768" y="102247"/>
                    <a:pt x="3066632" y="102247"/>
                  </a:cubicBezTo>
                  <a:cubicBezTo>
                    <a:pt x="1531497" y="102247"/>
                    <a:pt x="268857" y="1268941"/>
                    <a:pt x="117024" y="2764018"/>
                  </a:cubicBezTo>
                  <a:lnTo>
                    <a:pt x="102247" y="3056646"/>
                  </a:lnTo>
                  <a:lnTo>
                    <a:pt x="0" y="3056646"/>
                  </a:lnTo>
                  <a:lnTo>
                    <a:pt x="15305" y="2753564"/>
                  </a:lnTo>
                  <a:cubicBezTo>
                    <a:pt x="172374" y="1206928"/>
                    <a:pt x="1478557" y="0"/>
                    <a:pt x="3066632"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4" name="任意多边形: 形状 53">
              <a:extLst>
                <a:ext uri="{FF2B5EF4-FFF2-40B4-BE49-F238E27FC236}">
                  <a16:creationId xmlns:a16="http://schemas.microsoft.com/office/drawing/2014/main" id="{4F6D243B-D824-4D57-AF6D-17F8EB5FB04C}"/>
                </a:ext>
              </a:extLst>
            </p:cNvPr>
            <p:cNvSpPr/>
            <p:nvPr/>
          </p:nvSpPr>
          <p:spPr>
            <a:xfrm>
              <a:off x="3508699" y="3545770"/>
              <a:ext cx="5174602" cy="2562729"/>
            </a:xfrm>
            <a:custGeom>
              <a:avLst/>
              <a:gdLst>
                <a:gd name="connsiteX0" fmla="*/ 2587301 w 5174602"/>
                <a:gd name="connsiteY0" fmla="*/ 0 h 2562729"/>
                <a:gd name="connsiteX1" fmla="*/ 5162544 w 5174602"/>
                <a:gd name="connsiteY1" fmla="*/ 2323938 h 2562729"/>
                <a:gd name="connsiteX2" fmla="*/ 5174602 w 5174602"/>
                <a:gd name="connsiteY2" fmla="*/ 2562729 h 2562729"/>
                <a:gd name="connsiteX3" fmla="*/ 4848749 w 5174602"/>
                <a:gd name="connsiteY3" fmla="*/ 2562729 h 2562729"/>
                <a:gd name="connsiteX4" fmla="*/ 4838374 w 5174602"/>
                <a:gd name="connsiteY4" fmla="*/ 2357255 h 2562729"/>
                <a:gd name="connsiteX5" fmla="*/ 2587301 w 5174602"/>
                <a:gd name="connsiteY5" fmla="*/ 325853 h 2562729"/>
                <a:gd name="connsiteX6" fmla="*/ 336229 w 5174602"/>
                <a:gd name="connsiteY6" fmla="*/ 2357255 h 2562729"/>
                <a:gd name="connsiteX7" fmla="*/ 325853 w 5174602"/>
                <a:gd name="connsiteY7" fmla="*/ 2562729 h 2562729"/>
                <a:gd name="connsiteX8" fmla="*/ 0 w 5174602"/>
                <a:gd name="connsiteY8" fmla="*/ 2562729 h 2562729"/>
                <a:gd name="connsiteX9" fmla="*/ 12058 w 5174602"/>
                <a:gd name="connsiteY9" fmla="*/ 2323938 h 2562729"/>
                <a:gd name="connsiteX10" fmla="*/ 2587301 w 5174602"/>
                <a:gd name="connsiteY10" fmla="*/ 0 h 256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4602" h="2562729">
                  <a:moveTo>
                    <a:pt x="2587301" y="0"/>
                  </a:moveTo>
                  <a:cubicBezTo>
                    <a:pt x="3927597" y="0"/>
                    <a:pt x="5029982" y="1018617"/>
                    <a:pt x="5162544" y="2323938"/>
                  </a:cubicBezTo>
                  <a:lnTo>
                    <a:pt x="5174602" y="2562729"/>
                  </a:lnTo>
                  <a:lnTo>
                    <a:pt x="4848749" y="2562729"/>
                  </a:lnTo>
                  <a:lnTo>
                    <a:pt x="4838374" y="2357255"/>
                  </a:lnTo>
                  <a:cubicBezTo>
                    <a:pt x="4722498" y="1216246"/>
                    <a:pt x="3758881" y="325853"/>
                    <a:pt x="2587301" y="325853"/>
                  </a:cubicBezTo>
                  <a:cubicBezTo>
                    <a:pt x="1415721" y="325853"/>
                    <a:pt x="452104" y="1216246"/>
                    <a:pt x="336229" y="2357255"/>
                  </a:cubicBezTo>
                  <a:lnTo>
                    <a:pt x="325853" y="2562729"/>
                  </a:lnTo>
                  <a:lnTo>
                    <a:pt x="0" y="2562729"/>
                  </a:lnTo>
                  <a:lnTo>
                    <a:pt x="12058" y="2323938"/>
                  </a:lnTo>
                  <a:cubicBezTo>
                    <a:pt x="144620" y="1018617"/>
                    <a:pt x="1247005" y="0"/>
                    <a:pt x="2587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956085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EAFD0B02-E78E-4679-86EF-9B5C1AA10F46}"/>
              </a:ext>
            </a:extLst>
          </p:cNvPr>
          <p:cNvSpPr>
            <a:spLocks noGrp="1"/>
          </p:cNvSpPr>
          <p:nvPr>
            <p:ph type="title"/>
          </p:nvPr>
        </p:nvSpPr>
        <p:spPr/>
        <p:txBody>
          <a:bodyPr/>
          <a:lstStyle/>
          <a:p>
            <a:r>
              <a:rPr lang="zh-CN" altLang="en-US" dirty="0"/>
              <a:t>这是文字较多的六段文字页</a:t>
            </a:r>
          </a:p>
        </p:txBody>
      </p:sp>
      <p:sp>
        <p:nvSpPr>
          <p:cNvPr id="22" name="矩形 21">
            <a:extLst>
              <a:ext uri="{FF2B5EF4-FFF2-40B4-BE49-F238E27FC236}">
                <a16:creationId xmlns:a16="http://schemas.microsoft.com/office/drawing/2014/main" id="{1456B818-3F29-4DFD-ABC9-CD1C69564BA0}"/>
              </a:ext>
            </a:extLst>
          </p:cNvPr>
          <p:cNvSpPr/>
          <p:nvPr/>
        </p:nvSpPr>
        <p:spPr>
          <a:xfrm>
            <a:off x="669131" y="1028700"/>
            <a:ext cx="3192072" cy="2400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4421C663-73C1-4469-808E-312DB9E970AB}"/>
              </a:ext>
            </a:extLst>
          </p:cNvPr>
          <p:cNvSpPr/>
          <p:nvPr/>
        </p:nvSpPr>
        <p:spPr>
          <a:xfrm>
            <a:off x="4508695" y="1028700"/>
            <a:ext cx="3192072" cy="2400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D662CB21-482C-4D4D-BE61-DEC008B049F0}"/>
              </a:ext>
            </a:extLst>
          </p:cNvPr>
          <p:cNvSpPr/>
          <p:nvPr/>
        </p:nvSpPr>
        <p:spPr>
          <a:xfrm>
            <a:off x="8330797" y="1028700"/>
            <a:ext cx="3192072" cy="2400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BB26FB0-8C01-48BC-A942-14857AEC78B4}"/>
              </a:ext>
            </a:extLst>
          </p:cNvPr>
          <p:cNvSpPr/>
          <p:nvPr/>
        </p:nvSpPr>
        <p:spPr>
          <a:xfrm>
            <a:off x="669131" y="3292276"/>
            <a:ext cx="3192072" cy="10356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2A46254E-4EAC-4D25-B488-EB9AA7873D78}"/>
              </a:ext>
            </a:extLst>
          </p:cNvPr>
          <p:cNvSpPr/>
          <p:nvPr/>
        </p:nvSpPr>
        <p:spPr>
          <a:xfrm>
            <a:off x="4499964" y="3292276"/>
            <a:ext cx="3192072" cy="10356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5846FF00-708D-4BEF-B46B-339ADD843D64}"/>
              </a:ext>
            </a:extLst>
          </p:cNvPr>
          <p:cNvSpPr/>
          <p:nvPr/>
        </p:nvSpPr>
        <p:spPr>
          <a:xfrm>
            <a:off x="8330797" y="3292276"/>
            <a:ext cx="3192072" cy="1035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64AA4C72-AD6B-4DDC-9399-02C852E57A17}"/>
              </a:ext>
            </a:extLst>
          </p:cNvPr>
          <p:cNvSpPr/>
          <p:nvPr/>
        </p:nvSpPr>
        <p:spPr>
          <a:xfrm>
            <a:off x="669131" y="3835400"/>
            <a:ext cx="3192072" cy="2400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602718D0-6219-4686-A85C-9C4D3321E2E2}"/>
              </a:ext>
            </a:extLst>
          </p:cNvPr>
          <p:cNvSpPr/>
          <p:nvPr/>
        </p:nvSpPr>
        <p:spPr>
          <a:xfrm>
            <a:off x="4508695" y="3835400"/>
            <a:ext cx="3192072" cy="2400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00B54CF3-20EF-42CF-8AAE-F97407938E88}"/>
              </a:ext>
            </a:extLst>
          </p:cNvPr>
          <p:cNvSpPr/>
          <p:nvPr/>
        </p:nvSpPr>
        <p:spPr>
          <a:xfrm>
            <a:off x="8330797" y="3835400"/>
            <a:ext cx="3192072" cy="2400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EC361DC5-968A-4F8B-85E7-B1C25C30CB2F}"/>
              </a:ext>
            </a:extLst>
          </p:cNvPr>
          <p:cNvSpPr/>
          <p:nvPr/>
        </p:nvSpPr>
        <p:spPr>
          <a:xfrm>
            <a:off x="669131" y="6098976"/>
            <a:ext cx="3192072" cy="10356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9A4B7E74-FF63-4EF2-9F2F-5E82FC80E84F}"/>
              </a:ext>
            </a:extLst>
          </p:cNvPr>
          <p:cNvSpPr/>
          <p:nvPr/>
        </p:nvSpPr>
        <p:spPr>
          <a:xfrm>
            <a:off x="4499964" y="6098976"/>
            <a:ext cx="3192072" cy="10356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4ECE99AE-F6A5-444B-B519-9CB8923BE25A}"/>
              </a:ext>
            </a:extLst>
          </p:cNvPr>
          <p:cNvSpPr/>
          <p:nvPr/>
        </p:nvSpPr>
        <p:spPr>
          <a:xfrm>
            <a:off x="8330797" y="6098976"/>
            <a:ext cx="3192072" cy="10356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a:extLst>
              <a:ext uri="{FF2B5EF4-FFF2-40B4-BE49-F238E27FC236}">
                <a16:creationId xmlns:a16="http://schemas.microsoft.com/office/drawing/2014/main" id="{C9824D80-3CA3-4C24-9EE3-99D6E1C54877}"/>
              </a:ext>
            </a:extLst>
          </p:cNvPr>
          <p:cNvGrpSpPr/>
          <p:nvPr/>
        </p:nvGrpSpPr>
        <p:grpSpPr>
          <a:xfrm>
            <a:off x="1003009" y="1330258"/>
            <a:ext cx="2524316" cy="1486291"/>
            <a:chOff x="1631830" y="1301309"/>
            <a:chExt cx="2524316" cy="1486291"/>
          </a:xfrm>
        </p:grpSpPr>
        <p:sp>
          <p:nvSpPr>
            <p:cNvPr id="50" name="文本框 49">
              <a:extLst>
                <a:ext uri="{FF2B5EF4-FFF2-40B4-BE49-F238E27FC236}">
                  <a16:creationId xmlns:a16="http://schemas.microsoft.com/office/drawing/2014/main" id="{DDFA3C96-8989-4AFE-8E0F-95FCA21537C2}"/>
                </a:ext>
              </a:extLst>
            </p:cNvPr>
            <p:cNvSpPr txBox="1"/>
            <p:nvPr/>
          </p:nvSpPr>
          <p:spPr>
            <a:xfrm>
              <a:off x="1631830"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62" name="文本框 61">
              <a:extLst>
                <a:ext uri="{FF2B5EF4-FFF2-40B4-BE49-F238E27FC236}">
                  <a16:creationId xmlns:a16="http://schemas.microsoft.com/office/drawing/2014/main" id="{3BE5A660-AE73-4B8F-84A0-2CFB5D0D4FD2}"/>
                </a:ext>
              </a:extLst>
            </p:cNvPr>
            <p:cNvSpPr txBox="1"/>
            <p:nvPr/>
          </p:nvSpPr>
          <p:spPr>
            <a:xfrm>
              <a:off x="1631830" y="1721474"/>
              <a:ext cx="2524316" cy="1066126"/>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安徽理工大学位于安徽省淮南市，是安徽省高等教育振兴计划‘</a:t>
              </a:r>
            </a:p>
          </p:txBody>
        </p:sp>
      </p:grpSp>
      <p:grpSp>
        <p:nvGrpSpPr>
          <p:cNvPr id="65" name="组合 64">
            <a:extLst>
              <a:ext uri="{FF2B5EF4-FFF2-40B4-BE49-F238E27FC236}">
                <a16:creationId xmlns:a16="http://schemas.microsoft.com/office/drawing/2014/main" id="{F869E151-0D3B-48AA-942E-0D827BBA1597}"/>
              </a:ext>
            </a:extLst>
          </p:cNvPr>
          <p:cNvGrpSpPr/>
          <p:nvPr/>
        </p:nvGrpSpPr>
        <p:grpSpPr>
          <a:xfrm>
            <a:off x="4833842" y="1330258"/>
            <a:ext cx="2524316" cy="1486291"/>
            <a:chOff x="1631830" y="1301309"/>
            <a:chExt cx="2524316" cy="1486291"/>
          </a:xfrm>
        </p:grpSpPr>
        <p:sp>
          <p:nvSpPr>
            <p:cNvPr id="66" name="文本框 65">
              <a:extLst>
                <a:ext uri="{FF2B5EF4-FFF2-40B4-BE49-F238E27FC236}">
                  <a16:creationId xmlns:a16="http://schemas.microsoft.com/office/drawing/2014/main" id="{2CC61B0C-786F-422C-AEFA-3EAA6BB02C24}"/>
                </a:ext>
              </a:extLst>
            </p:cNvPr>
            <p:cNvSpPr txBox="1"/>
            <p:nvPr/>
          </p:nvSpPr>
          <p:spPr>
            <a:xfrm>
              <a:off x="1631830"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67" name="文本框 66">
              <a:extLst>
                <a:ext uri="{FF2B5EF4-FFF2-40B4-BE49-F238E27FC236}">
                  <a16:creationId xmlns:a16="http://schemas.microsoft.com/office/drawing/2014/main" id="{8F207AC7-BE3F-4C83-965E-E438837646CD}"/>
                </a:ext>
              </a:extLst>
            </p:cNvPr>
            <p:cNvSpPr txBox="1"/>
            <p:nvPr/>
          </p:nvSpPr>
          <p:spPr>
            <a:xfrm>
              <a:off x="1631830" y="1721474"/>
              <a:ext cx="2524316" cy="1066126"/>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安徽理工大学位于安徽省淮南市，是安徽省高等教育振兴计划‘</a:t>
              </a:r>
            </a:p>
          </p:txBody>
        </p:sp>
      </p:grpSp>
      <p:grpSp>
        <p:nvGrpSpPr>
          <p:cNvPr id="68" name="组合 67">
            <a:extLst>
              <a:ext uri="{FF2B5EF4-FFF2-40B4-BE49-F238E27FC236}">
                <a16:creationId xmlns:a16="http://schemas.microsoft.com/office/drawing/2014/main" id="{978BBB7D-DDA2-4B22-B16B-B799037400BC}"/>
              </a:ext>
            </a:extLst>
          </p:cNvPr>
          <p:cNvGrpSpPr/>
          <p:nvPr/>
        </p:nvGrpSpPr>
        <p:grpSpPr>
          <a:xfrm>
            <a:off x="8664675" y="1330258"/>
            <a:ext cx="2524316" cy="1486291"/>
            <a:chOff x="1631830" y="1301309"/>
            <a:chExt cx="2524316" cy="1486291"/>
          </a:xfrm>
        </p:grpSpPr>
        <p:sp>
          <p:nvSpPr>
            <p:cNvPr id="69" name="文本框 68">
              <a:extLst>
                <a:ext uri="{FF2B5EF4-FFF2-40B4-BE49-F238E27FC236}">
                  <a16:creationId xmlns:a16="http://schemas.microsoft.com/office/drawing/2014/main" id="{CCF30044-A4B0-458C-AAF9-D7A61BECCFBA}"/>
                </a:ext>
              </a:extLst>
            </p:cNvPr>
            <p:cNvSpPr txBox="1"/>
            <p:nvPr/>
          </p:nvSpPr>
          <p:spPr>
            <a:xfrm>
              <a:off x="1631830"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重要标题</a:t>
              </a:r>
            </a:p>
          </p:txBody>
        </p:sp>
        <p:sp>
          <p:nvSpPr>
            <p:cNvPr id="70" name="文本框 69">
              <a:extLst>
                <a:ext uri="{FF2B5EF4-FFF2-40B4-BE49-F238E27FC236}">
                  <a16:creationId xmlns:a16="http://schemas.microsoft.com/office/drawing/2014/main" id="{3FE4335F-121F-4D71-A8E9-6784C417AF88}"/>
                </a:ext>
              </a:extLst>
            </p:cNvPr>
            <p:cNvSpPr txBox="1"/>
            <p:nvPr/>
          </p:nvSpPr>
          <p:spPr>
            <a:xfrm>
              <a:off x="1631830" y="1721474"/>
              <a:ext cx="2524316" cy="1066126"/>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安徽理工大学位于安徽省淮南市，是安徽省高等教育振兴计划‘</a:t>
              </a:r>
            </a:p>
          </p:txBody>
        </p:sp>
      </p:grpSp>
      <p:grpSp>
        <p:nvGrpSpPr>
          <p:cNvPr id="71" name="组合 70">
            <a:extLst>
              <a:ext uri="{FF2B5EF4-FFF2-40B4-BE49-F238E27FC236}">
                <a16:creationId xmlns:a16="http://schemas.microsoft.com/office/drawing/2014/main" id="{F9045AB7-3CA1-43DA-9AF1-72A99DB56855}"/>
              </a:ext>
            </a:extLst>
          </p:cNvPr>
          <p:cNvGrpSpPr/>
          <p:nvPr/>
        </p:nvGrpSpPr>
        <p:grpSpPr>
          <a:xfrm>
            <a:off x="1003009" y="4224043"/>
            <a:ext cx="2524316" cy="1486291"/>
            <a:chOff x="1631830" y="1301309"/>
            <a:chExt cx="2524316" cy="1486291"/>
          </a:xfrm>
        </p:grpSpPr>
        <p:sp>
          <p:nvSpPr>
            <p:cNvPr id="72" name="文本框 71">
              <a:extLst>
                <a:ext uri="{FF2B5EF4-FFF2-40B4-BE49-F238E27FC236}">
                  <a16:creationId xmlns:a16="http://schemas.microsoft.com/office/drawing/2014/main" id="{BD37CAAB-AE05-4529-BF65-5C3D8ED73439}"/>
                </a:ext>
              </a:extLst>
            </p:cNvPr>
            <p:cNvSpPr txBox="1"/>
            <p:nvPr/>
          </p:nvSpPr>
          <p:spPr>
            <a:xfrm>
              <a:off x="1631830"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73" name="文本框 72">
              <a:extLst>
                <a:ext uri="{FF2B5EF4-FFF2-40B4-BE49-F238E27FC236}">
                  <a16:creationId xmlns:a16="http://schemas.microsoft.com/office/drawing/2014/main" id="{655C2D26-C78B-4009-9ABB-BDCFF3CCCBB6}"/>
                </a:ext>
              </a:extLst>
            </p:cNvPr>
            <p:cNvSpPr txBox="1"/>
            <p:nvPr/>
          </p:nvSpPr>
          <p:spPr>
            <a:xfrm>
              <a:off x="1631830" y="1721474"/>
              <a:ext cx="2524316" cy="1066126"/>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安徽理工大学位于安徽省淮南市，是安徽省高等教育振兴计划‘</a:t>
              </a:r>
            </a:p>
          </p:txBody>
        </p:sp>
      </p:grpSp>
      <p:grpSp>
        <p:nvGrpSpPr>
          <p:cNvPr id="74" name="组合 73">
            <a:extLst>
              <a:ext uri="{FF2B5EF4-FFF2-40B4-BE49-F238E27FC236}">
                <a16:creationId xmlns:a16="http://schemas.microsoft.com/office/drawing/2014/main" id="{7D2A182B-08F7-4279-9EE0-9A4CAE546122}"/>
              </a:ext>
            </a:extLst>
          </p:cNvPr>
          <p:cNvGrpSpPr/>
          <p:nvPr/>
        </p:nvGrpSpPr>
        <p:grpSpPr>
          <a:xfrm>
            <a:off x="4833842" y="4224043"/>
            <a:ext cx="2524316" cy="1486291"/>
            <a:chOff x="1631830" y="1301309"/>
            <a:chExt cx="2524316" cy="1486291"/>
          </a:xfrm>
        </p:grpSpPr>
        <p:sp>
          <p:nvSpPr>
            <p:cNvPr id="75" name="文本框 74">
              <a:extLst>
                <a:ext uri="{FF2B5EF4-FFF2-40B4-BE49-F238E27FC236}">
                  <a16:creationId xmlns:a16="http://schemas.microsoft.com/office/drawing/2014/main" id="{C9E0EF3D-AEFC-4B18-942C-B3BB0F4D327C}"/>
                </a:ext>
              </a:extLst>
            </p:cNvPr>
            <p:cNvSpPr txBox="1"/>
            <p:nvPr/>
          </p:nvSpPr>
          <p:spPr>
            <a:xfrm>
              <a:off x="1631830"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76" name="文本框 75">
              <a:extLst>
                <a:ext uri="{FF2B5EF4-FFF2-40B4-BE49-F238E27FC236}">
                  <a16:creationId xmlns:a16="http://schemas.microsoft.com/office/drawing/2014/main" id="{75673FE4-83FB-4F2D-8A7F-3871E6955431}"/>
                </a:ext>
              </a:extLst>
            </p:cNvPr>
            <p:cNvSpPr txBox="1"/>
            <p:nvPr/>
          </p:nvSpPr>
          <p:spPr>
            <a:xfrm>
              <a:off x="1631830" y="1721474"/>
              <a:ext cx="2524316" cy="1066126"/>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安徽理工大学位于安徽省淮南市，是安徽省高等教育振兴计划‘</a:t>
              </a:r>
            </a:p>
          </p:txBody>
        </p:sp>
      </p:grpSp>
      <p:grpSp>
        <p:nvGrpSpPr>
          <p:cNvPr id="77" name="组合 76">
            <a:extLst>
              <a:ext uri="{FF2B5EF4-FFF2-40B4-BE49-F238E27FC236}">
                <a16:creationId xmlns:a16="http://schemas.microsoft.com/office/drawing/2014/main" id="{37C73E22-4C45-4A12-8EFC-A1C1BCC6F349}"/>
              </a:ext>
            </a:extLst>
          </p:cNvPr>
          <p:cNvGrpSpPr/>
          <p:nvPr/>
        </p:nvGrpSpPr>
        <p:grpSpPr>
          <a:xfrm>
            <a:off x="8664675" y="4224043"/>
            <a:ext cx="2524316" cy="1486291"/>
            <a:chOff x="1631830" y="1301309"/>
            <a:chExt cx="2524316" cy="1486291"/>
          </a:xfrm>
        </p:grpSpPr>
        <p:sp>
          <p:nvSpPr>
            <p:cNvPr id="78" name="文本框 77">
              <a:extLst>
                <a:ext uri="{FF2B5EF4-FFF2-40B4-BE49-F238E27FC236}">
                  <a16:creationId xmlns:a16="http://schemas.microsoft.com/office/drawing/2014/main" id="{CBC0B6E7-2A93-41B6-9372-97232A1D2C8C}"/>
                </a:ext>
              </a:extLst>
            </p:cNvPr>
            <p:cNvSpPr txBox="1"/>
            <p:nvPr/>
          </p:nvSpPr>
          <p:spPr>
            <a:xfrm>
              <a:off x="1631830"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79" name="文本框 78">
              <a:extLst>
                <a:ext uri="{FF2B5EF4-FFF2-40B4-BE49-F238E27FC236}">
                  <a16:creationId xmlns:a16="http://schemas.microsoft.com/office/drawing/2014/main" id="{D7860A56-F91D-4C85-972D-E414C003AFF3}"/>
                </a:ext>
              </a:extLst>
            </p:cNvPr>
            <p:cNvSpPr txBox="1"/>
            <p:nvPr/>
          </p:nvSpPr>
          <p:spPr>
            <a:xfrm>
              <a:off x="1631830" y="1721474"/>
              <a:ext cx="2524316" cy="1066126"/>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85000"/>
                      <a:lumOff val="15000"/>
                    </a:schemeClr>
                  </a:solidFill>
                  <a:latin typeface="+mn-ea"/>
                </a:rPr>
                <a:t>安徽理工大学位于安徽省淮南市，是安徽省高等教育振兴计划‘</a:t>
              </a:r>
            </a:p>
          </p:txBody>
        </p:sp>
      </p:grpSp>
    </p:spTree>
    <p:extLst>
      <p:ext uri="{BB962C8B-B14F-4D97-AF65-F5344CB8AC3E}">
        <p14:creationId xmlns:p14="http://schemas.microsoft.com/office/powerpoint/2010/main" val="1840046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1B74E1-20C0-42D6-B99B-63881007A922}"/>
              </a:ext>
            </a:extLst>
          </p:cNvPr>
          <p:cNvSpPr>
            <a:spLocks noGrp="1"/>
          </p:cNvSpPr>
          <p:nvPr>
            <p:ph type="title"/>
          </p:nvPr>
        </p:nvSpPr>
        <p:spPr/>
        <p:txBody>
          <a:bodyPr/>
          <a:lstStyle/>
          <a:p>
            <a:r>
              <a:rPr lang="zh-CN" altLang="en-US" dirty="0"/>
              <a:t>这是多图排版页</a:t>
            </a:r>
          </a:p>
        </p:txBody>
      </p:sp>
      <p:pic>
        <p:nvPicPr>
          <p:cNvPr id="16" name="图片占位符 15">
            <a:extLst>
              <a:ext uri="{FF2B5EF4-FFF2-40B4-BE49-F238E27FC236}">
                <a16:creationId xmlns:a16="http://schemas.microsoft.com/office/drawing/2014/main" id="{DFC655AC-9336-4710-B44C-A5BDF036E01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4957" b="4957"/>
          <a:stretch>
            <a:fillRect/>
          </a:stretch>
        </p:blipFill>
        <p:spPr>
          <a:xfrm>
            <a:off x="10216701" y="2535767"/>
            <a:ext cx="1297437" cy="876894"/>
          </a:xfrm>
        </p:spPr>
      </p:pic>
      <p:pic>
        <p:nvPicPr>
          <p:cNvPr id="10" name="图片占位符 9">
            <a:extLst>
              <a:ext uri="{FF2B5EF4-FFF2-40B4-BE49-F238E27FC236}">
                <a16:creationId xmlns:a16="http://schemas.microsoft.com/office/drawing/2014/main" id="{B2CF6B2B-22F2-40B5-996C-68A15897DA50}"/>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1784" b="1784"/>
          <a:stretch>
            <a:fillRect/>
          </a:stretch>
        </p:blipFill>
        <p:spPr>
          <a:xfrm>
            <a:off x="7556499" y="3532136"/>
            <a:ext cx="2540000" cy="1836737"/>
          </a:xfrm>
        </p:spPr>
      </p:pic>
      <p:pic>
        <p:nvPicPr>
          <p:cNvPr id="14" name="图片占位符 13">
            <a:extLst>
              <a:ext uri="{FF2B5EF4-FFF2-40B4-BE49-F238E27FC236}">
                <a16:creationId xmlns:a16="http://schemas.microsoft.com/office/drawing/2014/main" id="{7499E225-D31C-45AC-BDBE-1A6EAC585060}"/>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2875" b="2875"/>
          <a:stretch>
            <a:fillRect/>
          </a:stretch>
        </p:blipFill>
        <p:spPr>
          <a:xfrm>
            <a:off x="6297560" y="3532136"/>
            <a:ext cx="1132349" cy="799894"/>
          </a:xfrm>
        </p:spPr>
      </p:pic>
      <p:pic>
        <p:nvPicPr>
          <p:cNvPr id="20" name="图片占位符 19">
            <a:extLst>
              <a:ext uri="{FF2B5EF4-FFF2-40B4-BE49-F238E27FC236}">
                <a16:creationId xmlns:a16="http://schemas.microsoft.com/office/drawing/2014/main" id="{EB771660-8517-4699-8DC2-51EEF57ABFAC}"/>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t="3290" b="3290"/>
          <a:stretch>
            <a:fillRect/>
          </a:stretch>
        </p:blipFill>
        <p:spPr>
          <a:xfrm>
            <a:off x="7444702" y="2948333"/>
            <a:ext cx="732686" cy="512937"/>
          </a:xfrm>
        </p:spPr>
      </p:pic>
      <p:sp>
        <p:nvSpPr>
          <p:cNvPr id="21" name="矩形 20">
            <a:extLst>
              <a:ext uri="{FF2B5EF4-FFF2-40B4-BE49-F238E27FC236}">
                <a16:creationId xmlns:a16="http://schemas.microsoft.com/office/drawing/2014/main" id="{A3BA0168-2391-4184-831F-29B19C6A01CD}"/>
              </a:ext>
            </a:extLst>
          </p:cNvPr>
          <p:cNvSpPr/>
          <p:nvPr/>
        </p:nvSpPr>
        <p:spPr>
          <a:xfrm>
            <a:off x="6775554" y="2948333"/>
            <a:ext cx="548946" cy="51293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700A956-E332-4565-9DD9-457BD7F8E8AF}"/>
              </a:ext>
            </a:extLst>
          </p:cNvPr>
          <p:cNvSpPr/>
          <p:nvPr/>
        </p:nvSpPr>
        <p:spPr>
          <a:xfrm>
            <a:off x="11015530" y="2109197"/>
            <a:ext cx="494724" cy="3455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985201C6-C6B2-412F-BE81-C53C6F9CC83D}"/>
              </a:ext>
            </a:extLst>
          </p:cNvPr>
          <p:cNvSpPr/>
          <p:nvPr/>
        </p:nvSpPr>
        <p:spPr>
          <a:xfrm>
            <a:off x="7837713" y="1833464"/>
            <a:ext cx="334349" cy="3455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781B71F2-725D-4D41-9571-3EBEA11AD41F}"/>
              </a:ext>
            </a:extLst>
          </p:cNvPr>
          <p:cNvSpPr/>
          <p:nvPr/>
        </p:nvSpPr>
        <p:spPr>
          <a:xfrm>
            <a:off x="10857180" y="5014983"/>
            <a:ext cx="494724" cy="3455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19C52E5B-5297-4F4B-A596-4E2423B70A9E}"/>
              </a:ext>
            </a:extLst>
          </p:cNvPr>
          <p:cNvSpPr/>
          <p:nvPr/>
        </p:nvSpPr>
        <p:spPr>
          <a:xfrm>
            <a:off x="6955571" y="4696979"/>
            <a:ext cx="494724" cy="66357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占位符 28">
            <a:extLst>
              <a:ext uri="{FF2B5EF4-FFF2-40B4-BE49-F238E27FC236}">
                <a16:creationId xmlns:a16="http://schemas.microsoft.com/office/drawing/2014/main" id="{268E86F0-CFE6-470E-8AAF-C15629BB7638}"/>
              </a:ext>
            </a:extLst>
          </p:cNvPr>
          <p:cNvPicPr>
            <a:picLocks noGrp="1" noChangeAspect="1"/>
          </p:cNvPicPr>
          <p:nvPr>
            <p:ph type="pic" sz="quarter" idx="12"/>
          </p:nvPr>
        </p:nvPicPr>
        <p:blipFill>
          <a:blip r:embed="rId7">
            <a:extLst>
              <a:ext uri="{28A0092B-C50C-407E-A947-70E740481C1C}">
                <a14:useLocalDpi xmlns:a14="http://schemas.microsoft.com/office/drawing/2010/main" val="0"/>
              </a:ext>
            </a:extLst>
          </a:blip>
          <a:srcRect l="7448" r="7448"/>
          <a:stretch>
            <a:fillRect/>
          </a:stretch>
        </p:blipFill>
        <p:spPr>
          <a:xfrm>
            <a:off x="8292265" y="1833464"/>
            <a:ext cx="1804234" cy="1591897"/>
          </a:xfrm>
        </p:spPr>
      </p:pic>
      <p:sp>
        <p:nvSpPr>
          <p:cNvPr id="30" name="矩形 29">
            <a:extLst>
              <a:ext uri="{FF2B5EF4-FFF2-40B4-BE49-F238E27FC236}">
                <a16:creationId xmlns:a16="http://schemas.microsoft.com/office/drawing/2014/main" id="{A367406C-CA81-4D0B-B6E6-3C47CBC7677D}"/>
              </a:ext>
            </a:extLst>
          </p:cNvPr>
          <p:cNvSpPr/>
          <p:nvPr/>
        </p:nvSpPr>
        <p:spPr>
          <a:xfrm>
            <a:off x="10101262" y="1494088"/>
            <a:ext cx="300038" cy="2830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占位符 33">
            <a:extLst>
              <a:ext uri="{FF2B5EF4-FFF2-40B4-BE49-F238E27FC236}">
                <a16:creationId xmlns:a16="http://schemas.microsoft.com/office/drawing/2014/main" id="{A8AE0C1B-232E-4734-ACEF-0B6009439062}"/>
              </a:ext>
            </a:extLst>
          </p:cNvPr>
          <p:cNvPicPr>
            <a:picLocks noGrp="1" noChangeAspect="1"/>
          </p:cNvPicPr>
          <p:nvPr>
            <p:ph type="pic" sz="quarter" idx="14"/>
          </p:nvPr>
        </p:nvPicPr>
        <p:blipFill>
          <a:blip r:embed="rId8">
            <a:extLst>
              <a:ext uri="{28A0092B-C50C-407E-A947-70E740481C1C}">
                <a14:useLocalDpi xmlns:a14="http://schemas.microsoft.com/office/drawing/2010/main" val="0"/>
              </a:ext>
            </a:extLst>
          </a:blip>
          <a:srcRect l="10389" r="10389"/>
          <a:stretch>
            <a:fillRect/>
          </a:stretch>
        </p:blipFill>
        <p:spPr/>
      </p:pic>
      <p:sp>
        <p:nvSpPr>
          <p:cNvPr id="35" name="矩形 34">
            <a:extLst>
              <a:ext uri="{FF2B5EF4-FFF2-40B4-BE49-F238E27FC236}">
                <a16:creationId xmlns:a16="http://schemas.microsoft.com/office/drawing/2014/main" id="{F19B94A1-1D20-4060-82F3-31E71B2F871A}"/>
              </a:ext>
            </a:extLst>
          </p:cNvPr>
          <p:cNvSpPr/>
          <p:nvPr/>
        </p:nvSpPr>
        <p:spPr>
          <a:xfrm>
            <a:off x="660400" y="1635627"/>
            <a:ext cx="548946" cy="15822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a:extLst>
              <a:ext uri="{FF2B5EF4-FFF2-40B4-BE49-F238E27FC236}">
                <a16:creationId xmlns:a16="http://schemas.microsoft.com/office/drawing/2014/main" id="{64059C5D-B810-4B3B-9C97-4DF9765B9C13}"/>
              </a:ext>
            </a:extLst>
          </p:cNvPr>
          <p:cNvSpPr/>
          <p:nvPr/>
        </p:nvSpPr>
        <p:spPr>
          <a:xfrm>
            <a:off x="660400" y="3332800"/>
            <a:ext cx="548946" cy="15822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284174A1-E6AE-4303-92C3-B5359FAB8BE2}"/>
              </a:ext>
            </a:extLst>
          </p:cNvPr>
          <p:cNvSpPr/>
          <p:nvPr/>
        </p:nvSpPr>
        <p:spPr>
          <a:xfrm>
            <a:off x="660400" y="5029973"/>
            <a:ext cx="548946" cy="15822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E0A528C5-A439-48B4-AE81-152C5DECFE10}"/>
              </a:ext>
            </a:extLst>
          </p:cNvPr>
          <p:cNvSpPr txBox="1"/>
          <p:nvPr/>
        </p:nvSpPr>
        <p:spPr>
          <a:xfrm>
            <a:off x="660400" y="1346279"/>
            <a:ext cx="405560" cy="430887"/>
          </a:xfrm>
          <a:prstGeom prst="rect">
            <a:avLst/>
          </a:prstGeom>
          <a:noFill/>
        </p:spPr>
        <p:txBody>
          <a:bodyPr wrap="none" lIns="0" tIns="0" rIns="0" bIns="0" rtlCol="0">
            <a:spAutoFit/>
          </a:bodyPr>
          <a:lstStyle/>
          <a:p>
            <a:pPr algn="l"/>
            <a:r>
              <a:rPr lang="en-US" altLang="zh-CN" sz="2800" spc="300" dirty="0">
                <a:solidFill>
                  <a:schemeClr val="accent1"/>
                </a:solidFill>
                <a:latin typeface="Impact" panose="020B0806030902050204" pitchFamily="34" charset="0"/>
                <a:ea typeface="+mj-ea"/>
              </a:rPr>
              <a:t>01</a:t>
            </a:r>
            <a:endParaRPr lang="zh-CN" altLang="en-US" sz="2800" spc="300" dirty="0">
              <a:solidFill>
                <a:schemeClr val="accent1"/>
              </a:solidFill>
              <a:latin typeface="Impact" panose="020B0806030902050204" pitchFamily="34" charset="0"/>
              <a:ea typeface="+mj-ea"/>
            </a:endParaRPr>
          </a:p>
        </p:txBody>
      </p:sp>
      <p:sp>
        <p:nvSpPr>
          <p:cNvPr id="39" name="文本框 38">
            <a:extLst>
              <a:ext uri="{FF2B5EF4-FFF2-40B4-BE49-F238E27FC236}">
                <a16:creationId xmlns:a16="http://schemas.microsoft.com/office/drawing/2014/main" id="{F5F9C0AF-6401-471F-A945-2065496BCF69}"/>
              </a:ext>
            </a:extLst>
          </p:cNvPr>
          <p:cNvSpPr txBox="1"/>
          <p:nvPr/>
        </p:nvSpPr>
        <p:spPr>
          <a:xfrm>
            <a:off x="677862" y="3060142"/>
            <a:ext cx="448841" cy="430887"/>
          </a:xfrm>
          <a:prstGeom prst="rect">
            <a:avLst/>
          </a:prstGeom>
          <a:noFill/>
        </p:spPr>
        <p:txBody>
          <a:bodyPr wrap="none" lIns="0" tIns="0" rIns="0" bIns="0" rtlCol="0">
            <a:spAutoFit/>
          </a:bodyPr>
          <a:lstStyle/>
          <a:p>
            <a:pPr algn="l"/>
            <a:r>
              <a:rPr lang="en-US" altLang="zh-CN" sz="2800" spc="300" dirty="0">
                <a:solidFill>
                  <a:schemeClr val="accent1"/>
                </a:solidFill>
                <a:latin typeface="Impact" panose="020B0806030902050204" pitchFamily="34" charset="0"/>
                <a:ea typeface="+mj-ea"/>
              </a:rPr>
              <a:t>02</a:t>
            </a:r>
            <a:endParaRPr lang="zh-CN" altLang="en-US" sz="2800" spc="300" dirty="0">
              <a:solidFill>
                <a:schemeClr val="accent1"/>
              </a:solidFill>
              <a:latin typeface="Impact" panose="020B0806030902050204" pitchFamily="34" charset="0"/>
              <a:ea typeface="+mj-ea"/>
            </a:endParaRPr>
          </a:p>
        </p:txBody>
      </p:sp>
      <p:sp>
        <p:nvSpPr>
          <p:cNvPr id="40" name="文本框 39">
            <a:extLst>
              <a:ext uri="{FF2B5EF4-FFF2-40B4-BE49-F238E27FC236}">
                <a16:creationId xmlns:a16="http://schemas.microsoft.com/office/drawing/2014/main" id="{A82D9769-D79A-44EA-948C-99730153CE72}"/>
              </a:ext>
            </a:extLst>
          </p:cNvPr>
          <p:cNvSpPr txBox="1"/>
          <p:nvPr/>
        </p:nvSpPr>
        <p:spPr>
          <a:xfrm>
            <a:off x="677862" y="4731995"/>
            <a:ext cx="460062" cy="430887"/>
          </a:xfrm>
          <a:prstGeom prst="rect">
            <a:avLst/>
          </a:prstGeom>
          <a:noFill/>
        </p:spPr>
        <p:txBody>
          <a:bodyPr wrap="none" lIns="0" tIns="0" rIns="0" bIns="0" rtlCol="0">
            <a:spAutoFit/>
          </a:bodyPr>
          <a:lstStyle/>
          <a:p>
            <a:pPr algn="l"/>
            <a:r>
              <a:rPr lang="en-US" altLang="zh-CN" sz="2800" spc="300" dirty="0">
                <a:solidFill>
                  <a:schemeClr val="accent1"/>
                </a:solidFill>
                <a:latin typeface="Impact" panose="020B0806030902050204" pitchFamily="34" charset="0"/>
                <a:ea typeface="+mj-ea"/>
              </a:rPr>
              <a:t>03</a:t>
            </a:r>
            <a:endParaRPr lang="zh-CN" altLang="en-US" sz="2800" spc="300" dirty="0">
              <a:solidFill>
                <a:schemeClr val="accent1"/>
              </a:solidFill>
              <a:latin typeface="Impact" panose="020B0806030902050204" pitchFamily="34" charset="0"/>
              <a:ea typeface="+mj-ea"/>
            </a:endParaRPr>
          </a:p>
        </p:txBody>
      </p:sp>
      <p:sp>
        <p:nvSpPr>
          <p:cNvPr id="41" name="矩形 40">
            <a:extLst>
              <a:ext uri="{FF2B5EF4-FFF2-40B4-BE49-F238E27FC236}">
                <a16:creationId xmlns:a16="http://schemas.microsoft.com/office/drawing/2014/main" id="{48B6C651-0A6B-4786-A366-BBD911F7D8DC}"/>
              </a:ext>
            </a:extLst>
          </p:cNvPr>
          <p:cNvSpPr/>
          <p:nvPr/>
        </p:nvSpPr>
        <p:spPr>
          <a:xfrm>
            <a:off x="10216701" y="5368873"/>
            <a:ext cx="494724" cy="66357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a:extLst>
              <a:ext uri="{FF2B5EF4-FFF2-40B4-BE49-F238E27FC236}">
                <a16:creationId xmlns:a16="http://schemas.microsoft.com/office/drawing/2014/main" id="{5F38DF53-9CAC-427F-AF6F-F41A8D45CFEB}"/>
              </a:ext>
            </a:extLst>
          </p:cNvPr>
          <p:cNvGrpSpPr/>
          <p:nvPr/>
        </p:nvGrpSpPr>
        <p:grpSpPr>
          <a:xfrm>
            <a:off x="1631829" y="1346279"/>
            <a:ext cx="3809601" cy="1116959"/>
            <a:chOff x="1631829" y="1301309"/>
            <a:chExt cx="3809601" cy="1116959"/>
          </a:xfrm>
        </p:grpSpPr>
        <p:sp>
          <p:nvSpPr>
            <p:cNvPr id="42" name="文本框 41">
              <a:extLst>
                <a:ext uri="{FF2B5EF4-FFF2-40B4-BE49-F238E27FC236}">
                  <a16:creationId xmlns:a16="http://schemas.microsoft.com/office/drawing/2014/main" id="{467C8A6C-9524-46CF-835A-7BBB6EB42FAB}"/>
                </a:ext>
              </a:extLst>
            </p:cNvPr>
            <p:cNvSpPr txBox="1"/>
            <p:nvPr/>
          </p:nvSpPr>
          <p:spPr>
            <a:xfrm>
              <a:off x="1631829"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43" name="文本框 42">
              <a:extLst>
                <a:ext uri="{FF2B5EF4-FFF2-40B4-BE49-F238E27FC236}">
                  <a16:creationId xmlns:a16="http://schemas.microsoft.com/office/drawing/2014/main" id="{F13A944B-40CD-4570-9AA8-3AFCB1669D40}"/>
                </a:ext>
              </a:extLst>
            </p:cNvPr>
            <p:cNvSpPr txBox="1"/>
            <p:nvPr/>
          </p:nvSpPr>
          <p:spPr>
            <a:xfrm>
              <a:off x="1631829" y="1721474"/>
              <a:ext cx="3809601" cy="696794"/>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安徽理工大学位于安徽省淮南市是安徽省高等教育振兴计划</a:t>
              </a:r>
            </a:p>
          </p:txBody>
        </p:sp>
      </p:grpSp>
      <p:grpSp>
        <p:nvGrpSpPr>
          <p:cNvPr id="45" name="组合 44">
            <a:extLst>
              <a:ext uri="{FF2B5EF4-FFF2-40B4-BE49-F238E27FC236}">
                <a16:creationId xmlns:a16="http://schemas.microsoft.com/office/drawing/2014/main" id="{97748FEF-0C89-40B8-8786-27282CB55550}"/>
              </a:ext>
            </a:extLst>
          </p:cNvPr>
          <p:cNvGrpSpPr/>
          <p:nvPr/>
        </p:nvGrpSpPr>
        <p:grpSpPr>
          <a:xfrm>
            <a:off x="1631829" y="3070329"/>
            <a:ext cx="3784619" cy="1116959"/>
            <a:chOff x="1631829" y="1301309"/>
            <a:chExt cx="3784619" cy="1116959"/>
          </a:xfrm>
        </p:grpSpPr>
        <p:sp>
          <p:nvSpPr>
            <p:cNvPr id="46" name="文本框 45">
              <a:extLst>
                <a:ext uri="{FF2B5EF4-FFF2-40B4-BE49-F238E27FC236}">
                  <a16:creationId xmlns:a16="http://schemas.microsoft.com/office/drawing/2014/main" id="{F397EB24-B1DE-4A01-9AC2-A615657DB868}"/>
                </a:ext>
              </a:extLst>
            </p:cNvPr>
            <p:cNvSpPr txBox="1"/>
            <p:nvPr/>
          </p:nvSpPr>
          <p:spPr>
            <a:xfrm>
              <a:off x="1631829"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47" name="文本框 46">
              <a:extLst>
                <a:ext uri="{FF2B5EF4-FFF2-40B4-BE49-F238E27FC236}">
                  <a16:creationId xmlns:a16="http://schemas.microsoft.com/office/drawing/2014/main" id="{E7FEF4C8-4864-4785-ADC9-C8849604D77C}"/>
                </a:ext>
              </a:extLst>
            </p:cNvPr>
            <p:cNvSpPr txBox="1"/>
            <p:nvPr/>
          </p:nvSpPr>
          <p:spPr>
            <a:xfrm>
              <a:off x="1631830" y="1721474"/>
              <a:ext cx="3784618" cy="696794"/>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安徽理工大学位于安徽省淮南市是安徽省高等教育振兴计划</a:t>
              </a:r>
            </a:p>
          </p:txBody>
        </p:sp>
      </p:grpSp>
      <p:grpSp>
        <p:nvGrpSpPr>
          <p:cNvPr id="48" name="组合 47">
            <a:extLst>
              <a:ext uri="{FF2B5EF4-FFF2-40B4-BE49-F238E27FC236}">
                <a16:creationId xmlns:a16="http://schemas.microsoft.com/office/drawing/2014/main" id="{F77DA8F2-479A-4F6A-B713-1403EA70BDAB}"/>
              </a:ext>
            </a:extLst>
          </p:cNvPr>
          <p:cNvGrpSpPr/>
          <p:nvPr/>
        </p:nvGrpSpPr>
        <p:grpSpPr>
          <a:xfrm>
            <a:off x="1631829" y="4794379"/>
            <a:ext cx="3809601" cy="1116959"/>
            <a:chOff x="1631829" y="1301309"/>
            <a:chExt cx="3809601" cy="1116959"/>
          </a:xfrm>
        </p:grpSpPr>
        <p:sp>
          <p:nvSpPr>
            <p:cNvPr id="49" name="文本框 48">
              <a:extLst>
                <a:ext uri="{FF2B5EF4-FFF2-40B4-BE49-F238E27FC236}">
                  <a16:creationId xmlns:a16="http://schemas.microsoft.com/office/drawing/2014/main" id="{7071953E-8524-4E93-AA98-D625EDD0CA45}"/>
                </a:ext>
              </a:extLst>
            </p:cNvPr>
            <p:cNvSpPr txBox="1"/>
            <p:nvPr/>
          </p:nvSpPr>
          <p:spPr>
            <a:xfrm>
              <a:off x="1631829" y="1301309"/>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50" name="文本框 49">
              <a:extLst>
                <a:ext uri="{FF2B5EF4-FFF2-40B4-BE49-F238E27FC236}">
                  <a16:creationId xmlns:a16="http://schemas.microsoft.com/office/drawing/2014/main" id="{F80F06B5-3C27-4074-BEBC-751B102B8D8C}"/>
                </a:ext>
              </a:extLst>
            </p:cNvPr>
            <p:cNvSpPr txBox="1"/>
            <p:nvPr/>
          </p:nvSpPr>
          <p:spPr>
            <a:xfrm>
              <a:off x="1631829" y="1721474"/>
              <a:ext cx="3809601" cy="696794"/>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安徽理工大学位于安徽省淮南市是安徽省高等教育振兴计划</a:t>
              </a:r>
            </a:p>
          </p:txBody>
        </p:sp>
      </p:grpSp>
    </p:spTree>
    <p:extLst>
      <p:ext uri="{BB962C8B-B14F-4D97-AF65-F5344CB8AC3E}">
        <p14:creationId xmlns:p14="http://schemas.microsoft.com/office/powerpoint/2010/main" val="868820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4428C6-ECB6-4230-BCDE-9BBD63CDB45F}"/>
              </a:ext>
            </a:extLst>
          </p:cNvPr>
          <p:cNvSpPr>
            <a:spLocks noGrp="1"/>
          </p:cNvSpPr>
          <p:nvPr>
            <p:ph type="title"/>
          </p:nvPr>
        </p:nvSpPr>
        <p:spPr/>
        <p:txBody>
          <a:bodyPr/>
          <a:lstStyle/>
          <a:p>
            <a:r>
              <a:rPr lang="zh-CN" altLang="en-US" dirty="0"/>
              <a:t>这是三线表格页</a:t>
            </a:r>
          </a:p>
        </p:txBody>
      </p:sp>
      <p:graphicFrame>
        <p:nvGraphicFramePr>
          <p:cNvPr id="3" name="表格 2">
            <a:extLst>
              <a:ext uri="{FF2B5EF4-FFF2-40B4-BE49-F238E27FC236}">
                <a16:creationId xmlns:a16="http://schemas.microsoft.com/office/drawing/2014/main" id="{F2F8C9D3-CFA4-4DF6-A1FC-FF7E2B408274}"/>
              </a:ext>
            </a:extLst>
          </p:cNvPr>
          <p:cNvGraphicFramePr>
            <a:graphicFrameLocks noGrp="1"/>
          </p:cNvGraphicFramePr>
          <p:nvPr>
            <p:extLst>
              <p:ext uri="{D42A27DB-BD31-4B8C-83A1-F6EECF244321}">
                <p14:modId xmlns:p14="http://schemas.microsoft.com/office/powerpoint/2010/main" val="2406515706"/>
              </p:ext>
            </p:extLst>
          </p:nvPr>
        </p:nvGraphicFramePr>
        <p:xfrm>
          <a:off x="669130" y="1133476"/>
          <a:ext cx="10853740" cy="3590925"/>
        </p:xfrm>
        <a:graphic>
          <a:graphicData uri="http://schemas.openxmlformats.org/drawingml/2006/table">
            <a:tbl>
              <a:tblPr firstRow="1" bandRow="1">
                <a:tableStyleId>{5C22544A-7EE6-4342-B048-85BDC9FD1C3A}</a:tableStyleId>
              </a:tblPr>
              <a:tblGrid>
                <a:gridCol w="1738028">
                  <a:extLst>
                    <a:ext uri="{9D8B030D-6E8A-4147-A177-3AD203B41FA5}">
                      <a16:colId xmlns:a16="http://schemas.microsoft.com/office/drawing/2014/main" val="3578940245"/>
                    </a:ext>
                  </a:extLst>
                </a:gridCol>
                <a:gridCol w="3688842">
                  <a:extLst>
                    <a:ext uri="{9D8B030D-6E8A-4147-A177-3AD203B41FA5}">
                      <a16:colId xmlns:a16="http://schemas.microsoft.com/office/drawing/2014/main" val="1036963767"/>
                    </a:ext>
                  </a:extLst>
                </a:gridCol>
                <a:gridCol w="2713435">
                  <a:extLst>
                    <a:ext uri="{9D8B030D-6E8A-4147-A177-3AD203B41FA5}">
                      <a16:colId xmlns:a16="http://schemas.microsoft.com/office/drawing/2014/main" val="1212520345"/>
                    </a:ext>
                  </a:extLst>
                </a:gridCol>
                <a:gridCol w="2713435">
                  <a:extLst>
                    <a:ext uri="{9D8B030D-6E8A-4147-A177-3AD203B41FA5}">
                      <a16:colId xmlns:a16="http://schemas.microsoft.com/office/drawing/2014/main" val="352480740"/>
                    </a:ext>
                  </a:extLst>
                </a:gridCol>
              </a:tblGrid>
              <a:tr h="718185">
                <a:tc>
                  <a:txBody>
                    <a:bodyPr/>
                    <a:lstStyle/>
                    <a:p>
                      <a:pPr algn="ctr"/>
                      <a:endParaRPr lang="zh-CN" altLang="en-US" sz="2000" dirty="0">
                        <a:latin typeface="+mj-ea"/>
                        <a:ea typeface="+mj-ea"/>
                      </a:endParaRP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dirty="0">
                          <a:solidFill>
                            <a:schemeClr val="accent2"/>
                          </a:solidFill>
                          <a:latin typeface="+mj-ea"/>
                          <a:ea typeface="+mj-ea"/>
                        </a:rPr>
                        <a:t>表格类</a:t>
                      </a:r>
                    </a:p>
                  </a:txBody>
                  <a:tcPr anchor="ctr">
                    <a:lnL w="12700" cmpd="sng">
                      <a:noFill/>
                    </a:lnL>
                    <a:lnR w="12700" cmpd="sng">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dirty="0">
                          <a:solidFill>
                            <a:schemeClr val="accent2"/>
                          </a:solidFill>
                          <a:latin typeface="+mj-ea"/>
                          <a:ea typeface="+mj-ea"/>
                        </a:rPr>
                        <a:t>表格类</a:t>
                      </a:r>
                    </a:p>
                  </a:txBody>
                  <a:tcPr anchor="ctr">
                    <a:lnL w="12700" cmpd="sng">
                      <a:noFill/>
                    </a:lnL>
                    <a:lnR w="12700" cmpd="sng">
                      <a:noFill/>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dirty="0">
                          <a:solidFill>
                            <a:schemeClr val="accent2"/>
                          </a:solidFill>
                          <a:latin typeface="+mj-ea"/>
                          <a:ea typeface="+mj-ea"/>
                        </a:rPr>
                        <a:t>表格类</a:t>
                      </a: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0968452"/>
                  </a:ext>
                </a:extLst>
              </a:tr>
              <a:tr h="718185">
                <a:tc>
                  <a:txBody>
                    <a:bodyPr/>
                    <a:lstStyle/>
                    <a:p>
                      <a:pPr algn="ctr"/>
                      <a:r>
                        <a:rPr lang="zh-CN" altLang="en-US" dirty="0"/>
                        <a:t>第一项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lumMod val="65000"/>
                              <a:lumOff val="35000"/>
                            </a:schemeClr>
                          </a:solidFill>
                        </a:rPr>
                        <a:t>1234</a:t>
                      </a:r>
                      <a:endParaRPr lang="zh-CN" altLang="en-US" dirty="0">
                        <a:solidFill>
                          <a:schemeClr val="tx1">
                            <a:lumMod val="65000"/>
                            <a:lumOff val="3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lumMod val="65000"/>
                              <a:lumOff val="35000"/>
                            </a:schemeClr>
                          </a:solidFill>
                        </a:rPr>
                        <a:t>234</a:t>
                      </a:r>
                      <a:endParaRPr lang="zh-CN" altLang="en-US" dirty="0">
                        <a:solidFill>
                          <a:schemeClr val="tx1">
                            <a:lumMod val="65000"/>
                            <a:lumOff val="3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lumMod val="65000"/>
                              <a:lumOff val="35000"/>
                            </a:schemeClr>
                          </a:solidFill>
                        </a:rPr>
                        <a:t>3454</a:t>
                      </a:r>
                      <a:endParaRPr lang="zh-CN" altLang="en-US" dirty="0">
                        <a:solidFill>
                          <a:schemeClr val="tx1">
                            <a:lumMod val="65000"/>
                            <a:lumOff val="3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5005128"/>
                  </a:ext>
                </a:extLst>
              </a:tr>
              <a:tr h="718185">
                <a:tc>
                  <a:txBody>
                    <a:bodyPr/>
                    <a:lstStyle/>
                    <a:p>
                      <a:pPr algn="ctr"/>
                      <a:r>
                        <a:rPr lang="zh-CN" altLang="en-US" dirty="0"/>
                        <a:t>第二项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lumMod val="65000"/>
                              <a:lumOff val="35000"/>
                            </a:schemeClr>
                          </a:solidFill>
                        </a:rPr>
                        <a:t>343</a:t>
                      </a:r>
                      <a:endParaRPr lang="zh-CN" altLang="en-US" dirty="0">
                        <a:solidFill>
                          <a:schemeClr val="tx1">
                            <a:lumMod val="65000"/>
                            <a:lumOff val="3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lumMod val="65000"/>
                              <a:lumOff val="35000"/>
                            </a:schemeClr>
                          </a:solidFill>
                        </a:rPr>
                        <a:t>342</a:t>
                      </a:r>
                      <a:endParaRPr lang="zh-CN" altLang="en-US" dirty="0">
                        <a:solidFill>
                          <a:schemeClr val="tx1">
                            <a:lumMod val="65000"/>
                            <a:lumOff val="3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lumMod val="65000"/>
                              <a:lumOff val="35000"/>
                            </a:schemeClr>
                          </a:solidFill>
                        </a:rPr>
                        <a:t>343</a:t>
                      </a:r>
                      <a:endParaRPr lang="zh-CN" altLang="en-US" dirty="0">
                        <a:solidFill>
                          <a:schemeClr val="tx1">
                            <a:lumMod val="65000"/>
                            <a:lumOff val="3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4323503"/>
                  </a:ext>
                </a:extLst>
              </a:tr>
              <a:tr h="718185">
                <a:tc>
                  <a:txBody>
                    <a:bodyPr/>
                    <a:lstStyle/>
                    <a:p>
                      <a:pPr algn="ctr"/>
                      <a:r>
                        <a:rPr lang="zh-CN" altLang="en-US" dirty="0"/>
                        <a:t>第三项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lumMod val="65000"/>
                              <a:lumOff val="35000"/>
                            </a:schemeClr>
                          </a:solidFill>
                        </a:rPr>
                        <a:t>34</a:t>
                      </a:r>
                      <a:endParaRPr lang="zh-CN" altLang="en-US" dirty="0">
                        <a:solidFill>
                          <a:schemeClr val="tx1">
                            <a:lumMod val="65000"/>
                            <a:lumOff val="3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lumMod val="65000"/>
                              <a:lumOff val="35000"/>
                            </a:schemeClr>
                          </a:solidFill>
                        </a:rPr>
                        <a:t>434</a:t>
                      </a:r>
                      <a:endParaRPr lang="zh-CN" altLang="en-US" dirty="0">
                        <a:solidFill>
                          <a:schemeClr val="tx1">
                            <a:lumMod val="65000"/>
                            <a:lumOff val="3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lumMod val="65000"/>
                              <a:lumOff val="35000"/>
                            </a:schemeClr>
                          </a:solidFill>
                        </a:rPr>
                        <a:t>434</a:t>
                      </a:r>
                      <a:endParaRPr lang="zh-CN" altLang="en-US" dirty="0">
                        <a:solidFill>
                          <a:schemeClr val="tx1">
                            <a:lumMod val="65000"/>
                            <a:lumOff val="3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4638232"/>
                  </a:ext>
                </a:extLst>
              </a:tr>
              <a:tr h="718185">
                <a:tc>
                  <a:txBody>
                    <a:bodyPr/>
                    <a:lstStyle/>
                    <a:p>
                      <a:pPr algn="ctr"/>
                      <a:r>
                        <a:rPr lang="zh-CN" altLang="en-US" dirty="0"/>
                        <a:t>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4025872"/>
                  </a:ext>
                </a:extLst>
              </a:tr>
            </a:tbl>
          </a:graphicData>
        </a:graphic>
      </p:graphicFrame>
      <p:sp>
        <p:nvSpPr>
          <p:cNvPr id="4" name="文本框 3">
            <a:extLst>
              <a:ext uri="{FF2B5EF4-FFF2-40B4-BE49-F238E27FC236}">
                <a16:creationId xmlns:a16="http://schemas.microsoft.com/office/drawing/2014/main" id="{DC567754-9E91-47E8-9AE6-9F2A86C6AEDD}"/>
              </a:ext>
            </a:extLst>
          </p:cNvPr>
          <p:cNvSpPr txBox="1"/>
          <p:nvPr/>
        </p:nvSpPr>
        <p:spPr>
          <a:xfrm>
            <a:off x="669130" y="5003168"/>
            <a:ext cx="6780977" cy="1066126"/>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安徽理工大学位于安徽省淮南市，是安徽省高等教育振兴计划‘地方特色高水平大学建设’项目立项建设高校，安徽省和应急管理部共建高校国家中西部高校基础能力建设工程支持建设高校。</a:t>
            </a:r>
          </a:p>
        </p:txBody>
      </p:sp>
      <p:sp>
        <p:nvSpPr>
          <p:cNvPr id="5" name="文本框 4">
            <a:extLst>
              <a:ext uri="{FF2B5EF4-FFF2-40B4-BE49-F238E27FC236}">
                <a16:creationId xmlns:a16="http://schemas.microsoft.com/office/drawing/2014/main" id="{D7FD4776-4A9D-4C5F-BC68-3CB9B1D40B52}"/>
              </a:ext>
            </a:extLst>
          </p:cNvPr>
          <p:cNvSpPr txBox="1"/>
          <p:nvPr/>
        </p:nvSpPr>
        <p:spPr>
          <a:xfrm>
            <a:off x="8914916" y="5029102"/>
            <a:ext cx="1158972" cy="677108"/>
          </a:xfrm>
          <a:prstGeom prst="rect">
            <a:avLst/>
          </a:prstGeom>
          <a:noFill/>
        </p:spPr>
        <p:txBody>
          <a:bodyPr wrap="none" lIns="0" tIns="0" rIns="0" bIns="0" rtlCol="0">
            <a:spAutoFit/>
          </a:bodyPr>
          <a:lstStyle/>
          <a:p>
            <a:pPr algn="l"/>
            <a:r>
              <a:rPr lang="en-US" altLang="zh-CN" sz="4400" b="1" spc="300" dirty="0">
                <a:solidFill>
                  <a:schemeClr val="accent1"/>
                </a:solidFill>
                <a:latin typeface="+mj-ea"/>
                <a:ea typeface="+mj-ea"/>
              </a:rPr>
              <a:t>354</a:t>
            </a:r>
            <a:endParaRPr lang="zh-CN" altLang="en-US" sz="4400" b="1" spc="300" dirty="0">
              <a:solidFill>
                <a:schemeClr val="accent1"/>
              </a:solidFill>
              <a:latin typeface="+mj-ea"/>
              <a:ea typeface="+mj-ea"/>
            </a:endParaRPr>
          </a:p>
        </p:txBody>
      </p:sp>
      <p:sp>
        <p:nvSpPr>
          <p:cNvPr id="6" name="文本框 5">
            <a:extLst>
              <a:ext uri="{FF2B5EF4-FFF2-40B4-BE49-F238E27FC236}">
                <a16:creationId xmlns:a16="http://schemas.microsoft.com/office/drawing/2014/main" id="{CC71AB20-981D-4694-9846-D1AE9783FEA2}"/>
              </a:ext>
            </a:extLst>
          </p:cNvPr>
          <p:cNvSpPr txBox="1"/>
          <p:nvPr/>
        </p:nvSpPr>
        <p:spPr>
          <a:xfrm>
            <a:off x="8677306" y="5704990"/>
            <a:ext cx="1725868" cy="327462"/>
          </a:xfrm>
          <a:prstGeom prst="rect">
            <a:avLst/>
          </a:prstGeom>
          <a:noFill/>
        </p:spPr>
        <p:txBody>
          <a:bodyPr wrap="square" lIns="0" tIns="0" rIns="0" bIns="0" rtlCol="0">
            <a:spAutoFit/>
          </a:bodyPr>
          <a:lstStyle>
            <a:defPPr>
              <a:defRPr lang="en-US"/>
            </a:defPPr>
            <a:lvl1pPr algn="just">
              <a:lnSpc>
                <a:spcPct val="150000"/>
              </a:lnSpc>
              <a:defRPr sz="1600" spc="300">
                <a:solidFill>
                  <a:schemeClr val="tx1">
                    <a:lumMod val="85000"/>
                    <a:lumOff val="15000"/>
                  </a:schemeClr>
                </a:solidFill>
                <a:latin typeface="+mn-ea"/>
              </a:defRPr>
            </a:lvl1pPr>
          </a:lstStyle>
          <a:p>
            <a:r>
              <a:rPr lang="zh-CN" altLang="en-US" dirty="0">
                <a:solidFill>
                  <a:schemeClr val="accent1"/>
                </a:solidFill>
              </a:rPr>
              <a:t>重点数据的名字</a:t>
            </a:r>
          </a:p>
        </p:txBody>
      </p:sp>
      <p:cxnSp>
        <p:nvCxnSpPr>
          <p:cNvPr id="8" name="直接连接符 7">
            <a:extLst>
              <a:ext uri="{FF2B5EF4-FFF2-40B4-BE49-F238E27FC236}">
                <a16:creationId xmlns:a16="http://schemas.microsoft.com/office/drawing/2014/main" id="{111CF999-0D7A-414D-A7A9-D46DBC7A6EF1}"/>
              </a:ext>
            </a:extLst>
          </p:cNvPr>
          <p:cNvCxnSpPr>
            <a:cxnSpLocks/>
          </p:cNvCxnSpPr>
          <p:nvPr/>
        </p:nvCxnSpPr>
        <p:spPr>
          <a:xfrm flipV="1">
            <a:off x="10558704" y="5135364"/>
            <a:ext cx="0" cy="781193"/>
          </a:xfrm>
          <a:prstGeom prst="line">
            <a:avLst/>
          </a:prstGeom>
          <a:ln>
            <a:gradFill flip="none" rotWithShape="1">
              <a:gsLst>
                <a:gs pos="100000">
                  <a:schemeClr val="accent1"/>
                </a:gs>
                <a:gs pos="0">
                  <a:schemeClr val="accent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073F326-7929-4DE4-9A1D-3EF1B69AFC04}"/>
              </a:ext>
            </a:extLst>
          </p:cNvPr>
          <p:cNvCxnSpPr>
            <a:cxnSpLocks/>
          </p:cNvCxnSpPr>
          <p:nvPr/>
        </p:nvCxnSpPr>
        <p:spPr>
          <a:xfrm flipV="1">
            <a:off x="10687292" y="4923797"/>
            <a:ext cx="0" cy="781193"/>
          </a:xfrm>
          <a:prstGeom prst="line">
            <a:avLst/>
          </a:prstGeom>
          <a:ln>
            <a:gradFill flip="none" rotWithShape="1">
              <a:gsLst>
                <a:gs pos="100000">
                  <a:schemeClr val="accent1"/>
                </a:gs>
                <a:gs pos="0">
                  <a:schemeClr val="accent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16F926C-CDD2-4E01-B583-F39E75181C45}"/>
              </a:ext>
            </a:extLst>
          </p:cNvPr>
          <p:cNvCxnSpPr>
            <a:cxnSpLocks/>
          </p:cNvCxnSpPr>
          <p:nvPr/>
        </p:nvCxnSpPr>
        <p:spPr>
          <a:xfrm flipV="1">
            <a:off x="10815879" y="5135364"/>
            <a:ext cx="0" cy="781193"/>
          </a:xfrm>
          <a:prstGeom prst="line">
            <a:avLst/>
          </a:prstGeom>
          <a:ln>
            <a:gradFill flip="none" rotWithShape="1">
              <a:gsLst>
                <a:gs pos="100000">
                  <a:schemeClr val="accent1"/>
                </a:gs>
                <a:gs pos="0">
                  <a:schemeClr val="accent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128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4CB8A4-C576-4EFE-9F15-29BD77106066}"/>
              </a:ext>
            </a:extLst>
          </p:cNvPr>
          <p:cNvSpPr>
            <a:spLocks noGrp="1"/>
          </p:cNvSpPr>
          <p:nvPr>
            <p:ph type="title"/>
          </p:nvPr>
        </p:nvSpPr>
        <p:spPr/>
        <p:txBody>
          <a:bodyPr/>
          <a:lstStyle/>
          <a:p>
            <a:r>
              <a:rPr lang="zh-CN" altLang="en-US" b="1" dirty="0"/>
              <a:t>输入本表格页标题</a:t>
            </a:r>
          </a:p>
        </p:txBody>
      </p:sp>
      <p:graphicFrame>
        <p:nvGraphicFramePr>
          <p:cNvPr id="4" name="表格 3">
            <a:extLst>
              <a:ext uri="{FF2B5EF4-FFF2-40B4-BE49-F238E27FC236}">
                <a16:creationId xmlns:a16="http://schemas.microsoft.com/office/drawing/2014/main" id="{46C466A6-B5BF-4B21-81B8-1F2BB70828B6}"/>
              </a:ext>
            </a:extLst>
          </p:cNvPr>
          <p:cNvGraphicFramePr>
            <a:graphicFrameLocks noGrp="1"/>
          </p:cNvGraphicFramePr>
          <p:nvPr>
            <p:extLst>
              <p:ext uri="{D42A27DB-BD31-4B8C-83A1-F6EECF244321}">
                <p14:modId xmlns:p14="http://schemas.microsoft.com/office/powerpoint/2010/main" val="3459740139"/>
              </p:ext>
            </p:extLst>
          </p:nvPr>
        </p:nvGraphicFramePr>
        <p:xfrm>
          <a:off x="686409" y="1130300"/>
          <a:ext cx="10853740" cy="3514270"/>
        </p:xfrm>
        <a:graphic>
          <a:graphicData uri="http://schemas.openxmlformats.org/drawingml/2006/table">
            <a:tbl>
              <a:tblPr firstRow="1" bandRow="1">
                <a:tableStyleId>{5C22544A-7EE6-4342-B048-85BDC9FD1C3A}</a:tableStyleId>
              </a:tblPr>
              <a:tblGrid>
                <a:gridCol w="1738028">
                  <a:extLst>
                    <a:ext uri="{9D8B030D-6E8A-4147-A177-3AD203B41FA5}">
                      <a16:colId xmlns:a16="http://schemas.microsoft.com/office/drawing/2014/main" val="3578940245"/>
                    </a:ext>
                  </a:extLst>
                </a:gridCol>
                <a:gridCol w="3688842">
                  <a:extLst>
                    <a:ext uri="{9D8B030D-6E8A-4147-A177-3AD203B41FA5}">
                      <a16:colId xmlns:a16="http://schemas.microsoft.com/office/drawing/2014/main" val="1036963767"/>
                    </a:ext>
                  </a:extLst>
                </a:gridCol>
                <a:gridCol w="2713435">
                  <a:extLst>
                    <a:ext uri="{9D8B030D-6E8A-4147-A177-3AD203B41FA5}">
                      <a16:colId xmlns:a16="http://schemas.microsoft.com/office/drawing/2014/main" val="1212520345"/>
                    </a:ext>
                  </a:extLst>
                </a:gridCol>
                <a:gridCol w="2713435">
                  <a:extLst>
                    <a:ext uri="{9D8B030D-6E8A-4147-A177-3AD203B41FA5}">
                      <a16:colId xmlns:a16="http://schemas.microsoft.com/office/drawing/2014/main" val="352480740"/>
                    </a:ext>
                  </a:extLst>
                </a:gridCol>
              </a:tblGrid>
              <a:tr h="702854">
                <a:tc>
                  <a:txBody>
                    <a:bodyPr/>
                    <a:lstStyle/>
                    <a:p>
                      <a:pPr algn="ctr"/>
                      <a:endParaRPr lang="zh-CN" altLang="en-US" sz="2000" dirty="0">
                        <a:latin typeface="+mj-ea"/>
                        <a:ea typeface="+mj-ea"/>
                      </a:endParaRPr>
                    </a:p>
                  </a:txBody>
                  <a:tcPr anchor="ctr">
                    <a:lnL w="12700" cap="flat" cmpd="sng" algn="ctr">
                      <a:solidFill>
                        <a:schemeClr val="bg1">
                          <a:lumMod val="75000"/>
                        </a:schemeClr>
                      </a:solidFill>
                      <a:prstDash val="solid"/>
                      <a:round/>
                      <a:headEnd type="none" w="med" len="med"/>
                      <a:tailEnd type="none" w="med" len="med"/>
                    </a:lnL>
                  </a:tcPr>
                </a:tc>
                <a:tc>
                  <a:txBody>
                    <a:bodyPr/>
                    <a:lstStyle/>
                    <a:p>
                      <a:pPr algn="ctr"/>
                      <a:r>
                        <a:rPr lang="zh-CN" altLang="en-US" sz="2000" dirty="0">
                          <a:latin typeface="+mj-ea"/>
                          <a:ea typeface="+mj-ea"/>
                        </a:rPr>
                        <a:t>表格类</a:t>
                      </a:r>
                    </a:p>
                  </a:txBody>
                  <a:tcPr anchor="ctr"/>
                </a:tc>
                <a:tc>
                  <a:txBody>
                    <a:bodyPr/>
                    <a:lstStyle/>
                    <a:p>
                      <a:pPr algn="ctr"/>
                      <a:r>
                        <a:rPr lang="zh-CN" altLang="en-US" sz="2000" dirty="0">
                          <a:latin typeface="+mj-ea"/>
                          <a:ea typeface="+mj-ea"/>
                        </a:rPr>
                        <a:t>表格类</a:t>
                      </a:r>
                    </a:p>
                  </a:txBody>
                  <a:tcPr anchor="ctr"/>
                </a:tc>
                <a:tc>
                  <a:txBody>
                    <a:bodyPr/>
                    <a:lstStyle/>
                    <a:p>
                      <a:pPr algn="ctr"/>
                      <a:r>
                        <a:rPr lang="zh-CN" altLang="en-US" sz="2000" dirty="0">
                          <a:latin typeface="+mj-ea"/>
                          <a:ea typeface="+mj-ea"/>
                        </a:rPr>
                        <a:t>表格类</a:t>
                      </a:r>
                    </a:p>
                  </a:txBody>
                  <a:tcPr anchor="ct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3640968452"/>
                  </a:ext>
                </a:extLst>
              </a:tr>
              <a:tr h="702854">
                <a:tc>
                  <a:txBody>
                    <a:bodyPr/>
                    <a:lstStyle/>
                    <a:p>
                      <a:pPr algn="ctr"/>
                      <a:r>
                        <a:rPr lang="zh-CN" altLang="en-US" dirty="0"/>
                        <a:t>第一项</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noFill/>
                  </a:tcPr>
                </a:tc>
                <a:tc>
                  <a:txBody>
                    <a:bodyPr/>
                    <a:lstStyle/>
                    <a:p>
                      <a:pPr algn="ctr"/>
                      <a:r>
                        <a:rPr lang="en-US" altLang="zh-CN" dirty="0">
                          <a:solidFill>
                            <a:schemeClr val="tx1">
                              <a:lumMod val="75000"/>
                              <a:lumOff val="25000"/>
                            </a:schemeClr>
                          </a:solidFill>
                        </a:rPr>
                        <a:t>2332</a:t>
                      </a:r>
                      <a:endParaRPr lang="zh-CN" altLang="en-US"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noFill/>
                  </a:tcPr>
                </a:tc>
                <a:tc>
                  <a:txBody>
                    <a:bodyPr/>
                    <a:lstStyle/>
                    <a:p>
                      <a:pPr algn="ctr"/>
                      <a:r>
                        <a:rPr lang="en-US" altLang="zh-CN" dirty="0">
                          <a:solidFill>
                            <a:schemeClr val="tx1">
                              <a:lumMod val="75000"/>
                              <a:lumOff val="25000"/>
                            </a:schemeClr>
                          </a:solidFill>
                        </a:rPr>
                        <a:t>231</a:t>
                      </a:r>
                      <a:endParaRPr lang="zh-CN" altLang="en-US"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noFill/>
                  </a:tcPr>
                </a:tc>
                <a:tc>
                  <a:txBody>
                    <a:bodyPr/>
                    <a:lstStyle/>
                    <a:p>
                      <a:pPr algn="ctr"/>
                      <a:r>
                        <a:rPr lang="en-US" altLang="zh-CN" dirty="0">
                          <a:solidFill>
                            <a:schemeClr val="tx1">
                              <a:lumMod val="75000"/>
                              <a:lumOff val="25000"/>
                            </a:schemeClr>
                          </a:solidFill>
                        </a:rPr>
                        <a:t>232</a:t>
                      </a:r>
                      <a:endParaRPr lang="zh-CN" altLang="en-US"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05005128"/>
                  </a:ext>
                </a:extLst>
              </a:tr>
              <a:tr h="702854">
                <a:tc>
                  <a:txBody>
                    <a:bodyPr/>
                    <a:lstStyle/>
                    <a:p>
                      <a:pPr algn="ctr"/>
                      <a:r>
                        <a:rPr lang="zh-CN" altLang="en-US" dirty="0"/>
                        <a:t>第二项</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altLang="zh-CN" dirty="0">
                          <a:solidFill>
                            <a:schemeClr val="tx1">
                              <a:lumMod val="75000"/>
                              <a:lumOff val="25000"/>
                            </a:schemeClr>
                          </a:solidFill>
                        </a:rPr>
                        <a:t>232</a:t>
                      </a:r>
                      <a:endParaRPr lang="zh-CN" altLang="en-US"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altLang="zh-CN" dirty="0">
                          <a:solidFill>
                            <a:schemeClr val="tx1">
                              <a:lumMod val="75000"/>
                              <a:lumOff val="25000"/>
                            </a:schemeClr>
                          </a:solidFill>
                        </a:rPr>
                        <a:t>323</a:t>
                      </a:r>
                      <a:endParaRPr lang="zh-CN" altLang="en-US"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altLang="zh-CN" dirty="0">
                          <a:solidFill>
                            <a:schemeClr val="tx1">
                              <a:lumMod val="75000"/>
                              <a:lumOff val="25000"/>
                            </a:schemeClr>
                          </a:solidFill>
                        </a:rPr>
                        <a:t>231</a:t>
                      </a:r>
                      <a:endParaRPr lang="zh-CN" altLang="en-US"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34323503"/>
                  </a:ext>
                </a:extLst>
              </a:tr>
              <a:tr h="702854">
                <a:tc>
                  <a:txBody>
                    <a:bodyPr/>
                    <a:lstStyle/>
                    <a:p>
                      <a:pPr algn="ctr"/>
                      <a:r>
                        <a:rPr lang="zh-CN" altLang="en-US" dirty="0"/>
                        <a:t>第三项</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altLang="zh-CN" dirty="0">
                          <a:solidFill>
                            <a:schemeClr val="tx1">
                              <a:lumMod val="75000"/>
                              <a:lumOff val="25000"/>
                            </a:schemeClr>
                          </a:solidFill>
                        </a:rPr>
                        <a:t>323</a:t>
                      </a:r>
                      <a:endParaRPr lang="zh-CN" altLang="en-US"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altLang="zh-CN" dirty="0">
                          <a:solidFill>
                            <a:schemeClr val="tx1">
                              <a:lumMod val="75000"/>
                              <a:lumOff val="25000"/>
                            </a:schemeClr>
                          </a:solidFill>
                        </a:rPr>
                        <a:t>233</a:t>
                      </a:r>
                      <a:endParaRPr lang="zh-CN" altLang="en-US"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altLang="zh-CN" dirty="0">
                          <a:solidFill>
                            <a:schemeClr val="tx1">
                              <a:lumMod val="75000"/>
                              <a:lumOff val="25000"/>
                            </a:schemeClr>
                          </a:solidFill>
                        </a:rPr>
                        <a:t>232</a:t>
                      </a:r>
                      <a:endParaRPr lang="zh-CN" altLang="en-US" dirty="0">
                        <a:solidFill>
                          <a:schemeClr val="tx1">
                            <a:lumMod val="75000"/>
                            <a:lumOff val="2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14638232"/>
                  </a:ext>
                </a:extLst>
              </a:tr>
              <a:tr h="702854">
                <a:tc>
                  <a:txBody>
                    <a:bodyPr/>
                    <a:lstStyle/>
                    <a:p>
                      <a:pPr algn="ctr"/>
                      <a:r>
                        <a:rPr lang="zh-CN" altLang="en-US" dirty="0"/>
                        <a:t>总结</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zh-CN" alt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zh-CN" alt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zh-CN" alt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44025872"/>
                  </a:ext>
                </a:extLst>
              </a:tr>
            </a:tbl>
          </a:graphicData>
        </a:graphic>
      </p:graphicFrame>
      <p:sp>
        <p:nvSpPr>
          <p:cNvPr id="6" name="文本框 5">
            <a:extLst>
              <a:ext uri="{FF2B5EF4-FFF2-40B4-BE49-F238E27FC236}">
                <a16:creationId xmlns:a16="http://schemas.microsoft.com/office/drawing/2014/main" id="{13343EF7-015F-45C1-80EC-76271D32F56B}"/>
              </a:ext>
            </a:extLst>
          </p:cNvPr>
          <p:cNvSpPr txBox="1"/>
          <p:nvPr/>
        </p:nvSpPr>
        <p:spPr>
          <a:xfrm>
            <a:off x="6096000" y="5179926"/>
            <a:ext cx="5254171" cy="419795"/>
          </a:xfrm>
          <a:prstGeom prst="rect">
            <a:avLst/>
          </a:prstGeom>
          <a:noFill/>
        </p:spPr>
        <p:txBody>
          <a:bodyPr wrap="square" rtlCol="0">
            <a:spAutoFit/>
          </a:bodyPr>
          <a:lstStyle/>
          <a:p>
            <a:pPr>
              <a:lnSpc>
                <a:spcPct val="150000"/>
              </a:lnSpc>
            </a:pPr>
            <a:r>
              <a:rPr lang="zh-CN" altLang="en-US" sz="1600" dirty="0">
                <a:solidFill>
                  <a:schemeClr val="accent1">
                    <a:lumMod val="50000"/>
                  </a:schemeClr>
                </a:solidFill>
                <a:latin typeface="+mn-ea"/>
              </a:rPr>
              <a:t>如果表格的行列和你的需要不符合，可以添加或者删减。</a:t>
            </a:r>
          </a:p>
        </p:txBody>
      </p:sp>
      <p:sp>
        <p:nvSpPr>
          <p:cNvPr id="3" name="文本框 2">
            <a:extLst>
              <a:ext uri="{FF2B5EF4-FFF2-40B4-BE49-F238E27FC236}">
                <a16:creationId xmlns:a16="http://schemas.microsoft.com/office/drawing/2014/main" id="{74D60D35-12D1-4014-8CFB-597A8FC90145}"/>
              </a:ext>
            </a:extLst>
          </p:cNvPr>
          <p:cNvSpPr txBox="1"/>
          <p:nvPr/>
        </p:nvSpPr>
        <p:spPr>
          <a:xfrm>
            <a:off x="660400" y="5294164"/>
            <a:ext cx="2927648" cy="868956"/>
          </a:xfrm>
          <a:prstGeom prst="rect">
            <a:avLst/>
          </a:prstGeom>
          <a:noFill/>
        </p:spPr>
        <p:txBody>
          <a:bodyPr wrap="square" lIns="0" tIns="0" rIns="0" bIns="0" rtlCol="0">
            <a:spAutoFit/>
          </a:bodyPr>
          <a:lstStyle/>
          <a:p>
            <a:pPr algn="l">
              <a:lnSpc>
                <a:spcPct val="150000"/>
              </a:lnSpc>
            </a:pPr>
            <a:r>
              <a:rPr lang="zh-CN" altLang="en-US" sz="2000" b="1" spc="300" dirty="0">
                <a:solidFill>
                  <a:schemeClr val="tx1">
                    <a:lumMod val="65000"/>
                    <a:lumOff val="35000"/>
                  </a:schemeClr>
                </a:solidFill>
                <a:latin typeface="+mj-ea"/>
                <a:ea typeface="+mj-ea"/>
              </a:rPr>
              <a:t>将重点结论写在这里，尽量做到言简意赅。</a:t>
            </a:r>
          </a:p>
        </p:txBody>
      </p:sp>
      <p:sp>
        <p:nvSpPr>
          <p:cNvPr id="8" name="矩形 7">
            <a:extLst>
              <a:ext uri="{FF2B5EF4-FFF2-40B4-BE49-F238E27FC236}">
                <a16:creationId xmlns:a16="http://schemas.microsoft.com/office/drawing/2014/main" id="{E136750D-26F4-4AC5-A92E-4C99E4813BFA}"/>
              </a:ext>
            </a:extLst>
          </p:cNvPr>
          <p:cNvSpPr/>
          <p:nvPr/>
        </p:nvSpPr>
        <p:spPr>
          <a:xfrm>
            <a:off x="660400" y="5107242"/>
            <a:ext cx="1037771" cy="1016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CE37D57-4319-4DEF-9D80-F1194B89BBBA}"/>
              </a:ext>
            </a:extLst>
          </p:cNvPr>
          <p:cNvSpPr txBox="1"/>
          <p:nvPr/>
        </p:nvSpPr>
        <p:spPr>
          <a:xfrm>
            <a:off x="6096000" y="5772361"/>
            <a:ext cx="5254171" cy="419795"/>
          </a:xfrm>
          <a:prstGeom prst="rect">
            <a:avLst/>
          </a:prstGeom>
          <a:noFill/>
        </p:spPr>
        <p:txBody>
          <a:bodyPr wrap="square" rtlCol="0">
            <a:spAutoFit/>
          </a:bodyPr>
          <a:lstStyle/>
          <a:p>
            <a:pPr>
              <a:lnSpc>
                <a:spcPct val="150000"/>
              </a:lnSpc>
            </a:pPr>
            <a:r>
              <a:rPr lang="zh-CN" altLang="en-US" sz="1600" dirty="0">
                <a:solidFill>
                  <a:schemeClr val="accent1">
                    <a:lumMod val="50000"/>
                  </a:schemeClr>
                </a:solidFill>
                <a:latin typeface="+mn-ea"/>
              </a:rPr>
              <a:t>如果表格的行列和你的需要不符合，可以添加或者删减。</a:t>
            </a:r>
          </a:p>
        </p:txBody>
      </p:sp>
      <p:sp>
        <p:nvSpPr>
          <p:cNvPr id="11" name="椭圆 10">
            <a:extLst>
              <a:ext uri="{FF2B5EF4-FFF2-40B4-BE49-F238E27FC236}">
                <a16:creationId xmlns:a16="http://schemas.microsoft.com/office/drawing/2014/main" id="{4C0A69D0-FCFB-4402-B002-069B0F2E3A0A}"/>
              </a:ext>
            </a:extLst>
          </p:cNvPr>
          <p:cNvSpPr/>
          <p:nvPr/>
        </p:nvSpPr>
        <p:spPr>
          <a:xfrm>
            <a:off x="5882894" y="5361245"/>
            <a:ext cx="171832" cy="171832"/>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5BE979-7E8B-463D-A931-1FCFC694DA8A}"/>
              </a:ext>
            </a:extLst>
          </p:cNvPr>
          <p:cNvSpPr/>
          <p:nvPr/>
        </p:nvSpPr>
        <p:spPr>
          <a:xfrm>
            <a:off x="5882894" y="5935472"/>
            <a:ext cx="171832" cy="171832"/>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674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3D2AC8-D886-4FC7-808C-31A2149F1862}"/>
              </a:ext>
            </a:extLst>
          </p:cNvPr>
          <p:cNvSpPr>
            <a:spLocks noGrp="1"/>
          </p:cNvSpPr>
          <p:nvPr>
            <p:ph type="title"/>
          </p:nvPr>
        </p:nvSpPr>
        <p:spPr/>
        <p:txBody>
          <a:bodyPr/>
          <a:lstStyle/>
          <a:p>
            <a:r>
              <a:rPr lang="zh-CN" altLang="en-US" dirty="0"/>
              <a:t>输入这页时间轴的标题</a:t>
            </a:r>
          </a:p>
        </p:txBody>
      </p:sp>
      <p:sp>
        <p:nvSpPr>
          <p:cNvPr id="3" name="矩形 2">
            <a:extLst>
              <a:ext uri="{FF2B5EF4-FFF2-40B4-BE49-F238E27FC236}">
                <a16:creationId xmlns:a16="http://schemas.microsoft.com/office/drawing/2014/main" id="{C18BB364-C82E-4864-8303-81E4FE80C8F2}"/>
              </a:ext>
            </a:extLst>
          </p:cNvPr>
          <p:cNvSpPr/>
          <p:nvPr/>
        </p:nvSpPr>
        <p:spPr>
          <a:xfrm>
            <a:off x="660400" y="3594100"/>
            <a:ext cx="10853738" cy="101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ï$ḷïḍe">
            <a:extLst>
              <a:ext uri="{FF2B5EF4-FFF2-40B4-BE49-F238E27FC236}">
                <a16:creationId xmlns:a16="http://schemas.microsoft.com/office/drawing/2014/main" id="{F42F2FD9-3BFF-4C5A-AB02-59DF111B4506}"/>
              </a:ext>
            </a:extLst>
          </p:cNvPr>
          <p:cNvSpPr/>
          <p:nvPr/>
        </p:nvSpPr>
        <p:spPr>
          <a:xfrm>
            <a:off x="1798065" y="3568700"/>
            <a:ext cx="152398" cy="152398"/>
          </a:xfrm>
          <a:prstGeom prst="ellipse">
            <a:avLst/>
          </a:prstGeom>
          <a:solidFill>
            <a:schemeClr val="accent3"/>
          </a:solidFill>
          <a:ln w="19050">
            <a:solidFill>
              <a:schemeClr val="bg1">
                <a:lumMod val="85000"/>
              </a:schemeClr>
            </a:solidFill>
          </a:ln>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a:buSzPct val="25000"/>
            </a:pPr>
            <a:endParaRPr lang="zh-CN" altLang="en-US" b="1" dirty="0">
              <a:solidFill>
                <a:schemeClr val="bg1"/>
              </a:solidFill>
            </a:endParaRPr>
          </a:p>
        </p:txBody>
      </p:sp>
      <p:sp>
        <p:nvSpPr>
          <p:cNvPr id="5" name="ï$ḷïḍe">
            <a:extLst>
              <a:ext uri="{FF2B5EF4-FFF2-40B4-BE49-F238E27FC236}">
                <a16:creationId xmlns:a16="http://schemas.microsoft.com/office/drawing/2014/main" id="{10319149-10FC-4EA1-98B9-3601E0F8DC01}"/>
              </a:ext>
            </a:extLst>
          </p:cNvPr>
          <p:cNvSpPr/>
          <p:nvPr/>
        </p:nvSpPr>
        <p:spPr>
          <a:xfrm>
            <a:off x="3908932" y="3568700"/>
            <a:ext cx="152398" cy="152398"/>
          </a:xfrm>
          <a:prstGeom prst="ellipse">
            <a:avLst/>
          </a:prstGeom>
          <a:solidFill>
            <a:schemeClr val="accent3"/>
          </a:solidFill>
          <a:ln w="19050">
            <a:solidFill>
              <a:schemeClr val="bg1">
                <a:lumMod val="85000"/>
              </a:schemeClr>
            </a:solidFill>
          </a:ln>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a:buSzPct val="25000"/>
            </a:pPr>
            <a:endParaRPr lang="zh-CN" altLang="en-US" b="1" dirty="0">
              <a:solidFill>
                <a:schemeClr val="bg1"/>
              </a:solidFill>
            </a:endParaRPr>
          </a:p>
        </p:txBody>
      </p:sp>
      <p:sp>
        <p:nvSpPr>
          <p:cNvPr id="6" name="ï$ḷïḍe">
            <a:extLst>
              <a:ext uri="{FF2B5EF4-FFF2-40B4-BE49-F238E27FC236}">
                <a16:creationId xmlns:a16="http://schemas.microsoft.com/office/drawing/2014/main" id="{07B829A0-4061-458E-A052-78E09340D975}"/>
              </a:ext>
            </a:extLst>
          </p:cNvPr>
          <p:cNvSpPr/>
          <p:nvPr/>
        </p:nvSpPr>
        <p:spPr>
          <a:xfrm>
            <a:off x="6019799" y="3568700"/>
            <a:ext cx="152398" cy="152398"/>
          </a:xfrm>
          <a:prstGeom prst="ellipse">
            <a:avLst/>
          </a:prstGeom>
          <a:solidFill>
            <a:schemeClr val="accent3"/>
          </a:solidFill>
          <a:ln w="19050">
            <a:solidFill>
              <a:schemeClr val="bg1">
                <a:lumMod val="85000"/>
              </a:schemeClr>
            </a:solidFill>
          </a:ln>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a:buSzPct val="25000"/>
            </a:pPr>
            <a:endParaRPr lang="zh-CN" altLang="en-US" b="1" dirty="0">
              <a:solidFill>
                <a:schemeClr val="bg1"/>
              </a:solidFill>
            </a:endParaRPr>
          </a:p>
        </p:txBody>
      </p:sp>
      <p:sp>
        <p:nvSpPr>
          <p:cNvPr id="7" name="ï$ḷïḍe">
            <a:extLst>
              <a:ext uri="{FF2B5EF4-FFF2-40B4-BE49-F238E27FC236}">
                <a16:creationId xmlns:a16="http://schemas.microsoft.com/office/drawing/2014/main" id="{4E1AE653-7541-4E71-84D6-9414982E1C39}"/>
              </a:ext>
            </a:extLst>
          </p:cNvPr>
          <p:cNvSpPr/>
          <p:nvPr/>
        </p:nvSpPr>
        <p:spPr>
          <a:xfrm>
            <a:off x="8130666" y="3568700"/>
            <a:ext cx="152398" cy="152398"/>
          </a:xfrm>
          <a:prstGeom prst="ellipse">
            <a:avLst/>
          </a:prstGeom>
          <a:solidFill>
            <a:schemeClr val="accent3"/>
          </a:solidFill>
          <a:ln w="19050">
            <a:solidFill>
              <a:schemeClr val="bg1">
                <a:lumMod val="85000"/>
              </a:schemeClr>
            </a:solidFill>
          </a:ln>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a:buSzPct val="25000"/>
            </a:pPr>
            <a:endParaRPr lang="zh-CN" altLang="en-US" b="1" dirty="0">
              <a:solidFill>
                <a:schemeClr val="bg1"/>
              </a:solidFill>
            </a:endParaRPr>
          </a:p>
        </p:txBody>
      </p:sp>
      <p:sp>
        <p:nvSpPr>
          <p:cNvPr id="8" name="ï$ḷïḍe">
            <a:extLst>
              <a:ext uri="{FF2B5EF4-FFF2-40B4-BE49-F238E27FC236}">
                <a16:creationId xmlns:a16="http://schemas.microsoft.com/office/drawing/2014/main" id="{F0EDE276-6269-4F0E-BC18-D437F8FB6BE6}"/>
              </a:ext>
            </a:extLst>
          </p:cNvPr>
          <p:cNvSpPr/>
          <p:nvPr/>
        </p:nvSpPr>
        <p:spPr>
          <a:xfrm>
            <a:off x="10241535" y="3568700"/>
            <a:ext cx="152398" cy="152398"/>
          </a:xfrm>
          <a:prstGeom prst="ellipse">
            <a:avLst/>
          </a:prstGeom>
          <a:solidFill>
            <a:schemeClr val="accent3"/>
          </a:solidFill>
          <a:ln w="19050">
            <a:solidFill>
              <a:schemeClr val="bg1">
                <a:lumMod val="85000"/>
              </a:schemeClr>
            </a:solidFill>
          </a:ln>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a:buSzPct val="25000"/>
            </a:pPr>
            <a:endParaRPr lang="zh-CN" altLang="en-US" b="1" dirty="0">
              <a:solidFill>
                <a:schemeClr val="bg1"/>
              </a:solidFill>
            </a:endParaRPr>
          </a:p>
        </p:txBody>
      </p:sp>
      <p:sp>
        <p:nvSpPr>
          <p:cNvPr id="81" name="矩形 80">
            <a:extLst>
              <a:ext uri="{FF2B5EF4-FFF2-40B4-BE49-F238E27FC236}">
                <a16:creationId xmlns:a16="http://schemas.microsoft.com/office/drawing/2014/main" id="{05D83303-2CAD-40A5-A7F3-B1E94962A7B3}"/>
              </a:ext>
            </a:extLst>
          </p:cNvPr>
          <p:cNvSpPr/>
          <p:nvPr/>
        </p:nvSpPr>
        <p:spPr>
          <a:xfrm flipH="1">
            <a:off x="2107080" y="1790303"/>
            <a:ext cx="1861805" cy="1522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0F7AB2EB-EE1B-465E-B081-7EECAD8BBC7C}"/>
              </a:ext>
            </a:extLst>
          </p:cNvPr>
          <p:cNvGrpSpPr/>
          <p:nvPr/>
        </p:nvGrpSpPr>
        <p:grpSpPr>
          <a:xfrm flipV="1">
            <a:off x="824322" y="4185994"/>
            <a:ext cx="2377553" cy="1757424"/>
            <a:chOff x="899273" y="4185994"/>
            <a:chExt cx="1909746" cy="1757424"/>
          </a:xfrm>
        </p:grpSpPr>
        <p:sp>
          <p:nvSpPr>
            <p:cNvPr id="96" name="矩形 95">
              <a:extLst>
                <a:ext uri="{FF2B5EF4-FFF2-40B4-BE49-F238E27FC236}">
                  <a16:creationId xmlns:a16="http://schemas.microsoft.com/office/drawing/2014/main" id="{72489A90-A1A3-4F04-8D4B-CBCEF9B863BA}"/>
                </a:ext>
              </a:extLst>
            </p:cNvPr>
            <p:cNvSpPr/>
            <p:nvPr/>
          </p:nvSpPr>
          <p:spPr>
            <a:xfrm flipH="1">
              <a:off x="946032" y="4185994"/>
              <a:ext cx="1861805" cy="92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等腰三角形 96">
              <a:extLst>
                <a:ext uri="{FF2B5EF4-FFF2-40B4-BE49-F238E27FC236}">
                  <a16:creationId xmlns:a16="http://schemas.microsoft.com/office/drawing/2014/main" id="{299A215F-0403-48F3-AAD3-D638D79FDA89}"/>
                </a:ext>
              </a:extLst>
            </p:cNvPr>
            <p:cNvSpPr/>
            <p:nvPr/>
          </p:nvSpPr>
          <p:spPr>
            <a:xfrm flipV="1">
              <a:off x="1736132" y="5700654"/>
              <a:ext cx="281605" cy="242764"/>
            </a:xfrm>
            <a:prstGeom prst="triangl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A9E6BF94-E8C6-4154-8989-3342CB3B59DB}"/>
                </a:ext>
              </a:extLst>
            </p:cNvPr>
            <p:cNvSpPr/>
            <p:nvPr/>
          </p:nvSpPr>
          <p:spPr>
            <a:xfrm flipH="1">
              <a:off x="899273" y="4223036"/>
              <a:ext cx="1909746" cy="1522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8" name="组合 47">
              <a:extLst>
                <a:ext uri="{FF2B5EF4-FFF2-40B4-BE49-F238E27FC236}">
                  <a16:creationId xmlns:a16="http://schemas.microsoft.com/office/drawing/2014/main" id="{DF73D44B-FAE1-49E3-A79C-C76CE7D7E66F}"/>
                </a:ext>
              </a:extLst>
            </p:cNvPr>
            <p:cNvGrpSpPr/>
            <p:nvPr/>
          </p:nvGrpSpPr>
          <p:grpSpPr>
            <a:xfrm>
              <a:off x="981885" y="5757024"/>
              <a:ext cx="1790233" cy="0"/>
              <a:chOff x="3088409" y="2893254"/>
              <a:chExt cx="1790233" cy="0"/>
            </a:xfrm>
          </p:grpSpPr>
          <p:cxnSp>
            <p:nvCxnSpPr>
              <p:cNvPr id="49" name="直接连接符 48">
                <a:extLst>
                  <a:ext uri="{FF2B5EF4-FFF2-40B4-BE49-F238E27FC236}">
                    <a16:creationId xmlns:a16="http://schemas.microsoft.com/office/drawing/2014/main" id="{DEBD00C0-6ACE-4185-BDE7-F874E1DB7CF6}"/>
                  </a:ext>
                </a:extLst>
              </p:cNvPr>
              <p:cNvCxnSpPr>
                <a:cxnSpLocks/>
              </p:cNvCxnSpPr>
              <p:nvPr/>
            </p:nvCxnSpPr>
            <p:spPr>
              <a:xfrm flipH="1">
                <a:off x="3088409" y="2893254"/>
                <a:ext cx="79010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54C806D-5D21-4020-8540-AECBC345759E}"/>
                  </a:ext>
                </a:extLst>
              </p:cNvPr>
              <p:cNvCxnSpPr>
                <a:cxnSpLocks/>
              </p:cNvCxnSpPr>
              <p:nvPr/>
            </p:nvCxnSpPr>
            <p:spPr>
              <a:xfrm flipH="1">
                <a:off x="4088534" y="2893254"/>
                <a:ext cx="79010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3" name="组合 12">
            <a:extLst>
              <a:ext uri="{FF2B5EF4-FFF2-40B4-BE49-F238E27FC236}">
                <a16:creationId xmlns:a16="http://schemas.microsoft.com/office/drawing/2014/main" id="{08F1E280-503E-47D1-8983-DD80F28C97AA}"/>
              </a:ext>
            </a:extLst>
          </p:cNvPr>
          <p:cNvGrpSpPr/>
          <p:nvPr/>
        </p:nvGrpSpPr>
        <p:grpSpPr>
          <a:xfrm flipV="1">
            <a:off x="5090141" y="4185994"/>
            <a:ext cx="2317876" cy="1757424"/>
            <a:chOff x="5165091" y="4185994"/>
            <a:chExt cx="1861811" cy="1757424"/>
          </a:xfrm>
        </p:grpSpPr>
        <p:sp>
          <p:nvSpPr>
            <p:cNvPr id="100" name="矩形 99">
              <a:extLst>
                <a:ext uri="{FF2B5EF4-FFF2-40B4-BE49-F238E27FC236}">
                  <a16:creationId xmlns:a16="http://schemas.microsoft.com/office/drawing/2014/main" id="{73849505-AB58-4F41-A573-B745336C549C}"/>
                </a:ext>
              </a:extLst>
            </p:cNvPr>
            <p:cNvSpPr/>
            <p:nvPr/>
          </p:nvSpPr>
          <p:spPr>
            <a:xfrm flipH="1">
              <a:off x="5165091" y="4185994"/>
              <a:ext cx="1861805" cy="92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等腰三角形 100">
              <a:extLst>
                <a:ext uri="{FF2B5EF4-FFF2-40B4-BE49-F238E27FC236}">
                  <a16:creationId xmlns:a16="http://schemas.microsoft.com/office/drawing/2014/main" id="{B9D7B998-A7F3-4A7C-8618-A93A6DD85618}"/>
                </a:ext>
              </a:extLst>
            </p:cNvPr>
            <p:cNvSpPr/>
            <p:nvPr/>
          </p:nvSpPr>
          <p:spPr>
            <a:xfrm flipV="1">
              <a:off x="5955191" y="5700654"/>
              <a:ext cx="281605" cy="242764"/>
            </a:xfrm>
            <a:prstGeom prst="triangl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4DF9031E-D554-41A3-8BCB-2C43DE5AB880}"/>
                </a:ext>
              </a:extLst>
            </p:cNvPr>
            <p:cNvSpPr/>
            <p:nvPr/>
          </p:nvSpPr>
          <p:spPr>
            <a:xfrm flipH="1">
              <a:off x="5165097" y="4223035"/>
              <a:ext cx="1861805" cy="1522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a:extLst>
                <a:ext uri="{FF2B5EF4-FFF2-40B4-BE49-F238E27FC236}">
                  <a16:creationId xmlns:a16="http://schemas.microsoft.com/office/drawing/2014/main" id="{A25114D1-8142-4739-BE39-4689840AB3FD}"/>
                </a:ext>
              </a:extLst>
            </p:cNvPr>
            <p:cNvGrpSpPr/>
            <p:nvPr/>
          </p:nvGrpSpPr>
          <p:grpSpPr>
            <a:xfrm>
              <a:off x="5200883" y="5757024"/>
              <a:ext cx="1790233" cy="0"/>
              <a:chOff x="3088409" y="2893254"/>
              <a:chExt cx="1790233" cy="0"/>
            </a:xfrm>
          </p:grpSpPr>
          <p:cxnSp>
            <p:nvCxnSpPr>
              <p:cNvPr id="52" name="直接连接符 51">
                <a:extLst>
                  <a:ext uri="{FF2B5EF4-FFF2-40B4-BE49-F238E27FC236}">
                    <a16:creationId xmlns:a16="http://schemas.microsoft.com/office/drawing/2014/main" id="{56265825-639B-42AF-B17E-4969CF3555E5}"/>
                  </a:ext>
                </a:extLst>
              </p:cNvPr>
              <p:cNvCxnSpPr>
                <a:cxnSpLocks/>
              </p:cNvCxnSpPr>
              <p:nvPr/>
            </p:nvCxnSpPr>
            <p:spPr>
              <a:xfrm flipH="1">
                <a:off x="3088409" y="2893254"/>
                <a:ext cx="79010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93944B46-1D2C-42F0-8A86-3FFB901E0CFB}"/>
                  </a:ext>
                </a:extLst>
              </p:cNvPr>
              <p:cNvCxnSpPr>
                <a:cxnSpLocks/>
              </p:cNvCxnSpPr>
              <p:nvPr/>
            </p:nvCxnSpPr>
            <p:spPr>
              <a:xfrm flipH="1">
                <a:off x="4088534" y="2893254"/>
                <a:ext cx="79010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2" name="组合 11">
            <a:extLst>
              <a:ext uri="{FF2B5EF4-FFF2-40B4-BE49-F238E27FC236}">
                <a16:creationId xmlns:a16="http://schemas.microsoft.com/office/drawing/2014/main" id="{D9B7F6DC-D39A-4933-967D-46591A3EEF8F}"/>
              </a:ext>
            </a:extLst>
          </p:cNvPr>
          <p:cNvGrpSpPr/>
          <p:nvPr/>
        </p:nvGrpSpPr>
        <p:grpSpPr>
          <a:xfrm flipV="1">
            <a:off x="9298838" y="4185994"/>
            <a:ext cx="2318578" cy="1757424"/>
            <a:chOff x="9373788" y="4185994"/>
            <a:chExt cx="1862375" cy="1757424"/>
          </a:xfrm>
        </p:grpSpPr>
        <p:sp>
          <p:nvSpPr>
            <p:cNvPr id="111" name="矩形 110">
              <a:extLst>
                <a:ext uri="{FF2B5EF4-FFF2-40B4-BE49-F238E27FC236}">
                  <a16:creationId xmlns:a16="http://schemas.microsoft.com/office/drawing/2014/main" id="{F42C2649-BDCB-484F-98BC-5E77EA6C3364}"/>
                </a:ext>
              </a:extLst>
            </p:cNvPr>
            <p:cNvSpPr/>
            <p:nvPr/>
          </p:nvSpPr>
          <p:spPr>
            <a:xfrm flipH="1">
              <a:off x="9373788" y="4185994"/>
              <a:ext cx="1861805" cy="92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等腰三角形 111">
              <a:extLst>
                <a:ext uri="{FF2B5EF4-FFF2-40B4-BE49-F238E27FC236}">
                  <a16:creationId xmlns:a16="http://schemas.microsoft.com/office/drawing/2014/main" id="{D13ED74D-4984-4E1D-8265-1DD6874339ED}"/>
                </a:ext>
              </a:extLst>
            </p:cNvPr>
            <p:cNvSpPr/>
            <p:nvPr/>
          </p:nvSpPr>
          <p:spPr>
            <a:xfrm flipV="1">
              <a:off x="10163888" y="5700654"/>
              <a:ext cx="281605" cy="242764"/>
            </a:xfrm>
            <a:prstGeom prst="triangl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3B17E091-AC5F-4CA1-955E-E72EC28F26B2}"/>
                </a:ext>
              </a:extLst>
            </p:cNvPr>
            <p:cNvSpPr/>
            <p:nvPr/>
          </p:nvSpPr>
          <p:spPr>
            <a:xfrm flipH="1">
              <a:off x="9374358" y="4228551"/>
              <a:ext cx="1861805" cy="1522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a:extLst>
                <a:ext uri="{FF2B5EF4-FFF2-40B4-BE49-F238E27FC236}">
                  <a16:creationId xmlns:a16="http://schemas.microsoft.com/office/drawing/2014/main" id="{DEB2981F-7207-470D-90B2-8D824A8E6E5C}"/>
                </a:ext>
              </a:extLst>
            </p:cNvPr>
            <p:cNvGrpSpPr/>
            <p:nvPr/>
          </p:nvGrpSpPr>
          <p:grpSpPr>
            <a:xfrm>
              <a:off x="9410189" y="5757024"/>
              <a:ext cx="1790233" cy="0"/>
              <a:chOff x="3088409" y="2893254"/>
              <a:chExt cx="1790233" cy="0"/>
            </a:xfrm>
          </p:grpSpPr>
          <p:cxnSp>
            <p:nvCxnSpPr>
              <p:cNvPr id="55" name="直接连接符 54">
                <a:extLst>
                  <a:ext uri="{FF2B5EF4-FFF2-40B4-BE49-F238E27FC236}">
                    <a16:creationId xmlns:a16="http://schemas.microsoft.com/office/drawing/2014/main" id="{C1E75701-BCFC-4DCB-B405-F7AB69394E23}"/>
                  </a:ext>
                </a:extLst>
              </p:cNvPr>
              <p:cNvCxnSpPr>
                <a:cxnSpLocks/>
              </p:cNvCxnSpPr>
              <p:nvPr/>
            </p:nvCxnSpPr>
            <p:spPr>
              <a:xfrm flipH="1">
                <a:off x="3088409" y="2893254"/>
                <a:ext cx="79010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2DE7E18-2242-4157-81B1-1505C3C3DC39}"/>
                  </a:ext>
                </a:extLst>
              </p:cNvPr>
              <p:cNvCxnSpPr>
                <a:cxnSpLocks/>
              </p:cNvCxnSpPr>
              <p:nvPr/>
            </p:nvCxnSpPr>
            <p:spPr>
              <a:xfrm flipH="1">
                <a:off x="4088534" y="2893254"/>
                <a:ext cx="79010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9" name="文本框 8">
            <a:extLst>
              <a:ext uri="{FF2B5EF4-FFF2-40B4-BE49-F238E27FC236}">
                <a16:creationId xmlns:a16="http://schemas.microsoft.com/office/drawing/2014/main" id="{527CE2F0-3A93-417C-9817-64FA08E8F07B}"/>
              </a:ext>
            </a:extLst>
          </p:cNvPr>
          <p:cNvSpPr txBox="1"/>
          <p:nvPr/>
        </p:nvSpPr>
        <p:spPr>
          <a:xfrm>
            <a:off x="1649042" y="3103804"/>
            <a:ext cx="450444" cy="276999"/>
          </a:xfrm>
          <a:prstGeom prst="rect">
            <a:avLst/>
          </a:prstGeom>
          <a:noFill/>
        </p:spPr>
        <p:txBody>
          <a:bodyPr wrap="none" lIns="0" tIns="0" rIns="0" bIns="0" rtlCol="0">
            <a:spAutoFit/>
          </a:bodyPr>
          <a:lstStyle/>
          <a:p>
            <a:pPr algn="l"/>
            <a:r>
              <a:rPr lang="en-US" altLang="zh-CN" dirty="0">
                <a:solidFill>
                  <a:schemeClr val="accent1"/>
                </a:solidFill>
                <a:latin typeface="Impact" panose="020B0806030902050204" pitchFamily="34" charset="0"/>
                <a:ea typeface="+mj-ea"/>
              </a:rPr>
              <a:t>2010</a:t>
            </a:r>
            <a:endParaRPr lang="zh-CN" altLang="en-US" dirty="0">
              <a:solidFill>
                <a:schemeClr val="accent1"/>
              </a:solidFill>
              <a:latin typeface="Impact" panose="020B0806030902050204" pitchFamily="34" charset="0"/>
              <a:ea typeface="+mj-ea"/>
            </a:endParaRPr>
          </a:p>
        </p:txBody>
      </p:sp>
      <p:sp>
        <p:nvSpPr>
          <p:cNvPr id="60" name="文本框 59">
            <a:extLst>
              <a:ext uri="{FF2B5EF4-FFF2-40B4-BE49-F238E27FC236}">
                <a16:creationId xmlns:a16="http://schemas.microsoft.com/office/drawing/2014/main" id="{E509C719-069A-4378-86EC-9FF5E845C304}"/>
              </a:ext>
            </a:extLst>
          </p:cNvPr>
          <p:cNvSpPr txBox="1"/>
          <p:nvPr/>
        </p:nvSpPr>
        <p:spPr>
          <a:xfrm>
            <a:off x="5864255" y="3103804"/>
            <a:ext cx="442429" cy="276999"/>
          </a:xfrm>
          <a:prstGeom prst="rect">
            <a:avLst/>
          </a:prstGeom>
          <a:noFill/>
        </p:spPr>
        <p:txBody>
          <a:bodyPr wrap="none" lIns="0" tIns="0" rIns="0" bIns="0" rtlCol="0">
            <a:spAutoFit/>
          </a:bodyPr>
          <a:lstStyle/>
          <a:p>
            <a:pPr algn="l"/>
            <a:r>
              <a:rPr lang="en-US" altLang="zh-CN" dirty="0">
                <a:solidFill>
                  <a:schemeClr val="accent1"/>
                </a:solidFill>
                <a:latin typeface="Impact" panose="020B0806030902050204" pitchFamily="34" charset="0"/>
                <a:ea typeface="+mj-ea"/>
              </a:rPr>
              <a:t>2012</a:t>
            </a:r>
            <a:endParaRPr lang="zh-CN" altLang="en-US" dirty="0">
              <a:solidFill>
                <a:schemeClr val="accent1"/>
              </a:solidFill>
              <a:latin typeface="Impact" panose="020B0806030902050204" pitchFamily="34" charset="0"/>
              <a:ea typeface="+mj-ea"/>
            </a:endParaRPr>
          </a:p>
        </p:txBody>
      </p:sp>
      <p:sp>
        <p:nvSpPr>
          <p:cNvPr id="61" name="文本框 60">
            <a:extLst>
              <a:ext uri="{FF2B5EF4-FFF2-40B4-BE49-F238E27FC236}">
                <a16:creationId xmlns:a16="http://schemas.microsoft.com/office/drawing/2014/main" id="{F0CF3129-A0C2-4D99-AA02-CAEC7320439B}"/>
              </a:ext>
            </a:extLst>
          </p:cNvPr>
          <p:cNvSpPr txBox="1"/>
          <p:nvPr/>
        </p:nvSpPr>
        <p:spPr>
          <a:xfrm>
            <a:off x="10079468" y="3103804"/>
            <a:ext cx="442429" cy="276999"/>
          </a:xfrm>
          <a:prstGeom prst="rect">
            <a:avLst/>
          </a:prstGeom>
          <a:noFill/>
        </p:spPr>
        <p:txBody>
          <a:bodyPr wrap="none" lIns="0" tIns="0" rIns="0" bIns="0" rtlCol="0">
            <a:spAutoFit/>
          </a:bodyPr>
          <a:lstStyle/>
          <a:p>
            <a:pPr algn="l"/>
            <a:r>
              <a:rPr lang="en-US" altLang="zh-CN" dirty="0">
                <a:solidFill>
                  <a:schemeClr val="accent1"/>
                </a:solidFill>
                <a:latin typeface="Impact" panose="020B0806030902050204" pitchFamily="34" charset="0"/>
                <a:ea typeface="+mj-ea"/>
              </a:rPr>
              <a:t>2014</a:t>
            </a:r>
            <a:endParaRPr lang="zh-CN" altLang="en-US" dirty="0">
              <a:solidFill>
                <a:schemeClr val="accent1"/>
              </a:solidFill>
              <a:latin typeface="Impact" panose="020B0806030902050204" pitchFamily="34" charset="0"/>
              <a:ea typeface="+mj-ea"/>
            </a:endParaRPr>
          </a:p>
        </p:txBody>
      </p:sp>
      <p:sp>
        <p:nvSpPr>
          <p:cNvPr id="62" name="文本框 61">
            <a:extLst>
              <a:ext uri="{FF2B5EF4-FFF2-40B4-BE49-F238E27FC236}">
                <a16:creationId xmlns:a16="http://schemas.microsoft.com/office/drawing/2014/main" id="{A7761DC7-CF5F-4B5E-AE98-C645E199B8DB}"/>
              </a:ext>
            </a:extLst>
          </p:cNvPr>
          <p:cNvSpPr txBox="1"/>
          <p:nvPr/>
        </p:nvSpPr>
        <p:spPr>
          <a:xfrm>
            <a:off x="3772608" y="3878529"/>
            <a:ext cx="415178" cy="276999"/>
          </a:xfrm>
          <a:prstGeom prst="rect">
            <a:avLst/>
          </a:prstGeom>
          <a:noFill/>
        </p:spPr>
        <p:txBody>
          <a:bodyPr wrap="none" lIns="0" tIns="0" rIns="0" bIns="0" rtlCol="0">
            <a:spAutoFit/>
          </a:bodyPr>
          <a:lstStyle/>
          <a:p>
            <a:pPr algn="l"/>
            <a:r>
              <a:rPr lang="en-US" altLang="zh-CN" dirty="0">
                <a:solidFill>
                  <a:schemeClr val="accent1"/>
                </a:solidFill>
                <a:latin typeface="Impact" panose="020B0806030902050204" pitchFamily="34" charset="0"/>
                <a:ea typeface="+mj-ea"/>
              </a:rPr>
              <a:t>2011</a:t>
            </a:r>
            <a:endParaRPr lang="zh-CN" altLang="en-US" dirty="0">
              <a:solidFill>
                <a:schemeClr val="accent1"/>
              </a:solidFill>
              <a:latin typeface="Impact" panose="020B0806030902050204" pitchFamily="34" charset="0"/>
              <a:ea typeface="+mj-ea"/>
            </a:endParaRPr>
          </a:p>
        </p:txBody>
      </p:sp>
      <p:sp>
        <p:nvSpPr>
          <p:cNvPr id="63" name="文本框 62">
            <a:extLst>
              <a:ext uri="{FF2B5EF4-FFF2-40B4-BE49-F238E27FC236}">
                <a16:creationId xmlns:a16="http://schemas.microsoft.com/office/drawing/2014/main" id="{1B3AC8D1-2C3B-4AE8-BAC3-BCFBFAC3D709}"/>
              </a:ext>
            </a:extLst>
          </p:cNvPr>
          <p:cNvSpPr txBox="1"/>
          <p:nvPr/>
        </p:nvSpPr>
        <p:spPr>
          <a:xfrm>
            <a:off x="7987821" y="3878529"/>
            <a:ext cx="448841" cy="276999"/>
          </a:xfrm>
          <a:prstGeom prst="rect">
            <a:avLst/>
          </a:prstGeom>
          <a:noFill/>
        </p:spPr>
        <p:txBody>
          <a:bodyPr wrap="none" lIns="0" tIns="0" rIns="0" bIns="0" rtlCol="0">
            <a:spAutoFit/>
          </a:bodyPr>
          <a:lstStyle/>
          <a:p>
            <a:pPr algn="l"/>
            <a:r>
              <a:rPr lang="en-US" altLang="zh-CN" dirty="0">
                <a:solidFill>
                  <a:schemeClr val="accent1"/>
                </a:solidFill>
                <a:latin typeface="Impact" panose="020B0806030902050204" pitchFamily="34" charset="0"/>
                <a:ea typeface="+mj-ea"/>
              </a:rPr>
              <a:t>2013</a:t>
            </a:r>
            <a:endParaRPr lang="zh-CN" altLang="en-US" dirty="0">
              <a:solidFill>
                <a:schemeClr val="accent1"/>
              </a:solidFill>
              <a:latin typeface="Impact" panose="020B0806030902050204" pitchFamily="34" charset="0"/>
              <a:ea typeface="+mj-ea"/>
            </a:endParaRPr>
          </a:p>
        </p:txBody>
      </p:sp>
      <p:grpSp>
        <p:nvGrpSpPr>
          <p:cNvPr id="68" name="组合 67">
            <a:extLst>
              <a:ext uri="{FF2B5EF4-FFF2-40B4-BE49-F238E27FC236}">
                <a16:creationId xmlns:a16="http://schemas.microsoft.com/office/drawing/2014/main" id="{5F09025B-0DB2-4F13-8851-A2D18DFB8020}"/>
              </a:ext>
            </a:extLst>
          </p:cNvPr>
          <p:cNvGrpSpPr/>
          <p:nvPr/>
        </p:nvGrpSpPr>
        <p:grpSpPr>
          <a:xfrm>
            <a:off x="2979275" y="1279311"/>
            <a:ext cx="2317876" cy="1757424"/>
            <a:chOff x="5165091" y="4185994"/>
            <a:chExt cx="1861811" cy="1757424"/>
          </a:xfrm>
        </p:grpSpPr>
        <p:sp>
          <p:nvSpPr>
            <p:cNvPr id="69" name="矩形 68">
              <a:extLst>
                <a:ext uri="{FF2B5EF4-FFF2-40B4-BE49-F238E27FC236}">
                  <a16:creationId xmlns:a16="http://schemas.microsoft.com/office/drawing/2014/main" id="{0C991505-9E60-4EC7-94A7-FC871D0AE51C}"/>
                </a:ext>
              </a:extLst>
            </p:cNvPr>
            <p:cNvSpPr/>
            <p:nvPr/>
          </p:nvSpPr>
          <p:spPr>
            <a:xfrm flipH="1">
              <a:off x="5165091" y="4185994"/>
              <a:ext cx="1861805" cy="92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等腰三角形 69">
              <a:extLst>
                <a:ext uri="{FF2B5EF4-FFF2-40B4-BE49-F238E27FC236}">
                  <a16:creationId xmlns:a16="http://schemas.microsoft.com/office/drawing/2014/main" id="{EC117623-96F5-40E3-851C-17F6D6213E2D}"/>
                </a:ext>
              </a:extLst>
            </p:cNvPr>
            <p:cNvSpPr/>
            <p:nvPr/>
          </p:nvSpPr>
          <p:spPr>
            <a:xfrm flipV="1">
              <a:off x="5955191" y="5700654"/>
              <a:ext cx="281605" cy="242764"/>
            </a:xfrm>
            <a:prstGeom prst="triangl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4EC09B1D-5EF7-4A01-8F0C-42F10DC4B2C7}"/>
                </a:ext>
              </a:extLst>
            </p:cNvPr>
            <p:cNvSpPr/>
            <p:nvPr/>
          </p:nvSpPr>
          <p:spPr>
            <a:xfrm flipH="1">
              <a:off x="5165097" y="4229385"/>
              <a:ext cx="1861805" cy="1522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71">
              <a:extLst>
                <a:ext uri="{FF2B5EF4-FFF2-40B4-BE49-F238E27FC236}">
                  <a16:creationId xmlns:a16="http://schemas.microsoft.com/office/drawing/2014/main" id="{B3B770C5-FDA5-47A1-9359-5878C15B9585}"/>
                </a:ext>
              </a:extLst>
            </p:cNvPr>
            <p:cNvGrpSpPr/>
            <p:nvPr/>
          </p:nvGrpSpPr>
          <p:grpSpPr>
            <a:xfrm>
              <a:off x="5200883" y="5757024"/>
              <a:ext cx="1790233" cy="0"/>
              <a:chOff x="3088409" y="2893254"/>
              <a:chExt cx="1790233" cy="0"/>
            </a:xfrm>
          </p:grpSpPr>
          <p:cxnSp>
            <p:nvCxnSpPr>
              <p:cNvPr id="73" name="直接连接符 72">
                <a:extLst>
                  <a:ext uri="{FF2B5EF4-FFF2-40B4-BE49-F238E27FC236}">
                    <a16:creationId xmlns:a16="http://schemas.microsoft.com/office/drawing/2014/main" id="{7844DFE5-3D11-4E89-9BA4-C45EF9D35280}"/>
                  </a:ext>
                </a:extLst>
              </p:cNvPr>
              <p:cNvCxnSpPr>
                <a:cxnSpLocks/>
              </p:cNvCxnSpPr>
              <p:nvPr/>
            </p:nvCxnSpPr>
            <p:spPr>
              <a:xfrm flipH="1">
                <a:off x="3088409" y="2893254"/>
                <a:ext cx="79010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0CD9EA73-C24B-42DB-80F0-68E3B27D21C9}"/>
                  </a:ext>
                </a:extLst>
              </p:cNvPr>
              <p:cNvCxnSpPr>
                <a:cxnSpLocks/>
              </p:cNvCxnSpPr>
              <p:nvPr/>
            </p:nvCxnSpPr>
            <p:spPr>
              <a:xfrm flipH="1">
                <a:off x="4088534" y="2893254"/>
                <a:ext cx="79010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5" name="组合 74">
            <a:extLst>
              <a:ext uri="{FF2B5EF4-FFF2-40B4-BE49-F238E27FC236}">
                <a16:creationId xmlns:a16="http://schemas.microsoft.com/office/drawing/2014/main" id="{6B8FCA0B-C84F-4A90-AED6-A50E65CA78C4}"/>
              </a:ext>
            </a:extLst>
          </p:cNvPr>
          <p:cNvGrpSpPr/>
          <p:nvPr/>
        </p:nvGrpSpPr>
        <p:grpSpPr>
          <a:xfrm>
            <a:off x="7201009" y="1279311"/>
            <a:ext cx="2317876" cy="1757424"/>
            <a:chOff x="5165091" y="4185994"/>
            <a:chExt cx="1861811" cy="1757424"/>
          </a:xfrm>
        </p:grpSpPr>
        <p:sp>
          <p:nvSpPr>
            <p:cNvPr id="76" name="矩形 75">
              <a:extLst>
                <a:ext uri="{FF2B5EF4-FFF2-40B4-BE49-F238E27FC236}">
                  <a16:creationId xmlns:a16="http://schemas.microsoft.com/office/drawing/2014/main" id="{7E973E54-46D8-48C7-A8B3-885A27356D3B}"/>
                </a:ext>
              </a:extLst>
            </p:cNvPr>
            <p:cNvSpPr/>
            <p:nvPr/>
          </p:nvSpPr>
          <p:spPr>
            <a:xfrm flipH="1">
              <a:off x="5165091" y="4185994"/>
              <a:ext cx="1861805" cy="92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a:extLst>
                <a:ext uri="{FF2B5EF4-FFF2-40B4-BE49-F238E27FC236}">
                  <a16:creationId xmlns:a16="http://schemas.microsoft.com/office/drawing/2014/main" id="{225610BE-FD4E-4E05-8CDC-B1789437595D}"/>
                </a:ext>
              </a:extLst>
            </p:cNvPr>
            <p:cNvSpPr/>
            <p:nvPr/>
          </p:nvSpPr>
          <p:spPr>
            <a:xfrm flipV="1">
              <a:off x="5955191" y="5700654"/>
              <a:ext cx="281605" cy="242764"/>
            </a:xfrm>
            <a:prstGeom prst="triangl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5A48D906-9FEA-406F-9D63-22DEA17319F1}"/>
                </a:ext>
              </a:extLst>
            </p:cNvPr>
            <p:cNvSpPr/>
            <p:nvPr/>
          </p:nvSpPr>
          <p:spPr>
            <a:xfrm flipH="1">
              <a:off x="5165097" y="4229385"/>
              <a:ext cx="1861805" cy="1522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2" name="组合 91">
              <a:extLst>
                <a:ext uri="{FF2B5EF4-FFF2-40B4-BE49-F238E27FC236}">
                  <a16:creationId xmlns:a16="http://schemas.microsoft.com/office/drawing/2014/main" id="{85193A1E-78CE-4FC0-B3A9-E5C0962D938E}"/>
                </a:ext>
              </a:extLst>
            </p:cNvPr>
            <p:cNvGrpSpPr/>
            <p:nvPr/>
          </p:nvGrpSpPr>
          <p:grpSpPr>
            <a:xfrm>
              <a:off x="5200883" y="5757024"/>
              <a:ext cx="1790233" cy="0"/>
              <a:chOff x="3088409" y="2893254"/>
              <a:chExt cx="1790233" cy="0"/>
            </a:xfrm>
          </p:grpSpPr>
          <p:cxnSp>
            <p:nvCxnSpPr>
              <p:cNvPr id="93" name="直接连接符 92">
                <a:extLst>
                  <a:ext uri="{FF2B5EF4-FFF2-40B4-BE49-F238E27FC236}">
                    <a16:creationId xmlns:a16="http://schemas.microsoft.com/office/drawing/2014/main" id="{7F16C1B7-951D-4F7B-8D27-F7B07CBE6B95}"/>
                  </a:ext>
                </a:extLst>
              </p:cNvPr>
              <p:cNvCxnSpPr>
                <a:cxnSpLocks/>
              </p:cNvCxnSpPr>
              <p:nvPr/>
            </p:nvCxnSpPr>
            <p:spPr>
              <a:xfrm flipH="1">
                <a:off x="3088409" y="2893254"/>
                <a:ext cx="79010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392DEE56-4508-4CFD-B4A8-DD4F6C8DFCB3}"/>
                  </a:ext>
                </a:extLst>
              </p:cNvPr>
              <p:cNvCxnSpPr>
                <a:cxnSpLocks/>
              </p:cNvCxnSpPr>
              <p:nvPr/>
            </p:nvCxnSpPr>
            <p:spPr>
              <a:xfrm flipH="1">
                <a:off x="4088534" y="2893254"/>
                <a:ext cx="79010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3" name="矩形 22">
            <a:extLst>
              <a:ext uri="{FF2B5EF4-FFF2-40B4-BE49-F238E27FC236}">
                <a16:creationId xmlns:a16="http://schemas.microsoft.com/office/drawing/2014/main" id="{DC5A33B5-184C-4CF1-91FE-298847FDA094}"/>
              </a:ext>
            </a:extLst>
          </p:cNvPr>
          <p:cNvSpPr/>
          <p:nvPr/>
        </p:nvSpPr>
        <p:spPr>
          <a:xfrm>
            <a:off x="2990725" y="1391861"/>
            <a:ext cx="2381376" cy="1347677"/>
          </a:xfrm>
          <a:prstGeom prst="rect">
            <a:avLst/>
          </a:prstGeom>
        </p:spPr>
        <p:txBody>
          <a:bodyPr wrap="square">
            <a:spAutoFit/>
          </a:bodyPr>
          <a:lstStyle/>
          <a:p>
            <a:pPr>
              <a:lnSpc>
                <a:spcPct val="150000"/>
              </a:lnSpc>
            </a:pPr>
            <a:r>
              <a:rPr lang="zh-CN" altLang="en-US" sz="1400" spc="300" dirty="0">
                <a:solidFill>
                  <a:schemeClr val="tx1">
                    <a:lumMod val="85000"/>
                    <a:lumOff val="15000"/>
                  </a:schemeClr>
                </a:solidFill>
                <a:latin typeface="+mn-ea"/>
              </a:rPr>
              <a:t>安徽省和应急管理部共建高校国家中西部高校基础能力建设工程支持建设高校。</a:t>
            </a:r>
            <a:endParaRPr lang="zh-CN" altLang="en-US" sz="1400" dirty="0"/>
          </a:p>
        </p:txBody>
      </p:sp>
      <p:sp>
        <p:nvSpPr>
          <p:cNvPr id="109" name="矩形 108">
            <a:extLst>
              <a:ext uri="{FF2B5EF4-FFF2-40B4-BE49-F238E27FC236}">
                <a16:creationId xmlns:a16="http://schemas.microsoft.com/office/drawing/2014/main" id="{FD0844A2-5842-43B9-83C9-7CD2405EB704}"/>
              </a:ext>
            </a:extLst>
          </p:cNvPr>
          <p:cNvSpPr/>
          <p:nvPr/>
        </p:nvSpPr>
        <p:spPr>
          <a:xfrm>
            <a:off x="7233274" y="1391861"/>
            <a:ext cx="2381376" cy="1347677"/>
          </a:xfrm>
          <a:prstGeom prst="rect">
            <a:avLst/>
          </a:prstGeom>
        </p:spPr>
        <p:txBody>
          <a:bodyPr wrap="square">
            <a:spAutoFit/>
          </a:bodyPr>
          <a:lstStyle/>
          <a:p>
            <a:pPr>
              <a:lnSpc>
                <a:spcPct val="150000"/>
              </a:lnSpc>
            </a:pPr>
            <a:r>
              <a:rPr lang="zh-CN" altLang="en-US" sz="1400" spc="300" dirty="0">
                <a:solidFill>
                  <a:schemeClr val="tx1">
                    <a:lumMod val="85000"/>
                    <a:lumOff val="15000"/>
                  </a:schemeClr>
                </a:solidFill>
                <a:latin typeface="+mn-ea"/>
              </a:rPr>
              <a:t>安徽省和应急管理部共建高校国家中西部高校基础能力建设工程支持建设高校。</a:t>
            </a:r>
            <a:endParaRPr lang="zh-CN" altLang="en-US" sz="1400" dirty="0"/>
          </a:p>
        </p:txBody>
      </p:sp>
      <p:sp>
        <p:nvSpPr>
          <p:cNvPr id="117" name="矩形 116">
            <a:extLst>
              <a:ext uri="{FF2B5EF4-FFF2-40B4-BE49-F238E27FC236}">
                <a16:creationId xmlns:a16="http://schemas.microsoft.com/office/drawing/2014/main" id="{1E7EAD57-F62E-4AF8-9AAC-8D93978EE0F5}"/>
              </a:ext>
            </a:extLst>
          </p:cNvPr>
          <p:cNvSpPr/>
          <p:nvPr/>
        </p:nvSpPr>
        <p:spPr>
          <a:xfrm>
            <a:off x="899273" y="4451085"/>
            <a:ext cx="2381376" cy="1347677"/>
          </a:xfrm>
          <a:prstGeom prst="rect">
            <a:avLst/>
          </a:prstGeom>
        </p:spPr>
        <p:txBody>
          <a:bodyPr wrap="square">
            <a:spAutoFit/>
          </a:bodyPr>
          <a:lstStyle/>
          <a:p>
            <a:pPr>
              <a:lnSpc>
                <a:spcPct val="150000"/>
              </a:lnSpc>
            </a:pPr>
            <a:r>
              <a:rPr lang="zh-CN" altLang="en-US" sz="1400" spc="300" dirty="0">
                <a:solidFill>
                  <a:schemeClr val="tx1">
                    <a:lumMod val="85000"/>
                    <a:lumOff val="15000"/>
                  </a:schemeClr>
                </a:solidFill>
                <a:latin typeface="+mn-ea"/>
              </a:rPr>
              <a:t>安徽省和应急管理部共建高校国家中西部高校基础能力建设工程支持建设高校。</a:t>
            </a:r>
            <a:endParaRPr lang="zh-CN" altLang="en-US" sz="1400" dirty="0"/>
          </a:p>
        </p:txBody>
      </p:sp>
      <p:sp>
        <p:nvSpPr>
          <p:cNvPr id="118" name="矩形 117">
            <a:extLst>
              <a:ext uri="{FF2B5EF4-FFF2-40B4-BE49-F238E27FC236}">
                <a16:creationId xmlns:a16="http://schemas.microsoft.com/office/drawing/2014/main" id="{635F017E-2116-467C-A5C5-873E8225ED52}"/>
              </a:ext>
            </a:extLst>
          </p:cNvPr>
          <p:cNvSpPr/>
          <p:nvPr/>
        </p:nvSpPr>
        <p:spPr>
          <a:xfrm>
            <a:off x="5118105" y="4451085"/>
            <a:ext cx="2381376" cy="1347677"/>
          </a:xfrm>
          <a:prstGeom prst="rect">
            <a:avLst/>
          </a:prstGeom>
        </p:spPr>
        <p:txBody>
          <a:bodyPr wrap="square">
            <a:spAutoFit/>
          </a:bodyPr>
          <a:lstStyle/>
          <a:p>
            <a:pPr>
              <a:lnSpc>
                <a:spcPct val="150000"/>
              </a:lnSpc>
            </a:pPr>
            <a:r>
              <a:rPr lang="zh-CN" altLang="en-US" sz="1400" spc="300" dirty="0">
                <a:solidFill>
                  <a:schemeClr val="tx1">
                    <a:lumMod val="85000"/>
                    <a:lumOff val="15000"/>
                  </a:schemeClr>
                </a:solidFill>
                <a:latin typeface="+mn-ea"/>
              </a:rPr>
              <a:t>安徽省和应急管理部共建高校国家中西部高校基础能力建设工程支持建设高校。</a:t>
            </a:r>
            <a:endParaRPr lang="zh-CN" altLang="en-US" sz="1400" dirty="0"/>
          </a:p>
        </p:txBody>
      </p:sp>
      <p:sp>
        <p:nvSpPr>
          <p:cNvPr id="119" name="矩形 118">
            <a:extLst>
              <a:ext uri="{FF2B5EF4-FFF2-40B4-BE49-F238E27FC236}">
                <a16:creationId xmlns:a16="http://schemas.microsoft.com/office/drawing/2014/main" id="{A57ADC18-7E56-4594-8B88-CD94BB336197}"/>
              </a:ext>
            </a:extLst>
          </p:cNvPr>
          <p:cNvSpPr/>
          <p:nvPr/>
        </p:nvSpPr>
        <p:spPr>
          <a:xfrm>
            <a:off x="9293109" y="4451085"/>
            <a:ext cx="2381376" cy="1347677"/>
          </a:xfrm>
          <a:prstGeom prst="rect">
            <a:avLst/>
          </a:prstGeom>
        </p:spPr>
        <p:txBody>
          <a:bodyPr wrap="square">
            <a:spAutoFit/>
          </a:bodyPr>
          <a:lstStyle/>
          <a:p>
            <a:pPr>
              <a:lnSpc>
                <a:spcPct val="150000"/>
              </a:lnSpc>
            </a:pPr>
            <a:r>
              <a:rPr lang="zh-CN" altLang="en-US" sz="1400" spc="300" dirty="0">
                <a:solidFill>
                  <a:schemeClr val="tx1">
                    <a:lumMod val="85000"/>
                    <a:lumOff val="15000"/>
                  </a:schemeClr>
                </a:solidFill>
                <a:latin typeface="+mn-ea"/>
              </a:rPr>
              <a:t>安徽省和应急管理部共建高校国家中西部高校基础能力建设工程支持建设高校。</a:t>
            </a:r>
            <a:endParaRPr lang="zh-CN" altLang="en-US" sz="1400" dirty="0"/>
          </a:p>
        </p:txBody>
      </p:sp>
    </p:spTree>
    <p:extLst>
      <p:ext uri="{BB962C8B-B14F-4D97-AF65-F5344CB8AC3E}">
        <p14:creationId xmlns:p14="http://schemas.microsoft.com/office/powerpoint/2010/main" val="1748990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a:extLst>
              <a:ext uri="{FF2B5EF4-FFF2-40B4-BE49-F238E27FC236}">
                <a16:creationId xmlns:a16="http://schemas.microsoft.com/office/drawing/2014/main" id="{8E433148-2037-4C5C-83C5-8BF4D2AF77DE}"/>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44865" y="2495639"/>
            <a:ext cx="2368614" cy="2368614"/>
          </a:xfrm>
          <a:prstGeom prst="rect">
            <a:avLst/>
          </a:prstGeom>
        </p:spPr>
      </p:pic>
      <p:sp>
        <p:nvSpPr>
          <p:cNvPr id="2" name="标题 1">
            <a:extLst>
              <a:ext uri="{FF2B5EF4-FFF2-40B4-BE49-F238E27FC236}">
                <a16:creationId xmlns:a16="http://schemas.microsoft.com/office/drawing/2014/main" id="{1AB97934-C674-458D-B144-83838B6E426B}"/>
              </a:ext>
            </a:extLst>
          </p:cNvPr>
          <p:cNvSpPr>
            <a:spLocks noGrp="1"/>
          </p:cNvSpPr>
          <p:nvPr>
            <p:ph type="title"/>
          </p:nvPr>
        </p:nvSpPr>
        <p:spPr/>
        <p:txBody>
          <a:bodyPr/>
          <a:lstStyle/>
          <a:p>
            <a:r>
              <a:rPr lang="zh-CN" altLang="en-US" b="1" dirty="0"/>
              <a:t>输入这页时间轴的标题</a:t>
            </a:r>
          </a:p>
        </p:txBody>
      </p:sp>
      <p:cxnSp>
        <p:nvCxnSpPr>
          <p:cNvPr id="4" name="直接连接符 3">
            <a:extLst>
              <a:ext uri="{FF2B5EF4-FFF2-40B4-BE49-F238E27FC236}">
                <a16:creationId xmlns:a16="http://schemas.microsoft.com/office/drawing/2014/main" id="{496F62D0-6857-4B11-AEC4-E5E1A10B8618}"/>
              </a:ext>
            </a:extLst>
          </p:cNvPr>
          <p:cNvCxnSpPr>
            <a:cxnSpLocks/>
          </p:cNvCxnSpPr>
          <p:nvPr/>
        </p:nvCxnSpPr>
        <p:spPr>
          <a:xfrm>
            <a:off x="2975379" y="3630235"/>
            <a:ext cx="8538759" cy="0"/>
          </a:xfrm>
          <a:prstGeom prst="line">
            <a:avLst/>
          </a:prstGeom>
          <a:ln w="22225" cap="rnd">
            <a:solidFill>
              <a:schemeClr val="accent3">
                <a:lumMod val="60000"/>
                <a:lumOff val="40000"/>
              </a:schemeClr>
            </a:solidFill>
            <a:round/>
          </a:ln>
        </p:spPr>
        <p:style>
          <a:lnRef idx="1">
            <a:schemeClr val="accent1"/>
          </a:lnRef>
          <a:fillRef idx="0">
            <a:schemeClr val="accent1"/>
          </a:fillRef>
          <a:effectRef idx="0">
            <a:schemeClr val="accent1"/>
          </a:effectRef>
          <a:fontRef idx="minor">
            <a:schemeClr val="tx1"/>
          </a:fontRef>
        </p:style>
      </p:cxnSp>
      <p:sp>
        <p:nvSpPr>
          <p:cNvPr id="5" name="ïsľïdé">
            <a:extLst>
              <a:ext uri="{FF2B5EF4-FFF2-40B4-BE49-F238E27FC236}">
                <a16:creationId xmlns:a16="http://schemas.microsoft.com/office/drawing/2014/main" id="{777B4165-A0F1-4F75-9763-FDFA648DA970}"/>
              </a:ext>
            </a:extLst>
          </p:cNvPr>
          <p:cNvSpPr/>
          <p:nvPr/>
        </p:nvSpPr>
        <p:spPr>
          <a:xfrm>
            <a:off x="1000497" y="2851271"/>
            <a:ext cx="1657350" cy="1657350"/>
          </a:xfrm>
          <a:prstGeom prst="ellipse">
            <a:avLst/>
          </a:prstGeom>
          <a:solidFill>
            <a:schemeClr val="accent1"/>
          </a:solidFill>
          <a:ln w="38100">
            <a:noFill/>
          </a:ln>
        </p:spPr>
        <p:txBody>
          <a:bodyPr rot="0" spcFirstLastPara="0" vert="horz" wrap="none" lIns="91440" tIns="45720" rIns="91440" bIns="45720" numCol="1" spcCol="0" rtlCol="0" fromWordArt="0" anchor="ctr" anchorCtr="0" forceAA="0" compatLnSpc="1">
            <a:prstTxWarp prst="textNoShape">
              <a:avLst/>
            </a:prstTxWarp>
            <a:normAutofit/>
          </a:bodyPr>
          <a:lstStyle/>
          <a:p>
            <a:pPr algn="ctr">
              <a:buSzPct val="25000"/>
            </a:pPr>
            <a:r>
              <a:rPr lang="zh-CN" altLang="en-US" sz="2000" b="1" dirty="0">
                <a:solidFill>
                  <a:schemeClr val="bg1"/>
                </a:solidFill>
                <a:latin typeface="+mj-ea"/>
                <a:ea typeface="+mj-ea"/>
              </a:rPr>
              <a:t>输入内容</a:t>
            </a:r>
          </a:p>
        </p:txBody>
      </p:sp>
      <p:sp>
        <p:nvSpPr>
          <p:cNvPr id="6" name="ï$ḷïḍe">
            <a:extLst>
              <a:ext uri="{FF2B5EF4-FFF2-40B4-BE49-F238E27FC236}">
                <a16:creationId xmlns:a16="http://schemas.microsoft.com/office/drawing/2014/main" id="{A10A06C9-BC81-4B1F-BE12-6812C164B728}"/>
              </a:ext>
            </a:extLst>
          </p:cNvPr>
          <p:cNvSpPr/>
          <p:nvPr/>
        </p:nvSpPr>
        <p:spPr>
          <a:xfrm>
            <a:off x="3982465" y="3560992"/>
            <a:ext cx="152398" cy="152398"/>
          </a:xfrm>
          <a:prstGeom prst="ellipse">
            <a:avLst/>
          </a:prstGeom>
          <a:solidFill>
            <a:schemeClr val="accent3"/>
          </a:solidFill>
          <a:ln w="19050">
            <a:solidFill>
              <a:schemeClr val="bg1">
                <a:lumMod val="85000"/>
              </a:schemeClr>
            </a:solidFill>
          </a:ln>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a:buSzPct val="25000"/>
            </a:pPr>
            <a:endParaRPr lang="zh-CN" altLang="en-US" b="1" dirty="0">
              <a:solidFill>
                <a:schemeClr val="bg1"/>
              </a:solidFill>
            </a:endParaRPr>
          </a:p>
        </p:txBody>
      </p:sp>
      <p:cxnSp>
        <p:nvCxnSpPr>
          <p:cNvPr id="9" name="直接连接符 8">
            <a:extLst>
              <a:ext uri="{FF2B5EF4-FFF2-40B4-BE49-F238E27FC236}">
                <a16:creationId xmlns:a16="http://schemas.microsoft.com/office/drawing/2014/main" id="{B2DE2F32-7EDE-45EF-98E2-65B5EC257B18}"/>
              </a:ext>
            </a:extLst>
          </p:cNvPr>
          <p:cNvCxnSpPr>
            <a:cxnSpLocks/>
            <a:stCxn id="6" idx="0"/>
          </p:cNvCxnSpPr>
          <p:nvPr/>
        </p:nvCxnSpPr>
        <p:spPr>
          <a:xfrm flipV="1">
            <a:off x="4058664" y="3104557"/>
            <a:ext cx="0" cy="456435"/>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0" name="iṡļïde">
            <a:extLst>
              <a:ext uri="{FF2B5EF4-FFF2-40B4-BE49-F238E27FC236}">
                <a16:creationId xmlns:a16="http://schemas.microsoft.com/office/drawing/2014/main" id="{8A072DC7-0F24-403E-95A1-D19CC15BAE54}"/>
              </a:ext>
            </a:extLst>
          </p:cNvPr>
          <p:cNvSpPr/>
          <p:nvPr/>
        </p:nvSpPr>
        <p:spPr>
          <a:xfrm>
            <a:off x="6534147" y="3560992"/>
            <a:ext cx="152398" cy="152398"/>
          </a:xfrm>
          <a:prstGeom prst="ellipse">
            <a:avLst/>
          </a:prstGeom>
          <a:solidFill>
            <a:schemeClr val="accent3"/>
          </a:solidFill>
          <a:ln w="19050">
            <a:solidFill>
              <a:schemeClr val="bg1">
                <a:lumMod val="85000"/>
              </a:schemeClr>
            </a:solidFill>
          </a:ln>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a:buSzPct val="25000"/>
            </a:pPr>
            <a:endParaRPr lang="zh-CN" altLang="en-US" b="1" dirty="0">
              <a:solidFill>
                <a:schemeClr val="bg1"/>
              </a:solidFill>
            </a:endParaRPr>
          </a:p>
        </p:txBody>
      </p:sp>
      <p:cxnSp>
        <p:nvCxnSpPr>
          <p:cNvPr id="13" name="直接连接符 12">
            <a:extLst>
              <a:ext uri="{FF2B5EF4-FFF2-40B4-BE49-F238E27FC236}">
                <a16:creationId xmlns:a16="http://schemas.microsoft.com/office/drawing/2014/main" id="{8A01D24B-975A-4126-94C3-71C75D8C34DA}"/>
              </a:ext>
            </a:extLst>
          </p:cNvPr>
          <p:cNvCxnSpPr>
            <a:cxnSpLocks/>
            <a:stCxn id="10" idx="0"/>
          </p:cNvCxnSpPr>
          <p:nvPr/>
        </p:nvCxnSpPr>
        <p:spPr>
          <a:xfrm flipV="1">
            <a:off x="6610346" y="3104557"/>
            <a:ext cx="0" cy="456435"/>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isľíḑê">
            <a:extLst>
              <a:ext uri="{FF2B5EF4-FFF2-40B4-BE49-F238E27FC236}">
                <a16:creationId xmlns:a16="http://schemas.microsoft.com/office/drawing/2014/main" id="{A8F20D06-ACCD-4EF1-B23D-8AAD272AD6B1}"/>
              </a:ext>
            </a:extLst>
          </p:cNvPr>
          <p:cNvSpPr/>
          <p:nvPr/>
        </p:nvSpPr>
        <p:spPr>
          <a:xfrm>
            <a:off x="9085829" y="3560992"/>
            <a:ext cx="152398" cy="152398"/>
          </a:xfrm>
          <a:prstGeom prst="ellipse">
            <a:avLst/>
          </a:prstGeom>
          <a:solidFill>
            <a:schemeClr val="accent3"/>
          </a:solidFill>
          <a:ln w="19050">
            <a:solidFill>
              <a:schemeClr val="bg1">
                <a:lumMod val="85000"/>
              </a:schemeClr>
            </a:solidFill>
          </a:ln>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a:buSzPct val="25000"/>
            </a:pPr>
            <a:endParaRPr lang="zh-CN" altLang="en-US" b="1" dirty="0">
              <a:solidFill>
                <a:schemeClr val="bg1"/>
              </a:solidFill>
            </a:endParaRPr>
          </a:p>
        </p:txBody>
      </p:sp>
      <p:cxnSp>
        <p:nvCxnSpPr>
          <p:cNvPr id="17" name="直接连接符 16">
            <a:extLst>
              <a:ext uri="{FF2B5EF4-FFF2-40B4-BE49-F238E27FC236}">
                <a16:creationId xmlns:a16="http://schemas.microsoft.com/office/drawing/2014/main" id="{B2F2379E-A887-4B39-A8EC-2C94A0F35A52}"/>
              </a:ext>
            </a:extLst>
          </p:cNvPr>
          <p:cNvCxnSpPr>
            <a:cxnSpLocks/>
            <a:stCxn id="14" idx="0"/>
          </p:cNvCxnSpPr>
          <p:nvPr/>
        </p:nvCxnSpPr>
        <p:spPr>
          <a:xfrm flipV="1">
            <a:off x="9162028" y="3104557"/>
            <a:ext cx="0" cy="456435"/>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8" name="is1îḓé">
            <a:extLst>
              <a:ext uri="{FF2B5EF4-FFF2-40B4-BE49-F238E27FC236}">
                <a16:creationId xmlns:a16="http://schemas.microsoft.com/office/drawing/2014/main" id="{D67BA16F-E666-47E2-B949-20610628B7BC}"/>
              </a:ext>
            </a:extLst>
          </p:cNvPr>
          <p:cNvSpPr/>
          <p:nvPr/>
        </p:nvSpPr>
        <p:spPr>
          <a:xfrm>
            <a:off x="5258306" y="3560992"/>
            <a:ext cx="152398" cy="152398"/>
          </a:xfrm>
          <a:prstGeom prst="ellipse">
            <a:avLst/>
          </a:prstGeom>
          <a:solidFill>
            <a:schemeClr val="accent3"/>
          </a:solidFill>
          <a:ln w="19050">
            <a:solidFill>
              <a:schemeClr val="bg1">
                <a:lumMod val="85000"/>
              </a:schemeClr>
            </a:solidFill>
          </a:ln>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a:buSzPct val="25000"/>
            </a:pPr>
            <a:endParaRPr lang="zh-CN" altLang="en-US" b="1" dirty="0">
              <a:solidFill>
                <a:schemeClr val="bg1"/>
              </a:solidFill>
            </a:endParaRPr>
          </a:p>
        </p:txBody>
      </p:sp>
      <p:cxnSp>
        <p:nvCxnSpPr>
          <p:cNvPr id="21" name="直接连接符 20">
            <a:extLst>
              <a:ext uri="{FF2B5EF4-FFF2-40B4-BE49-F238E27FC236}">
                <a16:creationId xmlns:a16="http://schemas.microsoft.com/office/drawing/2014/main" id="{D6280240-1638-478F-8072-8FBAB898AA32}"/>
              </a:ext>
            </a:extLst>
          </p:cNvPr>
          <p:cNvCxnSpPr>
            <a:cxnSpLocks/>
            <a:stCxn id="18" idx="4"/>
          </p:cNvCxnSpPr>
          <p:nvPr/>
        </p:nvCxnSpPr>
        <p:spPr>
          <a:xfrm>
            <a:off x="5334505" y="3713390"/>
            <a:ext cx="0" cy="456435"/>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2" name="íṣḷîḓe">
            <a:extLst>
              <a:ext uri="{FF2B5EF4-FFF2-40B4-BE49-F238E27FC236}">
                <a16:creationId xmlns:a16="http://schemas.microsoft.com/office/drawing/2014/main" id="{354B10A7-859B-475D-8D18-BFE06CA9A70E}"/>
              </a:ext>
            </a:extLst>
          </p:cNvPr>
          <p:cNvSpPr/>
          <p:nvPr/>
        </p:nvSpPr>
        <p:spPr>
          <a:xfrm>
            <a:off x="7809988" y="3560992"/>
            <a:ext cx="152398" cy="152398"/>
          </a:xfrm>
          <a:prstGeom prst="ellipse">
            <a:avLst/>
          </a:prstGeom>
          <a:solidFill>
            <a:schemeClr val="accent3"/>
          </a:solidFill>
          <a:ln w="19050">
            <a:solidFill>
              <a:schemeClr val="bg1">
                <a:lumMod val="85000"/>
              </a:schemeClr>
            </a:solidFill>
          </a:ln>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a:buSzPct val="25000"/>
            </a:pPr>
            <a:endParaRPr lang="zh-CN" altLang="en-US" b="1" dirty="0">
              <a:solidFill>
                <a:schemeClr val="bg1"/>
              </a:solidFill>
            </a:endParaRPr>
          </a:p>
        </p:txBody>
      </p:sp>
      <p:cxnSp>
        <p:nvCxnSpPr>
          <p:cNvPr id="25" name="直接连接符 24">
            <a:extLst>
              <a:ext uri="{FF2B5EF4-FFF2-40B4-BE49-F238E27FC236}">
                <a16:creationId xmlns:a16="http://schemas.microsoft.com/office/drawing/2014/main" id="{21D196D0-5864-4A06-9A98-6753A9F7D556}"/>
              </a:ext>
            </a:extLst>
          </p:cNvPr>
          <p:cNvCxnSpPr>
            <a:cxnSpLocks/>
            <a:stCxn id="22" idx="4"/>
          </p:cNvCxnSpPr>
          <p:nvPr/>
        </p:nvCxnSpPr>
        <p:spPr>
          <a:xfrm>
            <a:off x="7886187" y="3713390"/>
            <a:ext cx="0" cy="456435"/>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6" name="iṡľîdé">
            <a:extLst>
              <a:ext uri="{FF2B5EF4-FFF2-40B4-BE49-F238E27FC236}">
                <a16:creationId xmlns:a16="http://schemas.microsoft.com/office/drawing/2014/main" id="{11F19A6C-8B3C-41E4-B03A-1F3CC969F380}"/>
              </a:ext>
            </a:extLst>
          </p:cNvPr>
          <p:cNvSpPr/>
          <p:nvPr/>
        </p:nvSpPr>
        <p:spPr>
          <a:xfrm>
            <a:off x="10361668" y="3560992"/>
            <a:ext cx="152398" cy="152398"/>
          </a:xfrm>
          <a:prstGeom prst="ellipse">
            <a:avLst/>
          </a:prstGeom>
          <a:solidFill>
            <a:schemeClr val="accent3"/>
          </a:solidFill>
          <a:ln w="19050">
            <a:solidFill>
              <a:schemeClr val="bg1">
                <a:lumMod val="85000"/>
              </a:schemeClr>
            </a:solidFill>
          </a:ln>
        </p:spPr>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a:buSzPct val="25000"/>
            </a:pPr>
            <a:endParaRPr lang="zh-CN" altLang="en-US" b="1" dirty="0">
              <a:solidFill>
                <a:schemeClr val="bg1"/>
              </a:solidFill>
            </a:endParaRPr>
          </a:p>
        </p:txBody>
      </p:sp>
      <p:cxnSp>
        <p:nvCxnSpPr>
          <p:cNvPr id="29" name="直接连接符 28">
            <a:extLst>
              <a:ext uri="{FF2B5EF4-FFF2-40B4-BE49-F238E27FC236}">
                <a16:creationId xmlns:a16="http://schemas.microsoft.com/office/drawing/2014/main" id="{737EB289-3D71-44A7-8FBB-2AAF92A0CDF5}"/>
              </a:ext>
            </a:extLst>
          </p:cNvPr>
          <p:cNvCxnSpPr>
            <a:cxnSpLocks/>
            <a:stCxn id="26" idx="4"/>
          </p:cNvCxnSpPr>
          <p:nvPr/>
        </p:nvCxnSpPr>
        <p:spPr>
          <a:xfrm>
            <a:off x="10437867" y="3713390"/>
            <a:ext cx="0" cy="456435"/>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79A8C1AB-8A7C-4ABC-B934-6229D625B55B}"/>
              </a:ext>
            </a:extLst>
          </p:cNvPr>
          <p:cNvSpPr/>
          <p:nvPr/>
        </p:nvSpPr>
        <p:spPr>
          <a:xfrm>
            <a:off x="3660276" y="2410128"/>
            <a:ext cx="796775" cy="7967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accent1"/>
                </a:solidFill>
                <a:latin typeface="Impact" panose="020B0806030902050204" pitchFamily="34" charset="0"/>
              </a:rPr>
              <a:t>2011</a:t>
            </a:r>
            <a:endParaRPr lang="zh-CN" altLang="en-US" sz="1400" dirty="0">
              <a:solidFill>
                <a:schemeClr val="accent1"/>
              </a:solidFill>
              <a:latin typeface="Impact" panose="020B0806030902050204" pitchFamily="34" charset="0"/>
            </a:endParaRPr>
          </a:p>
        </p:txBody>
      </p:sp>
      <p:sp>
        <p:nvSpPr>
          <p:cNvPr id="31" name="椭圆 30">
            <a:extLst>
              <a:ext uri="{FF2B5EF4-FFF2-40B4-BE49-F238E27FC236}">
                <a16:creationId xmlns:a16="http://schemas.microsoft.com/office/drawing/2014/main" id="{E817E5B8-B014-4735-9586-C47EAA3FC9C1}"/>
              </a:ext>
            </a:extLst>
          </p:cNvPr>
          <p:cNvSpPr/>
          <p:nvPr/>
        </p:nvSpPr>
        <p:spPr>
          <a:xfrm>
            <a:off x="4936117" y="4067478"/>
            <a:ext cx="796775" cy="7967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accent1"/>
                </a:solidFill>
                <a:latin typeface="Impact" panose="020B0806030902050204" pitchFamily="34" charset="0"/>
              </a:rPr>
              <a:t>2014</a:t>
            </a:r>
            <a:endParaRPr lang="zh-CN" altLang="en-US" sz="1400" dirty="0">
              <a:solidFill>
                <a:schemeClr val="accent1"/>
              </a:solidFill>
              <a:latin typeface="Impact" panose="020B0806030902050204" pitchFamily="34" charset="0"/>
            </a:endParaRPr>
          </a:p>
        </p:txBody>
      </p:sp>
      <p:sp>
        <p:nvSpPr>
          <p:cNvPr id="32" name="椭圆 31">
            <a:extLst>
              <a:ext uri="{FF2B5EF4-FFF2-40B4-BE49-F238E27FC236}">
                <a16:creationId xmlns:a16="http://schemas.microsoft.com/office/drawing/2014/main" id="{14493664-690E-4A02-AC6C-A9FCAD837859}"/>
              </a:ext>
            </a:extLst>
          </p:cNvPr>
          <p:cNvSpPr/>
          <p:nvPr/>
        </p:nvSpPr>
        <p:spPr>
          <a:xfrm>
            <a:off x="6211958" y="2410128"/>
            <a:ext cx="796775" cy="7967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accent1"/>
                </a:solidFill>
                <a:latin typeface="Impact" panose="020B0806030902050204" pitchFamily="34" charset="0"/>
              </a:rPr>
              <a:t>2015</a:t>
            </a:r>
            <a:endParaRPr lang="zh-CN" altLang="en-US" sz="1400" dirty="0">
              <a:solidFill>
                <a:schemeClr val="accent1"/>
              </a:solidFill>
              <a:latin typeface="Impact" panose="020B0806030902050204" pitchFamily="34" charset="0"/>
            </a:endParaRPr>
          </a:p>
        </p:txBody>
      </p:sp>
      <p:sp>
        <p:nvSpPr>
          <p:cNvPr id="33" name="椭圆 32">
            <a:extLst>
              <a:ext uri="{FF2B5EF4-FFF2-40B4-BE49-F238E27FC236}">
                <a16:creationId xmlns:a16="http://schemas.microsoft.com/office/drawing/2014/main" id="{02E274E4-7DC1-463F-A74B-C8C569F7A442}"/>
              </a:ext>
            </a:extLst>
          </p:cNvPr>
          <p:cNvSpPr/>
          <p:nvPr/>
        </p:nvSpPr>
        <p:spPr>
          <a:xfrm>
            <a:off x="7487797" y="4067478"/>
            <a:ext cx="796775" cy="7967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accent1"/>
                </a:solidFill>
                <a:latin typeface="Impact" panose="020B0806030902050204" pitchFamily="34" charset="0"/>
              </a:rPr>
              <a:t>2016</a:t>
            </a:r>
            <a:endParaRPr lang="zh-CN" altLang="en-US" sz="1400" dirty="0">
              <a:solidFill>
                <a:schemeClr val="accent1"/>
              </a:solidFill>
              <a:latin typeface="Impact" panose="020B0806030902050204" pitchFamily="34" charset="0"/>
            </a:endParaRPr>
          </a:p>
        </p:txBody>
      </p:sp>
      <p:sp>
        <p:nvSpPr>
          <p:cNvPr id="34" name="椭圆 33">
            <a:extLst>
              <a:ext uri="{FF2B5EF4-FFF2-40B4-BE49-F238E27FC236}">
                <a16:creationId xmlns:a16="http://schemas.microsoft.com/office/drawing/2014/main" id="{8157579E-40A8-4F96-B81B-3C14E100BFE0}"/>
              </a:ext>
            </a:extLst>
          </p:cNvPr>
          <p:cNvSpPr/>
          <p:nvPr/>
        </p:nvSpPr>
        <p:spPr>
          <a:xfrm>
            <a:off x="8763638" y="2410128"/>
            <a:ext cx="796775" cy="7967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accent1"/>
                </a:solidFill>
                <a:latin typeface="Impact" panose="020B0806030902050204" pitchFamily="34" charset="0"/>
              </a:rPr>
              <a:t>2018</a:t>
            </a:r>
            <a:endParaRPr lang="zh-CN" altLang="en-US" sz="1400" dirty="0">
              <a:solidFill>
                <a:schemeClr val="accent1"/>
              </a:solidFill>
              <a:latin typeface="Impact" panose="020B0806030902050204" pitchFamily="34" charset="0"/>
            </a:endParaRPr>
          </a:p>
        </p:txBody>
      </p:sp>
      <p:sp>
        <p:nvSpPr>
          <p:cNvPr id="35" name="椭圆 34">
            <a:extLst>
              <a:ext uri="{FF2B5EF4-FFF2-40B4-BE49-F238E27FC236}">
                <a16:creationId xmlns:a16="http://schemas.microsoft.com/office/drawing/2014/main" id="{5DC606B0-CF58-400C-8D57-36E1D4D9006A}"/>
              </a:ext>
            </a:extLst>
          </p:cNvPr>
          <p:cNvSpPr/>
          <p:nvPr/>
        </p:nvSpPr>
        <p:spPr>
          <a:xfrm>
            <a:off x="10039479" y="4067478"/>
            <a:ext cx="796775" cy="79677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accent1"/>
                </a:solidFill>
                <a:latin typeface="Impact" panose="020B0806030902050204" pitchFamily="34" charset="0"/>
              </a:rPr>
              <a:t>2019</a:t>
            </a:r>
            <a:endParaRPr lang="zh-CN" altLang="en-US" sz="1400" dirty="0">
              <a:solidFill>
                <a:schemeClr val="accent1"/>
              </a:solidFill>
              <a:latin typeface="Impact" panose="020B0806030902050204" pitchFamily="34" charset="0"/>
            </a:endParaRPr>
          </a:p>
        </p:txBody>
      </p:sp>
      <p:sp>
        <p:nvSpPr>
          <p:cNvPr id="37" name="文本框 36">
            <a:extLst>
              <a:ext uri="{FF2B5EF4-FFF2-40B4-BE49-F238E27FC236}">
                <a16:creationId xmlns:a16="http://schemas.microsoft.com/office/drawing/2014/main" id="{A1AEF175-968B-4109-B911-3A896ADDF7D1}"/>
              </a:ext>
            </a:extLst>
          </p:cNvPr>
          <p:cNvSpPr txBox="1"/>
          <p:nvPr/>
        </p:nvSpPr>
        <p:spPr>
          <a:xfrm>
            <a:off x="3237791" y="1356759"/>
            <a:ext cx="1641744" cy="702052"/>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mn-ea"/>
              </a:rPr>
              <a:t>输入你需要的内容</a:t>
            </a:r>
            <a:endParaRPr lang="en-US" altLang="zh-CN" sz="1400" dirty="0">
              <a:solidFill>
                <a:schemeClr val="tx1">
                  <a:lumMod val="75000"/>
                  <a:lumOff val="25000"/>
                </a:schemeClr>
              </a:solidFill>
              <a:latin typeface="+mn-ea"/>
            </a:endParaRPr>
          </a:p>
          <a:p>
            <a:pPr>
              <a:lnSpc>
                <a:spcPct val="150000"/>
              </a:lnSpc>
            </a:pPr>
            <a:r>
              <a:rPr lang="zh-CN" altLang="en-US" sz="1400" dirty="0">
                <a:solidFill>
                  <a:schemeClr val="tx1">
                    <a:lumMod val="75000"/>
                    <a:lumOff val="25000"/>
                  </a:schemeClr>
                </a:solidFill>
                <a:latin typeface="+mn-ea"/>
              </a:rPr>
              <a:t>输入您需要的内容</a:t>
            </a:r>
          </a:p>
        </p:txBody>
      </p:sp>
      <p:sp>
        <p:nvSpPr>
          <p:cNvPr id="43" name="文本框 42">
            <a:extLst>
              <a:ext uri="{FF2B5EF4-FFF2-40B4-BE49-F238E27FC236}">
                <a16:creationId xmlns:a16="http://schemas.microsoft.com/office/drawing/2014/main" id="{6B31ED42-9BFF-4D0F-A48B-3745A41A7D89}"/>
              </a:ext>
            </a:extLst>
          </p:cNvPr>
          <p:cNvSpPr txBox="1"/>
          <p:nvPr/>
        </p:nvSpPr>
        <p:spPr>
          <a:xfrm>
            <a:off x="5789472" y="1356759"/>
            <a:ext cx="1641744" cy="702052"/>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mn-ea"/>
              </a:rPr>
              <a:t>输入你需要的内容</a:t>
            </a:r>
            <a:endParaRPr lang="en-US" altLang="zh-CN" sz="1400" dirty="0">
              <a:solidFill>
                <a:schemeClr val="tx1">
                  <a:lumMod val="75000"/>
                  <a:lumOff val="25000"/>
                </a:schemeClr>
              </a:solidFill>
              <a:latin typeface="+mn-ea"/>
            </a:endParaRPr>
          </a:p>
          <a:p>
            <a:pPr>
              <a:lnSpc>
                <a:spcPct val="150000"/>
              </a:lnSpc>
            </a:pPr>
            <a:r>
              <a:rPr lang="zh-CN" altLang="en-US" sz="1400" dirty="0">
                <a:solidFill>
                  <a:schemeClr val="tx1">
                    <a:lumMod val="75000"/>
                    <a:lumOff val="25000"/>
                  </a:schemeClr>
                </a:solidFill>
                <a:latin typeface="+mn-ea"/>
              </a:rPr>
              <a:t>输入您需要的内容</a:t>
            </a:r>
          </a:p>
        </p:txBody>
      </p:sp>
      <p:sp>
        <p:nvSpPr>
          <p:cNvPr id="44" name="文本框 43">
            <a:extLst>
              <a:ext uri="{FF2B5EF4-FFF2-40B4-BE49-F238E27FC236}">
                <a16:creationId xmlns:a16="http://schemas.microsoft.com/office/drawing/2014/main" id="{9D0C8545-9A62-4246-AEA9-B90BE8A194CF}"/>
              </a:ext>
            </a:extLst>
          </p:cNvPr>
          <p:cNvSpPr txBox="1"/>
          <p:nvPr/>
        </p:nvSpPr>
        <p:spPr>
          <a:xfrm>
            <a:off x="8341153" y="1356759"/>
            <a:ext cx="1641744" cy="702052"/>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mn-ea"/>
              </a:rPr>
              <a:t>输入你需要的内容</a:t>
            </a:r>
            <a:endParaRPr lang="en-US" altLang="zh-CN" sz="1400" dirty="0">
              <a:solidFill>
                <a:schemeClr val="tx1">
                  <a:lumMod val="75000"/>
                  <a:lumOff val="25000"/>
                </a:schemeClr>
              </a:solidFill>
              <a:latin typeface="+mn-ea"/>
            </a:endParaRPr>
          </a:p>
          <a:p>
            <a:pPr>
              <a:lnSpc>
                <a:spcPct val="150000"/>
              </a:lnSpc>
            </a:pPr>
            <a:r>
              <a:rPr lang="zh-CN" altLang="en-US" sz="1400" dirty="0">
                <a:solidFill>
                  <a:schemeClr val="tx1">
                    <a:lumMod val="75000"/>
                    <a:lumOff val="25000"/>
                  </a:schemeClr>
                </a:solidFill>
                <a:latin typeface="+mn-ea"/>
              </a:rPr>
              <a:t>输入您需要的内容</a:t>
            </a:r>
          </a:p>
        </p:txBody>
      </p:sp>
      <p:sp>
        <p:nvSpPr>
          <p:cNvPr id="45" name="文本框 44">
            <a:extLst>
              <a:ext uri="{FF2B5EF4-FFF2-40B4-BE49-F238E27FC236}">
                <a16:creationId xmlns:a16="http://schemas.microsoft.com/office/drawing/2014/main" id="{4E4A6E21-D353-42C6-BAE7-56706946145C}"/>
              </a:ext>
            </a:extLst>
          </p:cNvPr>
          <p:cNvSpPr txBox="1"/>
          <p:nvPr/>
        </p:nvSpPr>
        <p:spPr>
          <a:xfrm>
            <a:off x="4513632" y="5144966"/>
            <a:ext cx="1641744" cy="702052"/>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mn-ea"/>
              </a:rPr>
              <a:t>输入你需要的内容</a:t>
            </a:r>
            <a:endParaRPr lang="en-US" altLang="zh-CN" sz="1400" dirty="0">
              <a:solidFill>
                <a:schemeClr val="tx1">
                  <a:lumMod val="75000"/>
                  <a:lumOff val="25000"/>
                </a:schemeClr>
              </a:solidFill>
              <a:latin typeface="+mn-ea"/>
            </a:endParaRPr>
          </a:p>
          <a:p>
            <a:pPr>
              <a:lnSpc>
                <a:spcPct val="150000"/>
              </a:lnSpc>
            </a:pPr>
            <a:r>
              <a:rPr lang="zh-CN" altLang="en-US" sz="1400" dirty="0">
                <a:solidFill>
                  <a:schemeClr val="tx1">
                    <a:lumMod val="75000"/>
                    <a:lumOff val="25000"/>
                  </a:schemeClr>
                </a:solidFill>
                <a:latin typeface="+mn-ea"/>
              </a:rPr>
              <a:t>输入您需要的内容</a:t>
            </a:r>
          </a:p>
        </p:txBody>
      </p:sp>
      <p:sp>
        <p:nvSpPr>
          <p:cNvPr id="46" name="文本框 45">
            <a:extLst>
              <a:ext uri="{FF2B5EF4-FFF2-40B4-BE49-F238E27FC236}">
                <a16:creationId xmlns:a16="http://schemas.microsoft.com/office/drawing/2014/main" id="{29AE4465-B4BA-4A25-8E9D-6A5261C41509}"/>
              </a:ext>
            </a:extLst>
          </p:cNvPr>
          <p:cNvSpPr txBox="1"/>
          <p:nvPr/>
        </p:nvSpPr>
        <p:spPr>
          <a:xfrm>
            <a:off x="7065313" y="5144966"/>
            <a:ext cx="1641744" cy="702052"/>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mn-ea"/>
              </a:rPr>
              <a:t>输入你需要的内容</a:t>
            </a:r>
            <a:endParaRPr lang="en-US" altLang="zh-CN" sz="1400" dirty="0">
              <a:solidFill>
                <a:schemeClr val="tx1">
                  <a:lumMod val="75000"/>
                  <a:lumOff val="25000"/>
                </a:schemeClr>
              </a:solidFill>
              <a:latin typeface="+mn-ea"/>
            </a:endParaRPr>
          </a:p>
          <a:p>
            <a:pPr>
              <a:lnSpc>
                <a:spcPct val="150000"/>
              </a:lnSpc>
            </a:pPr>
            <a:r>
              <a:rPr lang="zh-CN" altLang="en-US" sz="1400" dirty="0">
                <a:solidFill>
                  <a:schemeClr val="tx1">
                    <a:lumMod val="75000"/>
                    <a:lumOff val="25000"/>
                  </a:schemeClr>
                </a:solidFill>
                <a:latin typeface="+mn-ea"/>
              </a:rPr>
              <a:t>输入您需要的内容</a:t>
            </a:r>
          </a:p>
        </p:txBody>
      </p:sp>
      <p:sp>
        <p:nvSpPr>
          <p:cNvPr id="47" name="文本框 46">
            <a:extLst>
              <a:ext uri="{FF2B5EF4-FFF2-40B4-BE49-F238E27FC236}">
                <a16:creationId xmlns:a16="http://schemas.microsoft.com/office/drawing/2014/main" id="{3C3F193D-8967-42BE-A171-F099A6C28728}"/>
              </a:ext>
            </a:extLst>
          </p:cNvPr>
          <p:cNvSpPr txBox="1"/>
          <p:nvPr/>
        </p:nvSpPr>
        <p:spPr>
          <a:xfrm>
            <a:off x="9616994" y="5144966"/>
            <a:ext cx="1641744" cy="702052"/>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mn-ea"/>
              </a:rPr>
              <a:t>输入你需要的内容</a:t>
            </a:r>
            <a:endParaRPr lang="en-US" altLang="zh-CN" sz="1400" dirty="0">
              <a:solidFill>
                <a:schemeClr val="tx1">
                  <a:lumMod val="75000"/>
                  <a:lumOff val="25000"/>
                </a:schemeClr>
              </a:solidFill>
              <a:latin typeface="+mn-ea"/>
            </a:endParaRPr>
          </a:p>
          <a:p>
            <a:pPr>
              <a:lnSpc>
                <a:spcPct val="150000"/>
              </a:lnSpc>
            </a:pPr>
            <a:r>
              <a:rPr lang="zh-CN" altLang="en-US" sz="1400" dirty="0">
                <a:solidFill>
                  <a:schemeClr val="tx1">
                    <a:lumMod val="75000"/>
                    <a:lumOff val="25000"/>
                  </a:schemeClr>
                </a:solidFill>
                <a:latin typeface="+mn-ea"/>
              </a:rPr>
              <a:t>输入您需要的内容</a:t>
            </a:r>
          </a:p>
        </p:txBody>
      </p:sp>
    </p:spTree>
    <p:extLst>
      <p:ext uri="{BB962C8B-B14F-4D97-AF65-F5344CB8AC3E}">
        <p14:creationId xmlns:p14="http://schemas.microsoft.com/office/powerpoint/2010/main" val="1908607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39">
            <a:extLst>
              <a:ext uri="{FF2B5EF4-FFF2-40B4-BE49-F238E27FC236}">
                <a16:creationId xmlns:a16="http://schemas.microsoft.com/office/drawing/2014/main" id="{D3ED15FA-12DC-493E-B98B-6EBFDF271CBD}"/>
              </a:ext>
            </a:extLst>
          </p:cNvPr>
          <p:cNvSpPr/>
          <p:nvPr/>
        </p:nvSpPr>
        <p:spPr>
          <a:xfrm flipV="1">
            <a:off x="7333565" y="1390862"/>
            <a:ext cx="3167623" cy="298991"/>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8">
            <a:extLst>
              <a:ext uri="{FF2B5EF4-FFF2-40B4-BE49-F238E27FC236}">
                <a16:creationId xmlns:a16="http://schemas.microsoft.com/office/drawing/2014/main" id="{D4208A92-8D35-43C2-BCFD-D714B3E91BAC}"/>
              </a:ext>
            </a:extLst>
          </p:cNvPr>
          <p:cNvSpPr>
            <a:spLocks noGrp="1"/>
          </p:cNvSpPr>
          <p:nvPr>
            <p:ph type="title"/>
          </p:nvPr>
        </p:nvSpPr>
        <p:spPr/>
        <p:txBody>
          <a:bodyPr/>
          <a:lstStyle/>
          <a:p>
            <a:r>
              <a:rPr lang="zh-CN" altLang="en-US" dirty="0"/>
              <a:t>这是带有截图的页</a:t>
            </a:r>
          </a:p>
        </p:txBody>
      </p:sp>
      <p:pic>
        <p:nvPicPr>
          <p:cNvPr id="12" name="图片占位符 11">
            <a:extLst>
              <a:ext uri="{FF2B5EF4-FFF2-40B4-BE49-F238E27FC236}">
                <a16:creationId xmlns:a16="http://schemas.microsoft.com/office/drawing/2014/main" id="{97CC0653-6C3B-49C2-A139-7937573EDEC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1587" r="11587"/>
          <a:stretch>
            <a:fillRect/>
          </a:stretch>
        </p:blipFill>
        <p:spPr/>
      </p:pic>
      <p:sp>
        <p:nvSpPr>
          <p:cNvPr id="18" name="文本框 17">
            <a:extLst>
              <a:ext uri="{FF2B5EF4-FFF2-40B4-BE49-F238E27FC236}">
                <a16:creationId xmlns:a16="http://schemas.microsoft.com/office/drawing/2014/main" id="{564C60A2-E7C4-47C7-991B-85B0467FDF74}"/>
              </a:ext>
            </a:extLst>
          </p:cNvPr>
          <p:cNvSpPr txBox="1"/>
          <p:nvPr/>
        </p:nvSpPr>
        <p:spPr>
          <a:xfrm>
            <a:off x="7931754" y="2872228"/>
            <a:ext cx="1811108" cy="369332"/>
          </a:xfrm>
          <a:prstGeom prst="rect">
            <a:avLst/>
          </a:prstGeom>
          <a:noFill/>
        </p:spPr>
        <p:txBody>
          <a:bodyPr wrap="square" lIns="0" tIns="0" rIns="0" bIns="0" rtlCol="0">
            <a:spAutoFit/>
          </a:bodyPr>
          <a:lstStyle/>
          <a:p>
            <a:pPr algn="l"/>
            <a:r>
              <a:rPr lang="zh-CN" altLang="en-US" sz="2400" b="1" spc="300" dirty="0">
                <a:solidFill>
                  <a:schemeClr val="accent3">
                    <a:lumMod val="75000"/>
                  </a:schemeClr>
                </a:solidFill>
                <a:latin typeface="+mj-ea"/>
                <a:ea typeface="+mj-ea"/>
              </a:rPr>
              <a:t>添加小标题</a:t>
            </a:r>
          </a:p>
        </p:txBody>
      </p:sp>
      <p:sp>
        <p:nvSpPr>
          <p:cNvPr id="19" name="文本框 18">
            <a:extLst>
              <a:ext uri="{FF2B5EF4-FFF2-40B4-BE49-F238E27FC236}">
                <a16:creationId xmlns:a16="http://schemas.microsoft.com/office/drawing/2014/main" id="{6B627CAF-B36B-4D3E-ABFE-B3C0F0EB4F9F}"/>
              </a:ext>
            </a:extLst>
          </p:cNvPr>
          <p:cNvSpPr txBox="1"/>
          <p:nvPr/>
        </p:nvSpPr>
        <p:spPr>
          <a:xfrm>
            <a:off x="7933875" y="3309010"/>
            <a:ext cx="3213343" cy="1066126"/>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安徽省和应急管理部共建高校国家中西部高校基础能力建设工程支持建设高校。</a:t>
            </a:r>
          </a:p>
        </p:txBody>
      </p:sp>
      <p:sp>
        <p:nvSpPr>
          <p:cNvPr id="21" name="矩形: 圆角 20">
            <a:extLst>
              <a:ext uri="{FF2B5EF4-FFF2-40B4-BE49-F238E27FC236}">
                <a16:creationId xmlns:a16="http://schemas.microsoft.com/office/drawing/2014/main" id="{E6BD1CC3-81EE-46B2-899F-9CFDA0DA2812}"/>
              </a:ext>
            </a:extLst>
          </p:cNvPr>
          <p:cNvSpPr/>
          <p:nvPr/>
        </p:nvSpPr>
        <p:spPr>
          <a:xfrm flipV="1">
            <a:off x="7344960" y="3036016"/>
            <a:ext cx="341275" cy="45719"/>
          </a:xfrm>
          <a:prstGeom prst="roundRect">
            <a:avLst>
              <a:gd name="adj" fmla="val 500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063546BD-04C0-4E60-832D-17AECE9E2799}"/>
              </a:ext>
            </a:extLst>
          </p:cNvPr>
          <p:cNvSpPr/>
          <p:nvPr/>
        </p:nvSpPr>
        <p:spPr>
          <a:xfrm flipV="1">
            <a:off x="7700643" y="3036016"/>
            <a:ext cx="45719" cy="45719"/>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D5C6099A-137B-4BC2-9CCF-63992B765B21}"/>
              </a:ext>
            </a:extLst>
          </p:cNvPr>
          <p:cNvSpPr/>
          <p:nvPr/>
        </p:nvSpPr>
        <p:spPr>
          <a:xfrm flipV="1">
            <a:off x="7349303" y="4819207"/>
            <a:ext cx="341275" cy="4571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2318708D-9F1A-4E8F-AD03-14E6FAED87A0}"/>
              </a:ext>
            </a:extLst>
          </p:cNvPr>
          <p:cNvSpPr/>
          <p:nvPr/>
        </p:nvSpPr>
        <p:spPr>
          <a:xfrm flipV="1">
            <a:off x="7704986" y="481920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7EDE5C13-8996-418A-BA8B-0C3D623E065E}"/>
              </a:ext>
            </a:extLst>
          </p:cNvPr>
          <p:cNvSpPr txBox="1"/>
          <p:nvPr/>
        </p:nvSpPr>
        <p:spPr>
          <a:xfrm>
            <a:off x="7931754" y="4640896"/>
            <a:ext cx="1784364" cy="369332"/>
          </a:xfrm>
          <a:prstGeom prst="rect">
            <a:avLst/>
          </a:prstGeom>
          <a:noFill/>
        </p:spPr>
        <p:txBody>
          <a:bodyPr wrap="square" lIns="0" tIns="0" rIns="0" bIns="0" rtlCol="0">
            <a:spAutoFit/>
          </a:bodyPr>
          <a:lstStyle/>
          <a:p>
            <a:pPr algn="l"/>
            <a:r>
              <a:rPr lang="zh-CN" altLang="en-US" sz="2400" b="1" spc="300" dirty="0">
                <a:solidFill>
                  <a:schemeClr val="accent3">
                    <a:lumMod val="75000"/>
                  </a:schemeClr>
                </a:solidFill>
                <a:latin typeface="+mj-ea"/>
                <a:ea typeface="+mj-ea"/>
              </a:rPr>
              <a:t>添加小标题</a:t>
            </a:r>
          </a:p>
        </p:txBody>
      </p:sp>
      <p:sp>
        <p:nvSpPr>
          <p:cNvPr id="30" name="文本框 29">
            <a:extLst>
              <a:ext uri="{FF2B5EF4-FFF2-40B4-BE49-F238E27FC236}">
                <a16:creationId xmlns:a16="http://schemas.microsoft.com/office/drawing/2014/main" id="{D6392E19-6D51-4426-8111-3A0E1D775492}"/>
              </a:ext>
            </a:extLst>
          </p:cNvPr>
          <p:cNvSpPr txBox="1"/>
          <p:nvPr/>
        </p:nvSpPr>
        <p:spPr>
          <a:xfrm>
            <a:off x="7933875" y="5077678"/>
            <a:ext cx="3213343" cy="1066126"/>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安徽省和应急管理部共建高校国家中西部高校基础能力建设工程支持建设高校。</a:t>
            </a:r>
          </a:p>
        </p:txBody>
      </p:sp>
      <p:sp>
        <p:nvSpPr>
          <p:cNvPr id="39" name="文本框 38">
            <a:extLst>
              <a:ext uri="{FF2B5EF4-FFF2-40B4-BE49-F238E27FC236}">
                <a16:creationId xmlns:a16="http://schemas.microsoft.com/office/drawing/2014/main" id="{750C70FB-4768-4F15-A329-EF8CB05B9E98}"/>
              </a:ext>
            </a:extLst>
          </p:cNvPr>
          <p:cNvSpPr txBox="1"/>
          <p:nvPr/>
        </p:nvSpPr>
        <p:spPr>
          <a:xfrm>
            <a:off x="7525970" y="1161190"/>
            <a:ext cx="2782813" cy="430887"/>
          </a:xfrm>
          <a:prstGeom prst="rect">
            <a:avLst/>
          </a:prstGeom>
          <a:noFill/>
        </p:spPr>
        <p:txBody>
          <a:bodyPr wrap="none" lIns="0" tIns="0" rIns="0" bIns="0" rtlCol="0">
            <a:spAutoFit/>
          </a:bodyPr>
          <a:lstStyle/>
          <a:p>
            <a:pPr algn="l"/>
            <a:r>
              <a:rPr lang="zh-CN" altLang="en-US" sz="2800" b="1" spc="300" dirty="0">
                <a:solidFill>
                  <a:schemeClr val="accent2"/>
                </a:solidFill>
                <a:latin typeface="+mj-ea"/>
                <a:ea typeface="+mj-ea"/>
              </a:rPr>
              <a:t>输入本页关键词</a:t>
            </a:r>
          </a:p>
        </p:txBody>
      </p:sp>
      <p:sp>
        <p:nvSpPr>
          <p:cNvPr id="41" name="椭圆 40">
            <a:extLst>
              <a:ext uri="{FF2B5EF4-FFF2-40B4-BE49-F238E27FC236}">
                <a16:creationId xmlns:a16="http://schemas.microsoft.com/office/drawing/2014/main" id="{3EAB249F-0AD7-4D56-B0CB-7DF3715902DE}"/>
              </a:ext>
            </a:extLst>
          </p:cNvPr>
          <p:cNvSpPr/>
          <p:nvPr/>
        </p:nvSpPr>
        <p:spPr>
          <a:xfrm>
            <a:off x="7337340" y="1904285"/>
            <a:ext cx="465970" cy="46597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D1D26C12-F99A-4696-A423-C6CC54FCFB72}"/>
              </a:ext>
            </a:extLst>
          </p:cNvPr>
          <p:cNvSpPr/>
          <p:nvPr/>
        </p:nvSpPr>
        <p:spPr>
          <a:xfrm>
            <a:off x="8209850" y="1904285"/>
            <a:ext cx="465970" cy="46597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01EB69F-582D-4CAD-BBE1-5E05C2050D8E}"/>
              </a:ext>
            </a:extLst>
          </p:cNvPr>
          <p:cNvSpPr/>
          <p:nvPr/>
        </p:nvSpPr>
        <p:spPr>
          <a:xfrm>
            <a:off x="9082360" y="1904285"/>
            <a:ext cx="465970" cy="46597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saturn_192504">
            <a:extLst>
              <a:ext uri="{FF2B5EF4-FFF2-40B4-BE49-F238E27FC236}">
                <a16:creationId xmlns:a16="http://schemas.microsoft.com/office/drawing/2014/main" id="{12C5E0F1-FB86-4364-86C8-1081309282EA}"/>
              </a:ext>
            </a:extLst>
          </p:cNvPr>
          <p:cNvSpPr>
            <a:spLocks noChangeAspect="1"/>
          </p:cNvSpPr>
          <p:nvPr/>
        </p:nvSpPr>
        <p:spPr bwMode="auto">
          <a:xfrm>
            <a:off x="9208644" y="2063631"/>
            <a:ext cx="213402" cy="143724"/>
          </a:xfrm>
          <a:custGeom>
            <a:avLst/>
            <a:gdLst>
              <a:gd name="T0" fmla="*/ 6830 w 6935"/>
              <a:gd name="T1" fmla="*/ 1271 h 4678"/>
              <a:gd name="T2" fmla="*/ 6073 w 6935"/>
              <a:gd name="T3" fmla="*/ 726 h 4678"/>
              <a:gd name="T4" fmla="*/ 5142 w 6935"/>
              <a:gd name="T5" fmla="*/ 747 h 4678"/>
              <a:gd name="T6" fmla="*/ 5127 w 6935"/>
              <a:gd name="T7" fmla="*/ 749 h 4678"/>
              <a:gd name="T8" fmla="*/ 3412 w 6935"/>
              <a:gd name="T9" fmla="*/ 0 h 4678"/>
              <a:gd name="T10" fmla="*/ 1784 w 6935"/>
              <a:gd name="T11" fmla="*/ 660 h 4678"/>
              <a:gd name="T12" fmla="*/ 1080 w 6935"/>
              <a:gd name="T13" fmla="*/ 2166 h 4678"/>
              <a:gd name="T14" fmla="*/ 1078 w 6935"/>
              <a:gd name="T15" fmla="*/ 2168 h 4678"/>
              <a:gd name="T16" fmla="*/ 376 w 6935"/>
              <a:gd name="T17" fmla="*/ 2692 h 4678"/>
              <a:gd name="T18" fmla="*/ 86 w 6935"/>
              <a:gd name="T19" fmla="*/ 3628 h 4678"/>
              <a:gd name="T20" fmla="*/ 850 w 6935"/>
              <a:gd name="T21" fmla="*/ 4173 h 4678"/>
              <a:gd name="T22" fmla="*/ 1187 w 6935"/>
              <a:gd name="T23" fmla="*/ 4196 h 4678"/>
              <a:gd name="T24" fmla="*/ 1679 w 6935"/>
              <a:gd name="T25" fmla="*/ 4164 h 4678"/>
              <a:gd name="T26" fmla="*/ 1910 w 6935"/>
              <a:gd name="T27" fmla="*/ 4132 h 4678"/>
              <a:gd name="T28" fmla="*/ 2085 w 6935"/>
              <a:gd name="T29" fmla="*/ 4266 h 4678"/>
              <a:gd name="T30" fmla="*/ 3412 w 6935"/>
              <a:gd name="T31" fmla="*/ 4678 h 4678"/>
              <a:gd name="T32" fmla="*/ 5704 w 6935"/>
              <a:gd name="T33" fmla="*/ 2809 h 4678"/>
              <a:gd name="T34" fmla="*/ 5918 w 6935"/>
              <a:gd name="T35" fmla="*/ 2682 h 4678"/>
              <a:gd name="T36" fmla="*/ 6572 w 6935"/>
              <a:gd name="T37" fmla="*/ 2173 h 4678"/>
              <a:gd name="T38" fmla="*/ 6830 w 6935"/>
              <a:gd name="T39" fmla="*/ 1271 h 4678"/>
              <a:gd name="T40" fmla="*/ 1547 w 6935"/>
              <a:gd name="T41" fmla="*/ 2262 h 4678"/>
              <a:gd name="T42" fmla="*/ 1551 w 6935"/>
              <a:gd name="T43" fmla="*/ 2188 h 4678"/>
              <a:gd name="T44" fmla="*/ 3412 w 6935"/>
              <a:gd name="T45" fmla="*/ 473 h 4678"/>
              <a:gd name="T46" fmla="*/ 4812 w 6935"/>
              <a:gd name="T47" fmla="*/ 1104 h 4678"/>
              <a:gd name="T48" fmla="*/ 4869 w 6935"/>
              <a:gd name="T49" fmla="*/ 1172 h 4678"/>
              <a:gd name="T50" fmla="*/ 5181 w 6935"/>
              <a:gd name="T51" fmla="*/ 1741 h 4678"/>
              <a:gd name="T52" fmla="*/ 5198 w 6935"/>
              <a:gd name="T53" fmla="*/ 1779 h 4678"/>
              <a:gd name="T54" fmla="*/ 5151 w 6935"/>
              <a:gd name="T55" fmla="*/ 1806 h 4678"/>
              <a:gd name="T56" fmla="*/ 3888 w 6935"/>
              <a:gd name="T57" fmla="*/ 2393 h 4678"/>
              <a:gd name="T58" fmla="*/ 3490 w 6935"/>
              <a:gd name="T59" fmla="*/ 2539 h 4678"/>
              <a:gd name="T60" fmla="*/ 2036 w 6935"/>
              <a:gd name="T61" fmla="*/ 2946 h 4678"/>
              <a:gd name="T62" fmla="*/ 1733 w 6935"/>
              <a:gd name="T63" fmla="*/ 3001 h 4678"/>
              <a:gd name="T64" fmla="*/ 1668 w 6935"/>
              <a:gd name="T65" fmla="*/ 3010 h 4678"/>
              <a:gd name="T66" fmla="*/ 1627 w 6935"/>
              <a:gd name="T67" fmla="*/ 2954 h 4678"/>
              <a:gd name="T68" fmla="*/ 1545 w 6935"/>
              <a:gd name="T69" fmla="*/ 2339 h 4678"/>
              <a:gd name="T70" fmla="*/ 1547 w 6935"/>
              <a:gd name="T71" fmla="*/ 2262 h 4678"/>
              <a:gd name="T72" fmla="*/ 3412 w 6935"/>
              <a:gd name="T73" fmla="*/ 4206 h 4678"/>
              <a:gd name="T74" fmla="*/ 2563 w 6935"/>
              <a:gd name="T75" fmla="*/ 4004 h 4678"/>
              <a:gd name="T76" fmla="*/ 3868 w 6935"/>
              <a:gd name="T77" fmla="*/ 3621 h 4678"/>
              <a:gd name="T78" fmla="*/ 5110 w 6935"/>
              <a:gd name="T79" fmla="*/ 3116 h 4678"/>
              <a:gd name="T80" fmla="*/ 3412 w 6935"/>
              <a:gd name="T81" fmla="*/ 4206 h 4678"/>
              <a:gd name="T82" fmla="*/ 6227 w 6935"/>
              <a:gd name="T83" fmla="*/ 1851 h 4678"/>
              <a:gd name="T84" fmla="*/ 5669 w 6935"/>
              <a:gd name="T85" fmla="*/ 2281 h 4678"/>
              <a:gd name="T86" fmla="*/ 3712 w 6935"/>
              <a:gd name="T87" fmla="*/ 3175 h 4678"/>
              <a:gd name="T88" fmla="*/ 1623 w 6935"/>
              <a:gd name="T89" fmla="*/ 3695 h 4678"/>
              <a:gd name="T90" fmla="*/ 920 w 6935"/>
              <a:gd name="T91" fmla="*/ 3706 h 4678"/>
              <a:gd name="T92" fmla="*/ 532 w 6935"/>
              <a:gd name="T93" fmla="*/ 3472 h 4678"/>
              <a:gd name="T94" fmla="*/ 713 w 6935"/>
              <a:gd name="T95" fmla="*/ 3023 h 4678"/>
              <a:gd name="T96" fmla="*/ 1098 w 6935"/>
              <a:gd name="T97" fmla="*/ 2714 h 4678"/>
              <a:gd name="T98" fmla="*/ 1135 w 6935"/>
              <a:gd name="T99" fmla="*/ 2932 h 4678"/>
              <a:gd name="T100" fmla="*/ 913 w 6935"/>
              <a:gd name="T101" fmla="*/ 3109 h 4678"/>
              <a:gd name="T102" fmla="*/ 849 w 6935"/>
              <a:gd name="T103" fmla="*/ 3361 h 4678"/>
              <a:gd name="T104" fmla="*/ 1056 w 6935"/>
              <a:gd name="T105" fmla="*/ 3519 h 4678"/>
              <a:gd name="T106" fmla="*/ 1806 w 6935"/>
              <a:gd name="T107" fmla="*/ 3467 h 4678"/>
              <a:gd name="T108" fmla="*/ 3645 w 6935"/>
              <a:gd name="T109" fmla="*/ 2985 h 4678"/>
              <a:gd name="T110" fmla="*/ 5385 w 6935"/>
              <a:gd name="T111" fmla="*/ 2216 h 4678"/>
              <a:gd name="T112" fmla="*/ 6003 w 6935"/>
              <a:gd name="T113" fmla="*/ 1790 h 4678"/>
              <a:gd name="T114" fmla="*/ 6067 w 6935"/>
              <a:gd name="T115" fmla="*/ 1537 h 4678"/>
              <a:gd name="T116" fmla="*/ 5860 w 6935"/>
              <a:gd name="T117" fmla="*/ 1380 h 4678"/>
              <a:gd name="T118" fmla="*/ 5547 w 6935"/>
              <a:gd name="T119" fmla="*/ 1382 h 4678"/>
              <a:gd name="T120" fmla="*/ 5448 w 6935"/>
              <a:gd name="T121" fmla="*/ 1187 h 4678"/>
              <a:gd name="T122" fmla="*/ 6385 w 6935"/>
              <a:gd name="T123" fmla="*/ 1426 h 4678"/>
              <a:gd name="T124" fmla="*/ 6227 w 6935"/>
              <a:gd name="T125" fmla="*/ 1851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35" h="4678">
                <a:moveTo>
                  <a:pt x="6830" y="1271"/>
                </a:moveTo>
                <a:cubicBezTo>
                  <a:pt x="6759" y="1065"/>
                  <a:pt x="6569" y="804"/>
                  <a:pt x="6073" y="726"/>
                </a:cubicBezTo>
                <a:cubicBezTo>
                  <a:pt x="5827" y="687"/>
                  <a:pt x="5531" y="694"/>
                  <a:pt x="5142" y="747"/>
                </a:cubicBezTo>
                <a:cubicBezTo>
                  <a:pt x="5137" y="747"/>
                  <a:pt x="5132" y="748"/>
                  <a:pt x="5127" y="749"/>
                </a:cubicBezTo>
                <a:cubicBezTo>
                  <a:pt x="4685" y="271"/>
                  <a:pt x="4069" y="0"/>
                  <a:pt x="3412" y="0"/>
                </a:cubicBezTo>
                <a:cubicBezTo>
                  <a:pt x="2801" y="0"/>
                  <a:pt x="2223" y="234"/>
                  <a:pt x="1784" y="660"/>
                </a:cubicBezTo>
                <a:cubicBezTo>
                  <a:pt x="1369" y="1062"/>
                  <a:pt x="1121" y="1594"/>
                  <a:pt x="1080" y="2166"/>
                </a:cubicBezTo>
                <a:cubicBezTo>
                  <a:pt x="1079" y="2167"/>
                  <a:pt x="1079" y="2167"/>
                  <a:pt x="1078" y="2168"/>
                </a:cubicBezTo>
                <a:cubicBezTo>
                  <a:pt x="776" y="2349"/>
                  <a:pt x="539" y="2525"/>
                  <a:pt x="376" y="2692"/>
                </a:cubicBezTo>
                <a:cubicBezTo>
                  <a:pt x="0" y="3076"/>
                  <a:pt x="11" y="3413"/>
                  <a:pt x="86" y="3628"/>
                </a:cubicBezTo>
                <a:cubicBezTo>
                  <a:pt x="145" y="3798"/>
                  <a:pt x="323" y="4094"/>
                  <a:pt x="850" y="4173"/>
                </a:cubicBezTo>
                <a:cubicBezTo>
                  <a:pt x="950" y="4188"/>
                  <a:pt x="1064" y="4196"/>
                  <a:pt x="1187" y="4196"/>
                </a:cubicBezTo>
                <a:cubicBezTo>
                  <a:pt x="1334" y="4196"/>
                  <a:pt x="1499" y="4185"/>
                  <a:pt x="1679" y="4164"/>
                </a:cubicBezTo>
                <a:cubicBezTo>
                  <a:pt x="1754" y="4155"/>
                  <a:pt x="1831" y="4144"/>
                  <a:pt x="1910" y="4132"/>
                </a:cubicBezTo>
                <a:cubicBezTo>
                  <a:pt x="1966" y="4179"/>
                  <a:pt x="2024" y="4224"/>
                  <a:pt x="2085" y="4266"/>
                </a:cubicBezTo>
                <a:cubicBezTo>
                  <a:pt x="2476" y="4536"/>
                  <a:pt x="2935" y="4678"/>
                  <a:pt x="3412" y="4678"/>
                </a:cubicBezTo>
                <a:cubicBezTo>
                  <a:pt x="4541" y="4678"/>
                  <a:pt x="5486" y="3875"/>
                  <a:pt x="5704" y="2809"/>
                </a:cubicBezTo>
                <a:cubicBezTo>
                  <a:pt x="5778" y="2767"/>
                  <a:pt x="5850" y="2724"/>
                  <a:pt x="5918" y="2682"/>
                </a:cubicBezTo>
                <a:cubicBezTo>
                  <a:pt x="6201" y="2506"/>
                  <a:pt x="6421" y="2335"/>
                  <a:pt x="6572" y="2173"/>
                </a:cubicBezTo>
                <a:cubicBezTo>
                  <a:pt x="6935" y="1783"/>
                  <a:pt x="6890" y="1440"/>
                  <a:pt x="6830" y="1271"/>
                </a:cubicBezTo>
                <a:close/>
                <a:moveTo>
                  <a:pt x="1547" y="2262"/>
                </a:moveTo>
                <a:cubicBezTo>
                  <a:pt x="1548" y="2238"/>
                  <a:pt x="1550" y="2213"/>
                  <a:pt x="1551" y="2188"/>
                </a:cubicBezTo>
                <a:cubicBezTo>
                  <a:pt x="1628" y="1219"/>
                  <a:pt x="2429" y="473"/>
                  <a:pt x="3412" y="473"/>
                </a:cubicBezTo>
                <a:cubicBezTo>
                  <a:pt x="3952" y="473"/>
                  <a:pt x="4457" y="702"/>
                  <a:pt x="4812" y="1104"/>
                </a:cubicBezTo>
                <a:cubicBezTo>
                  <a:pt x="4831" y="1126"/>
                  <a:pt x="4850" y="1149"/>
                  <a:pt x="4869" y="1172"/>
                </a:cubicBezTo>
                <a:cubicBezTo>
                  <a:pt x="5006" y="1343"/>
                  <a:pt x="5111" y="1534"/>
                  <a:pt x="5181" y="1741"/>
                </a:cubicBezTo>
                <a:cubicBezTo>
                  <a:pt x="5185" y="1754"/>
                  <a:pt x="5191" y="1767"/>
                  <a:pt x="5198" y="1779"/>
                </a:cubicBezTo>
                <a:cubicBezTo>
                  <a:pt x="5182" y="1788"/>
                  <a:pt x="5167" y="1797"/>
                  <a:pt x="5151" y="1806"/>
                </a:cubicBezTo>
                <a:cubicBezTo>
                  <a:pt x="4802" y="2005"/>
                  <a:pt x="4364" y="2208"/>
                  <a:pt x="3888" y="2393"/>
                </a:cubicBezTo>
                <a:cubicBezTo>
                  <a:pt x="3757" y="2443"/>
                  <a:pt x="3624" y="2492"/>
                  <a:pt x="3490" y="2539"/>
                </a:cubicBezTo>
                <a:cubicBezTo>
                  <a:pt x="2983" y="2717"/>
                  <a:pt x="2478" y="2857"/>
                  <a:pt x="2036" y="2946"/>
                </a:cubicBezTo>
                <a:cubicBezTo>
                  <a:pt x="1931" y="2967"/>
                  <a:pt x="1830" y="2986"/>
                  <a:pt x="1733" y="3001"/>
                </a:cubicBezTo>
                <a:cubicBezTo>
                  <a:pt x="1711" y="3004"/>
                  <a:pt x="1689" y="3007"/>
                  <a:pt x="1668" y="3010"/>
                </a:cubicBezTo>
                <a:cubicBezTo>
                  <a:pt x="1657" y="2989"/>
                  <a:pt x="1643" y="2970"/>
                  <a:pt x="1627" y="2954"/>
                </a:cubicBezTo>
                <a:cubicBezTo>
                  <a:pt x="1577" y="2780"/>
                  <a:pt x="1545" y="2543"/>
                  <a:pt x="1545" y="2339"/>
                </a:cubicBezTo>
                <a:cubicBezTo>
                  <a:pt x="1545" y="2314"/>
                  <a:pt x="1546" y="2288"/>
                  <a:pt x="1547" y="2262"/>
                </a:cubicBezTo>
                <a:close/>
                <a:moveTo>
                  <a:pt x="3412" y="4206"/>
                </a:moveTo>
                <a:cubicBezTo>
                  <a:pt x="3109" y="4206"/>
                  <a:pt x="2820" y="4134"/>
                  <a:pt x="2563" y="4004"/>
                </a:cubicBezTo>
                <a:cubicBezTo>
                  <a:pt x="2975" y="3907"/>
                  <a:pt x="3419" y="3778"/>
                  <a:pt x="3868" y="3621"/>
                </a:cubicBezTo>
                <a:cubicBezTo>
                  <a:pt x="4310" y="3466"/>
                  <a:pt x="4732" y="3294"/>
                  <a:pt x="5110" y="3116"/>
                </a:cubicBezTo>
                <a:cubicBezTo>
                  <a:pt x="4814" y="3759"/>
                  <a:pt x="4165" y="4206"/>
                  <a:pt x="3412" y="4206"/>
                </a:cubicBezTo>
                <a:close/>
                <a:moveTo>
                  <a:pt x="6227" y="1851"/>
                </a:moveTo>
                <a:cubicBezTo>
                  <a:pt x="6104" y="1983"/>
                  <a:pt x="5917" y="2127"/>
                  <a:pt x="5669" y="2281"/>
                </a:cubicBezTo>
                <a:cubicBezTo>
                  <a:pt x="5170" y="2591"/>
                  <a:pt x="4475" y="2908"/>
                  <a:pt x="3712" y="3175"/>
                </a:cubicBezTo>
                <a:cubicBezTo>
                  <a:pt x="2949" y="3441"/>
                  <a:pt x="2207" y="3626"/>
                  <a:pt x="1623" y="3695"/>
                </a:cubicBezTo>
                <a:cubicBezTo>
                  <a:pt x="1337" y="3729"/>
                  <a:pt x="1096" y="3732"/>
                  <a:pt x="920" y="3706"/>
                </a:cubicBezTo>
                <a:cubicBezTo>
                  <a:pt x="772" y="3684"/>
                  <a:pt x="585" y="3625"/>
                  <a:pt x="532" y="3472"/>
                </a:cubicBezTo>
                <a:cubicBezTo>
                  <a:pt x="515" y="3424"/>
                  <a:pt x="464" y="3277"/>
                  <a:pt x="713" y="3023"/>
                </a:cubicBezTo>
                <a:cubicBezTo>
                  <a:pt x="808" y="2926"/>
                  <a:pt x="937" y="2822"/>
                  <a:pt x="1098" y="2714"/>
                </a:cubicBezTo>
                <a:cubicBezTo>
                  <a:pt x="1108" y="2789"/>
                  <a:pt x="1121" y="2862"/>
                  <a:pt x="1135" y="2932"/>
                </a:cubicBezTo>
                <a:cubicBezTo>
                  <a:pt x="1049" y="2994"/>
                  <a:pt x="975" y="3053"/>
                  <a:pt x="913" y="3109"/>
                </a:cubicBezTo>
                <a:cubicBezTo>
                  <a:pt x="843" y="3172"/>
                  <a:pt x="818" y="3272"/>
                  <a:pt x="849" y="3361"/>
                </a:cubicBezTo>
                <a:cubicBezTo>
                  <a:pt x="881" y="3450"/>
                  <a:pt x="962" y="3512"/>
                  <a:pt x="1056" y="3519"/>
                </a:cubicBezTo>
                <a:cubicBezTo>
                  <a:pt x="1248" y="3532"/>
                  <a:pt x="1500" y="3514"/>
                  <a:pt x="1806" y="3467"/>
                </a:cubicBezTo>
                <a:cubicBezTo>
                  <a:pt x="2339" y="3385"/>
                  <a:pt x="2992" y="3214"/>
                  <a:pt x="3645" y="2985"/>
                </a:cubicBezTo>
                <a:cubicBezTo>
                  <a:pt x="4299" y="2757"/>
                  <a:pt x="4917" y="2484"/>
                  <a:pt x="5385" y="2216"/>
                </a:cubicBezTo>
                <a:cubicBezTo>
                  <a:pt x="5653" y="2063"/>
                  <a:pt x="5861" y="1920"/>
                  <a:pt x="6003" y="1790"/>
                </a:cubicBezTo>
                <a:cubicBezTo>
                  <a:pt x="6073" y="1726"/>
                  <a:pt x="6098" y="1627"/>
                  <a:pt x="6067" y="1537"/>
                </a:cubicBezTo>
                <a:cubicBezTo>
                  <a:pt x="6036" y="1448"/>
                  <a:pt x="5954" y="1386"/>
                  <a:pt x="5860" y="1380"/>
                </a:cubicBezTo>
                <a:cubicBezTo>
                  <a:pt x="5769" y="1374"/>
                  <a:pt x="5664" y="1374"/>
                  <a:pt x="5547" y="1382"/>
                </a:cubicBezTo>
                <a:cubicBezTo>
                  <a:pt x="5517" y="1315"/>
                  <a:pt x="5484" y="1250"/>
                  <a:pt x="5448" y="1187"/>
                </a:cubicBezTo>
                <a:cubicBezTo>
                  <a:pt x="5998" y="1139"/>
                  <a:pt x="6312" y="1220"/>
                  <a:pt x="6385" y="1426"/>
                </a:cubicBezTo>
                <a:cubicBezTo>
                  <a:pt x="6438" y="1580"/>
                  <a:pt x="6328" y="1742"/>
                  <a:pt x="6227" y="1851"/>
                </a:cubicBezTo>
                <a:close/>
              </a:path>
            </a:pathLst>
          </a:custGeom>
          <a:solidFill>
            <a:schemeClr val="accent1"/>
          </a:solidFill>
          <a:ln>
            <a:noFill/>
          </a:ln>
        </p:spPr>
      </p:sp>
      <p:sp>
        <p:nvSpPr>
          <p:cNvPr id="45" name="solar-system_228124">
            <a:extLst>
              <a:ext uri="{FF2B5EF4-FFF2-40B4-BE49-F238E27FC236}">
                <a16:creationId xmlns:a16="http://schemas.microsoft.com/office/drawing/2014/main" id="{DD90E45D-4364-4A1F-B09B-306247651C3B}"/>
              </a:ext>
            </a:extLst>
          </p:cNvPr>
          <p:cNvSpPr>
            <a:spLocks noChangeAspect="1"/>
          </p:cNvSpPr>
          <p:nvPr/>
        </p:nvSpPr>
        <p:spPr bwMode="auto">
          <a:xfrm>
            <a:off x="8350648" y="2032378"/>
            <a:ext cx="213402" cy="212803"/>
          </a:xfrm>
          <a:custGeom>
            <a:avLst/>
            <a:gdLst>
              <a:gd name="connsiteX0" fmla="*/ 437932 w 607647"/>
              <a:gd name="connsiteY0" fmla="*/ 435655 h 605941"/>
              <a:gd name="connsiteX1" fmla="*/ 449859 w 607647"/>
              <a:gd name="connsiteY1" fmla="*/ 447564 h 605941"/>
              <a:gd name="connsiteX2" fmla="*/ 437932 w 607647"/>
              <a:gd name="connsiteY2" fmla="*/ 435655 h 605941"/>
              <a:gd name="connsiteX3" fmla="*/ 304681 w 607647"/>
              <a:gd name="connsiteY3" fmla="*/ 246384 h 605941"/>
              <a:gd name="connsiteX4" fmla="*/ 247091 w 607647"/>
              <a:gd name="connsiteY4" fmla="*/ 303878 h 605941"/>
              <a:gd name="connsiteX5" fmla="*/ 304681 w 607647"/>
              <a:gd name="connsiteY5" fmla="*/ 361372 h 605941"/>
              <a:gd name="connsiteX6" fmla="*/ 362271 w 607647"/>
              <a:gd name="connsiteY6" fmla="*/ 303878 h 605941"/>
              <a:gd name="connsiteX7" fmla="*/ 304681 w 607647"/>
              <a:gd name="connsiteY7" fmla="*/ 246384 h 605941"/>
              <a:gd name="connsiteX8" fmla="*/ 304726 w 607647"/>
              <a:gd name="connsiteY8" fmla="*/ 171029 h 605941"/>
              <a:gd name="connsiteX9" fmla="*/ 329782 w 607647"/>
              <a:gd name="connsiteY9" fmla="*/ 199287 h 605941"/>
              <a:gd name="connsiteX10" fmla="*/ 361025 w 607647"/>
              <a:gd name="connsiteY10" fmla="*/ 212261 h 605941"/>
              <a:gd name="connsiteX11" fmla="*/ 396452 w 607647"/>
              <a:gd name="connsiteY11" fmla="*/ 247628 h 605941"/>
              <a:gd name="connsiteX12" fmla="*/ 409447 w 607647"/>
              <a:gd name="connsiteY12" fmla="*/ 278819 h 605941"/>
              <a:gd name="connsiteX13" fmla="*/ 409447 w 607647"/>
              <a:gd name="connsiteY13" fmla="*/ 328848 h 605941"/>
              <a:gd name="connsiteX14" fmla="*/ 396452 w 607647"/>
              <a:gd name="connsiteY14" fmla="*/ 360128 h 605941"/>
              <a:gd name="connsiteX15" fmla="*/ 361025 w 607647"/>
              <a:gd name="connsiteY15" fmla="*/ 395495 h 605941"/>
              <a:gd name="connsiteX16" fmla="*/ 329782 w 607647"/>
              <a:gd name="connsiteY16" fmla="*/ 408380 h 605941"/>
              <a:gd name="connsiteX17" fmla="*/ 279669 w 607647"/>
              <a:gd name="connsiteY17" fmla="*/ 408380 h 605941"/>
              <a:gd name="connsiteX18" fmla="*/ 248426 w 607647"/>
              <a:gd name="connsiteY18" fmla="*/ 395495 h 605941"/>
              <a:gd name="connsiteX19" fmla="*/ 213000 w 607647"/>
              <a:gd name="connsiteY19" fmla="*/ 360128 h 605941"/>
              <a:gd name="connsiteX20" fmla="*/ 200004 w 607647"/>
              <a:gd name="connsiteY20" fmla="*/ 328848 h 605941"/>
              <a:gd name="connsiteX21" fmla="*/ 200004 w 607647"/>
              <a:gd name="connsiteY21" fmla="*/ 278819 h 605941"/>
              <a:gd name="connsiteX22" fmla="*/ 213000 w 607647"/>
              <a:gd name="connsiteY22" fmla="*/ 247628 h 605941"/>
              <a:gd name="connsiteX23" fmla="*/ 248426 w 607647"/>
              <a:gd name="connsiteY23" fmla="*/ 212261 h 605941"/>
              <a:gd name="connsiteX24" fmla="*/ 279669 w 607647"/>
              <a:gd name="connsiteY24" fmla="*/ 199287 h 605941"/>
              <a:gd name="connsiteX25" fmla="*/ 304726 w 607647"/>
              <a:gd name="connsiteY25" fmla="*/ 171029 h 605941"/>
              <a:gd name="connsiteX26" fmla="*/ 138780 w 607647"/>
              <a:gd name="connsiteY26" fmla="*/ 155607 h 605941"/>
              <a:gd name="connsiteX27" fmla="*/ 92763 w 607647"/>
              <a:gd name="connsiteY27" fmla="*/ 163162 h 605941"/>
              <a:gd name="connsiteX28" fmla="*/ 124806 w 607647"/>
              <a:gd name="connsiteY28" fmla="*/ 481782 h 605941"/>
              <a:gd name="connsiteX29" fmla="*/ 469974 w 607647"/>
              <a:gd name="connsiteY29" fmla="*/ 493869 h 605941"/>
              <a:gd name="connsiteX30" fmla="*/ 417193 w 607647"/>
              <a:gd name="connsiteY30" fmla="*/ 493602 h 605941"/>
              <a:gd name="connsiteX31" fmla="*/ 147858 w 607647"/>
              <a:gd name="connsiteY31" fmla="*/ 459296 h 605941"/>
              <a:gd name="connsiteX32" fmla="*/ 138780 w 607647"/>
              <a:gd name="connsiteY32" fmla="*/ 155607 h 605941"/>
              <a:gd name="connsiteX33" fmla="*/ 304700 w 607647"/>
              <a:gd name="connsiteY33" fmla="*/ 131256 h 605941"/>
              <a:gd name="connsiteX34" fmla="*/ 183283 w 607647"/>
              <a:gd name="connsiteY34" fmla="*/ 181381 h 605941"/>
              <a:gd name="connsiteX35" fmla="*/ 183283 w 607647"/>
              <a:gd name="connsiteY35" fmla="*/ 423923 h 605941"/>
              <a:gd name="connsiteX36" fmla="*/ 386575 w 607647"/>
              <a:gd name="connsiteY36" fmla="*/ 453430 h 605941"/>
              <a:gd name="connsiteX37" fmla="*/ 455733 w 607647"/>
              <a:gd name="connsiteY37" fmla="*/ 384462 h 605941"/>
              <a:gd name="connsiteX38" fmla="*/ 426183 w 607647"/>
              <a:gd name="connsiteY38" fmla="*/ 181381 h 605941"/>
              <a:gd name="connsiteX39" fmla="*/ 304700 w 607647"/>
              <a:gd name="connsiteY39" fmla="*/ 131256 h 605941"/>
              <a:gd name="connsiteX40" fmla="*/ 101130 w 607647"/>
              <a:gd name="connsiteY40" fmla="*/ 100504 h 605941"/>
              <a:gd name="connsiteX41" fmla="*/ 113057 w 607647"/>
              <a:gd name="connsiteY41" fmla="*/ 112413 h 605941"/>
              <a:gd name="connsiteX42" fmla="*/ 101130 w 607647"/>
              <a:gd name="connsiteY42" fmla="*/ 100504 h 605941"/>
              <a:gd name="connsiteX43" fmla="*/ 328431 w 607647"/>
              <a:gd name="connsiteY43" fmla="*/ 51223 h 605941"/>
              <a:gd name="connsiteX44" fmla="*/ 163880 w 607647"/>
              <a:gd name="connsiteY44" fmla="*/ 92150 h 605941"/>
              <a:gd name="connsiteX45" fmla="*/ 156492 w 607647"/>
              <a:gd name="connsiteY45" fmla="*/ 137832 h 605941"/>
              <a:gd name="connsiteX46" fmla="*/ 461607 w 607647"/>
              <a:gd name="connsiteY46" fmla="*/ 146009 h 605941"/>
              <a:gd name="connsiteX47" fmla="*/ 495964 w 607647"/>
              <a:gd name="connsiteY47" fmla="*/ 414947 h 605941"/>
              <a:gd name="connsiteX48" fmla="*/ 496587 w 607647"/>
              <a:gd name="connsiteY48" fmla="*/ 467117 h 605941"/>
              <a:gd name="connsiteX49" fmla="*/ 482969 w 607647"/>
              <a:gd name="connsiteY49" fmla="*/ 124145 h 605941"/>
              <a:gd name="connsiteX50" fmla="*/ 328431 w 607647"/>
              <a:gd name="connsiteY50" fmla="*/ 51223 h 605941"/>
              <a:gd name="connsiteX51" fmla="*/ 279119 w 607647"/>
              <a:gd name="connsiteY51" fmla="*/ 990 h 605941"/>
              <a:gd name="connsiteX52" fmla="*/ 518394 w 607647"/>
              <a:gd name="connsiteY52" fmla="*/ 88773 h 605941"/>
              <a:gd name="connsiteX53" fmla="*/ 303887 w 607647"/>
              <a:gd name="connsiteY53" fmla="*/ 605941 h 605941"/>
              <a:gd name="connsiteX54" fmla="*/ 53956 w 607647"/>
              <a:gd name="connsiteY54" fmla="*/ 131166 h 605941"/>
              <a:gd name="connsiteX55" fmla="*/ 131748 w 607647"/>
              <a:gd name="connsiteY55" fmla="*/ 53489 h 605941"/>
              <a:gd name="connsiteX56" fmla="*/ 279119 w 607647"/>
              <a:gd name="connsiteY56" fmla="*/ 990 h 60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7647" h="605941">
                <a:moveTo>
                  <a:pt x="437932" y="435655"/>
                </a:moveTo>
                <a:cubicBezTo>
                  <a:pt x="429832" y="443654"/>
                  <a:pt x="441937" y="455385"/>
                  <a:pt x="449859" y="447564"/>
                </a:cubicBezTo>
                <a:cubicBezTo>
                  <a:pt x="457691" y="439743"/>
                  <a:pt x="445764" y="427745"/>
                  <a:pt x="437932" y="435655"/>
                </a:cubicBezTo>
                <a:close/>
                <a:moveTo>
                  <a:pt x="304681" y="246384"/>
                </a:moveTo>
                <a:cubicBezTo>
                  <a:pt x="272993" y="246384"/>
                  <a:pt x="247091" y="272154"/>
                  <a:pt x="247091" y="303878"/>
                </a:cubicBezTo>
                <a:cubicBezTo>
                  <a:pt x="247091" y="335602"/>
                  <a:pt x="272993" y="361372"/>
                  <a:pt x="304681" y="361372"/>
                </a:cubicBezTo>
                <a:cubicBezTo>
                  <a:pt x="336458" y="361372"/>
                  <a:pt x="362271" y="335602"/>
                  <a:pt x="362271" y="303878"/>
                </a:cubicBezTo>
                <a:cubicBezTo>
                  <a:pt x="362271" y="272154"/>
                  <a:pt x="336458" y="246384"/>
                  <a:pt x="304681" y="246384"/>
                </a:cubicBezTo>
                <a:close/>
                <a:moveTo>
                  <a:pt x="304726" y="171029"/>
                </a:moveTo>
                <a:cubicBezTo>
                  <a:pt x="317254" y="171029"/>
                  <a:pt x="329782" y="180448"/>
                  <a:pt x="329782" y="199287"/>
                </a:cubicBezTo>
                <a:cubicBezTo>
                  <a:pt x="340998" y="201953"/>
                  <a:pt x="351501" y="206396"/>
                  <a:pt x="361025" y="212261"/>
                </a:cubicBezTo>
                <a:cubicBezTo>
                  <a:pt x="387729" y="185602"/>
                  <a:pt x="423155" y="220969"/>
                  <a:pt x="396452" y="247628"/>
                </a:cubicBezTo>
                <a:cubicBezTo>
                  <a:pt x="402326" y="257136"/>
                  <a:pt x="406777" y="267711"/>
                  <a:pt x="409447" y="278819"/>
                </a:cubicBezTo>
                <a:cubicBezTo>
                  <a:pt x="447188" y="278819"/>
                  <a:pt x="447099" y="328848"/>
                  <a:pt x="409447" y="328848"/>
                </a:cubicBezTo>
                <a:cubicBezTo>
                  <a:pt x="406777" y="340045"/>
                  <a:pt x="402326" y="350531"/>
                  <a:pt x="396452" y="360128"/>
                </a:cubicBezTo>
                <a:cubicBezTo>
                  <a:pt x="423155" y="386787"/>
                  <a:pt x="387729" y="422065"/>
                  <a:pt x="361025" y="395495"/>
                </a:cubicBezTo>
                <a:cubicBezTo>
                  <a:pt x="351501" y="401360"/>
                  <a:pt x="340998" y="405714"/>
                  <a:pt x="329782" y="408380"/>
                </a:cubicBezTo>
                <a:cubicBezTo>
                  <a:pt x="329782" y="446058"/>
                  <a:pt x="279669" y="446058"/>
                  <a:pt x="279669" y="408380"/>
                </a:cubicBezTo>
                <a:cubicBezTo>
                  <a:pt x="268454" y="405714"/>
                  <a:pt x="257950" y="401360"/>
                  <a:pt x="248426" y="395495"/>
                </a:cubicBezTo>
                <a:cubicBezTo>
                  <a:pt x="221634" y="422154"/>
                  <a:pt x="186296" y="386698"/>
                  <a:pt x="213000" y="360128"/>
                </a:cubicBezTo>
                <a:cubicBezTo>
                  <a:pt x="207125" y="350531"/>
                  <a:pt x="202674" y="340045"/>
                  <a:pt x="200004" y="328848"/>
                </a:cubicBezTo>
                <a:cubicBezTo>
                  <a:pt x="162174" y="328848"/>
                  <a:pt x="162441" y="278819"/>
                  <a:pt x="200004" y="278819"/>
                </a:cubicBezTo>
                <a:cubicBezTo>
                  <a:pt x="202674" y="267711"/>
                  <a:pt x="207125" y="257136"/>
                  <a:pt x="213000" y="247628"/>
                </a:cubicBezTo>
                <a:cubicBezTo>
                  <a:pt x="186207" y="220969"/>
                  <a:pt x="221723" y="185602"/>
                  <a:pt x="248426" y="212261"/>
                </a:cubicBezTo>
                <a:cubicBezTo>
                  <a:pt x="257950" y="206396"/>
                  <a:pt x="268454" y="201953"/>
                  <a:pt x="279669" y="199287"/>
                </a:cubicBezTo>
                <a:cubicBezTo>
                  <a:pt x="279669" y="180448"/>
                  <a:pt x="292197" y="171029"/>
                  <a:pt x="304726" y="171029"/>
                </a:cubicBezTo>
                <a:close/>
                <a:moveTo>
                  <a:pt x="138780" y="155607"/>
                </a:moveTo>
                <a:cubicBezTo>
                  <a:pt x="124806" y="164584"/>
                  <a:pt x="107983" y="166983"/>
                  <a:pt x="92763" y="163162"/>
                </a:cubicBezTo>
                <a:cubicBezTo>
                  <a:pt x="26542" y="262347"/>
                  <a:pt x="38914" y="396016"/>
                  <a:pt x="124806" y="481782"/>
                </a:cubicBezTo>
                <a:cubicBezTo>
                  <a:pt x="220132" y="576968"/>
                  <a:pt x="370910" y="580167"/>
                  <a:pt x="469974" y="493869"/>
                </a:cubicBezTo>
                <a:cubicBezTo>
                  <a:pt x="453330" y="502134"/>
                  <a:pt x="433659" y="502045"/>
                  <a:pt x="417193" y="493602"/>
                </a:cubicBezTo>
                <a:cubicBezTo>
                  <a:pt x="330589" y="544439"/>
                  <a:pt x="219687" y="531019"/>
                  <a:pt x="147858" y="459296"/>
                </a:cubicBezTo>
                <a:cubicBezTo>
                  <a:pt x="64459" y="376019"/>
                  <a:pt x="61433" y="242528"/>
                  <a:pt x="138780" y="155607"/>
                </a:cubicBezTo>
                <a:close/>
                <a:moveTo>
                  <a:pt x="304700" y="131256"/>
                </a:moveTo>
                <a:cubicBezTo>
                  <a:pt x="260719" y="131256"/>
                  <a:pt x="216750" y="147964"/>
                  <a:pt x="183283" y="181381"/>
                </a:cubicBezTo>
                <a:cubicBezTo>
                  <a:pt x="116350" y="248216"/>
                  <a:pt x="116350" y="357089"/>
                  <a:pt x="183283" y="423923"/>
                </a:cubicBezTo>
                <a:cubicBezTo>
                  <a:pt x="237399" y="477960"/>
                  <a:pt x="320265" y="489336"/>
                  <a:pt x="386575" y="453430"/>
                </a:cubicBezTo>
                <a:cubicBezTo>
                  <a:pt x="378297" y="412636"/>
                  <a:pt x="413900" y="375930"/>
                  <a:pt x="455733" y="384462"/>
                </a:cubicBezTo>
                <a:cubicBezTo>
                  <a:pt x="491692" y="318072"/>
                  <a:pt x="480210" y="235329"/>
                  <a:pt x="426183" y="181381"/>
                </a:cubicBezTo>
                <a:cubicBezTo>
                  <a:pt x="392672" y="147964"/>
                  <a:pt x="348680" y="131256"/>
                  <a:pt x="304700" y="131256"/>
                </a:cubicBezTo>
                <a:close/>
                <a:moveTo>
                  <a:pt x="101130" y="100504"/>
                </a:moveTo>
                <a:cubicBezTo>
                  <a:pt x="93386" y="108236"/>
                  <a:pt x="104868" y="120590"/>
                  <a:pt x="113057" y="112413"/>
                </a:cubicBezTo>
                <a:cubicBezTo>
                  <a:pt x="120889" y="104681"/>
                  <a:pt x="109051" y="92594"/>
                  <a:pt x="101130" y="100504"/>
                </a:cubicBezTo>
                <a:close/>
                <a:moveTo>
                  <a:pt x="328431" y="51223"/>
                </a:moveTo>
                <a:cubicBezTo>
                  <a:pt x="271801" y="45690"/>
                  <a:pt x="213501" y="59133"/>
                  <a:pt x="163880" y="92150"/>
                </a:cubicBezTo>
                <a:cubicBezTo>
                  <a:pt x="167618" y="107348"/>
                  <a:pt x="165304" y="123967"/>
                  <a:pt x="156492" y="137832"/>
                </a:cubicBezTo>
                <a:cubicBezTo>
                  <a:pt x="243452" y="59710"/>
                  <a:pt x="377941" y="62465"/>
                  <a:pt x="461607" y="146009"/>
                </a:cubicBezTo>
                <a:cubicBezTo>
                  <a:pt x="533614" y="217909"/>
                  <a:pt x="546787" y="328737"/>
                  <a:pt x="495964" y="414947"/>
                </a:cubicBezTo>
                <a:cubicBezTo>
                  <a:pt x="504598" y="431567"/>
                  <a:pt x="504420" y="451119"/>
                  <a:pt x="496587" y="467117"/>
                </a:cubicBezTo>
                <a:cubicBezTo>
                  <a:pt x="581321" y="368376"/>
                  <a:pt x="577850" y="218887"/>
                  <a:pt x="482969" y="124145"/>
                </a:cubicBezTo>
                <a:cubicBezTo>
                  <a:pt x="440023" y="81263"/>
                  <a:pt x="385062" y="56755"/>
                  <a:pt x="328431" y="51223"/>
                </a:cubicBezTo>
                <a:close/>
                <a:moveTo>
                  <a:pt x="279119" y="990"/>
                </a:moveTo>
                <a:cubicBezTo>
                  <a:pt x="365205" y="-5970"/>
                  <a:pt x="453308" y="23782"/>
                  <a:pt x="518394" y="88773"/>
                </a:cubicBezTo>
                <a:cubicBezTo>
                  <a:pt x="710114" y="280211"/>
                  <a:pt x="571887" y="605941"/>
                  <a:pt x="303887" y="605941"/>
                </a:cubicBezTo>
                <a:cubicBezTo>
                  <a:pt x="60365" y="606030"/>
                  <a:pt x="-84805" y="331492"/>
                  <a:pt x="53956" y="131166"/>
                </a:cubicBezTo>
                <a:cubicBezTo>
                  <a:pt x="31082" y="81751"/>
                  <a:pt x="82349" y="30559"/>
                  <a:pt x="131748" y="53489"/>
                </a:cubicBezTo>
                <a:cubicBezTo>
                  <a:pt x="176541" y="22560"/>
                  <a:pt x="227467" y="5167"/>
                  <a:pt x="279119" y="990"/>
                </a:cubicBezTo>
                <a:close/>
              </a:path>
            </a:pathLst>
          </a:custGeom>
          <a:solidFill>
            <a:schemeClr val="accent1"/>
          </a:solidFill>
          <a:ln>
            <a:noFill/>
          </a:ln>
        </p:spPr>
      </p:sp>
      <p:sp>
        <p:nvSpPr>
          <p:cNvPr id="46" name="science_171409">
            <a:extLst>
              <a:ext uri="{FF2B5EF4-FFF2-40B4-BE49-F238E27FC236}">
                <a16:creationId xmlns:a16="http://schemas.microsoft.com/office/drawing/2014/main" id="{B5E5D6F9-96F7-4BDB-B8C3-AC7BBCC95246}"/>
              </a:ext>
            </a:extLst>
          </p:cNvPr>
          <p:cNvSpPr>
            <a:spLocks noChangeAspect="1"/>
          </p:cNvSpPr>
          <p:nvPr/>
        </p:nvSpPr>
        <p:spPr bwMode="auto">
          <a:xfrm>
            <a:off x="7463624" y="2032090"/>
            <a:ext cx="213402" cy="213091"/>
          </a:xfrm>
          <a:custGeom>
            <a:avLst/>
            <a:gdLst>
              <a:gd name="connsiteX0" fmla="*/ 351512 w 608453"/>
              <a:gd name="connsiteY0" fmla="*/ 527474 h 607566"/>
              <a:gd name="connsiteX1" fmla="*/ 365947 w 608453"/>
              <a:gd name="connsiteY1" fmla="*/ 533451 h 607566"/>
              <a:gd name="connsiteX2" fmla="*/ 371935 w 608453"/>
              <a:gd name="connsiteY2" fmla="*/ 548009 h 607566"/>
              <a:gd name="connsiteX3" fmla="*/ 365947 w 608453"/>
              <a:gd name="connsiteY3" fmla="*/ 562567 h 607566"/>
              <a:gd name="connsiteX4" fmla="*/ 351512 w 608453"/>
              <a:gd name="connsiteY4" fmla="*/ 568543 h 607566"/>
              <a:gd name="connsiteX5" fmla="*/ 336925 w 608453"/>
              <a:gd name="connsiteY5" fmla="*/ 562567 h 607566"/>
              <a:gd name="connsiteX6" fmla="*/ 330936 w 608453"/>
              <a:gd name="connsiteY6" fmla="*/ 548009 h 607566"/>
              <a:gd name="connsiteX7" fmla="*/ 336925 w 608453"/>
              <a:gd name="connsiteY7" fmla="*/ 533451 h 607566"/>
              <a:gd name="connsiteX8" fmla="*/ 351512 w 608453"/>
              <a:gd name="connsiteY8" fmla="*/ 527474 h 607566"/>
              <a:gd name="connsiteX9" fmla="*/ 96651 w 608453"/>
              <a:gd name="connsiteY9" fmla="*/ 340302 h 607566"/>
              <a:gd name="connsiteX10" fmla="*/ 59316 w 608453"/>
              <a:gd name="connsiteY10" fmla="*/ 414406 h 607566"/>
              <a:gd name="connsiteX11" fmla="*/ 59008 w 608453"/>
              <a:gd name="connsiteY11" fmla="*/ 548652 h 607566"/>
              <a:gd name="connsiteX12" fmla="*/ 193448 w 608453"/>
              <a:gd name="connsiteY12" fmla="*/ 548345 h 607566"/>
              <a:gd name="connsiteX13" fmla="*/ 267659 w 608453"/>
              <a:gd name="connsiteY13" fmla="*/ 511063 h 607566"/>
              <a:gd name="connsiteX14" fmla="*/ 176086 w 608453"/>
              <a:gd name="connsiteY14" fmla="*/ 431743 h 607566"/>
              <a:gd name="connsiteX15" fmla="*/ 96651 w 608453"/>
              <a:gd name="connsiteY15" fmla="*/ 340302 h 607566"/>
              <a:gd name="connsiteX16" fmla="*/ 304192 w 608453"/>
              <a:gd name="connsiteY16" fmla="*/ 257606 h 607566"/>
              <a:gd name="connsiteX17" fmla="*/ 257941 w 608453"/>
              <a:gd name="connsiteY17" fmla="*/ 303782 h 607566"/>
              <a:gd name="connsiteX18" fmla="*/ 304192 w 608453"/>
              <a:gd name="connsiteY18" fmla="*/ 349958 h 607566"/>
              <a:gd name="connsiteX19" fmla="*/ 350442 w 608453"/>
              <a:gd name="connsiteY19" fmla="*/ 303782 h 607566"/>
              <a:gd name="connsiteX20" fmla="*/ 304192 w 608453"/>
              <a:gd name="connsiteY20" fmla="*/ 257606 h 607566"/>
              <a:gd name="connsiteX21" fmla="*/ 545278 w 608453"/>
              <a:gd name="connsiteY21" fmla="*/ 234698 h 607566"/>
              <a:gd name="connsiteX22" fmla="*/ 559861 w 608453"/>
              <a:gd name="connsiteY22" fmla="*/ 240687 h 607566"/>
              <a:gd name="connsiteX23" fmla="*/ 565848 w 608453"/>
              <a:gd name="connsiteY23" fmla="*/ 255121 h 607566"/>
              <a:gd name="connsiteX24" fmla="*/ 559861 w 608453"/>
              <a:gd name="connsiteY24" fmla="*/ 269709 h 607566"/>
              <a:gd name="connsiteX25" fmla="*/ 545278 w 608453"/>
              <a:gd name="connsiteY25" fmla="*/ 275697 h 607566"/>
              <a:gd name="connsiteX26" fmla="*/ 530848 w 608453"/>
              <a:gd name="connsiteY26" fmla="*/ 269709 h 607566"/>
              <a:gd name="connsiteX27" fmla="*/ 524708 w 608453"/>
              <a:gd name="connsiteY27" fmla="*/ 255121 h 607566"/>
              <a:gd name="connsiteX28" fmla="*/ 530848 w 608453"/>
              <a:gd name="connsiteY28" fmla="*/ 240687 h 607566"/>
              <a:gd name="connsiteX29" fmla="*/ 545278 w 608453"/>
              <a:gd name="connsiteY29" fmla="*/ 234698 h 607566"/>
              <a:gd name="connsiteX30" fmla="*/ 304192 w 608453"/>
              <a:gd name="connsiteY30" fmla="*/ 216492 h 607566"/>
              <a:gd name="connsiteX31" fmla="*/ 391622 w 608453"/>
              <a:gd name="connsiteY31" fmla="*/ 303782 h 607566"/>
              <a:gd name="connsiteX32" fmla="*/ 304192 w 608453"/>
              <a:gd name="connsiteY32" fmla="*/ 391071 h 607566"/>
              <a:gd name="connsiteX33" fmla="*/ 216761 w 608453"/>
              <a:gd name="connsiteY33" fmla="*/ 303782 h 607566"/>
              <a:gd name="connsiteX34" fmla="*/ 304192 w 608453"/>
              <a:gd name="connsiteY34" fmla="*/ 216492 h 607566"/>
              <a:gd name="connsiteX35" fmla="*/ 304227 w 608453"/>
              <a:gd name="connsiteY35" fmla="*/ 120599 h 607566"/>
              <a:gd name="connsiteX36" fmla="*/ 205125 w 608453"/>
              <a:gd name="connsiteY36" fmla="*/ 204829 h 607566"/>
              <a:gd name="connsiteX37" fmla="*/ 120774 w 608453"/>
              <a:gd name="connsiteY37" fmla="*/ 303787 h 607566"/>
              <a:gd name="connsiteX38" fmla="*/ 205125 w 608453"/>
              <a:gd name="connsiteY38" fmla="*/ 402746 h 607566"/>
              <a:gd name="connsiteX39" fmla="*/ 304227 w 608453"/>
              <a:gd name="connsiteY39" fmla="*/ 486822 h 607566"/>
              <a:gd name="connsiteX40" fmla="*/ 403328 w 608453"/>
              <a:gd name="connsiteY40" fmla="*/ 402746 h 607566"/>
              <a:gd name="connsiteX41" fmla="*/ 487526 w 608453"/>
              <a:gd name="connsiteY41" fmla="*/ 303787 h 607566"/>
              <a:gd name="connsiteX42" fmla="*/ 403328 w 608453"/>
              <a:gd name="connsiteY42" fmla="*/ 204829 h 607566"/>
              <a:gd name="connsiteX43" fmla="*/ 304227 w 608453"/>
              <a:gd name="connsiteY43" fmla="*/ 120599 h 607566"/>
              <a:gd name="connsiteX44" fmla="*/ 112054 w 608453"/>
              <a:gd name="connsiteY44" fmla="*/ 41068 h 607566"/>
              <a:gd name="connsiteX45" fmla="*/ 59008 w 608453"/>
              <a:gd name="connsiteY45" fmla="*/ 58923 h 607566"/>
              <a:gd name="connsiteX46" fmla="*/ 59316 w 608453"/>
              <a:gd name="connsiteY46" fmla="*/ 193169 h 607566"/>
              <a:gd name="connsiteX47" fmla="*/ 96651 w 608453"/>
              <a:gd name="connsiteY47" fmla="*/ 267272 h 607566"/>
              <a:gd name="connsiteX48" fmla="*/ 176086 w 608453"/>
              <a:gd name="connsiteY48" fmla="*/ 175832 h 607566"/>
              <a:gd name="connsiteX49" fmla="*/ 267659 w 608453"/>
              <a:gd name="connsiteY49" fmla="*/ 96512 h 607566"/>
              <a:gd name="connsiteX50" fmla="*/ 193448 w 608453"/>
              <a:gd name="connsiteY50" fmla="*/ 59230 h 607566"/>
              <a:gd name="connsiteX51" fmla="*/ 112054 w 608453"/>
              <a:gd name="connsiteY51" fmla="*/ 41068 h 607566"/>
              <a:gd name="connsiteX52" fmla="*/ 103297 w 608453"/>
              <a:gd name="connsiteY52" fmla="*/ 200 h 607566"/>
              <a:gd name="connsiteX53" fmla="*/ 208352 w 608453"/>
              <a:gd name="connsiteY53" fmla="*/ 21027 h 607566"/>
              <a:gd name="connsiteX54" fmla="*/ 304227 w 608453"/>
              <a:gd name="connsiteY54" fmla="*/ 71044 h 607566"/>
              <a:gd name="connsiteX55" fmla="*/ 400101 w 608453"/>
              <a:gd name="connsiteY55" fmla="*/ 21027 h 607566"/>
              <a:gd name="connsiteX56" fmla="*/ 505080 w 608453"/>
              <a:gd name="connsiteY56" fmla="*/ 200 h 607566"/>
              <a:gd name="connsiteX57" fmla="*/ 578484 w 608453"/>
              <a:gd name="connsiteY57" fmla="*/ 29773 h 607566"/>
              <a:gd name="connsiteX58" fmla="*/ 586166 w 608453"/>
              <a:gd name="connsiteY58" fmla="*/ 211273 h 607566"/>
              <a:gd name="connsiteX59" fmla="*/ 559432 w 608453"/>
              <a:gd name="connsiteY59" fmla="*/ 222626 h 607566"/>
              <a:gd name="connsiteX60" fmla="*/ 548062 w 608453"/>
              <a:gd name="connsiteY60" fmla="*/ 195930 h 607566"/>
              <a:gd name="connsiteX61" fmla="*/ 549445 w 608453"/>
              <a:gd name="connsiteY61" fmla="*/ 58923 h 607566"/>
              <a:gd name="connsiteX62" fmla="*/ 415005 w 608453"/>
              <a:gd name="connsiteY62" fmla="*/ 59230 h 607566"/>
              <a:gd name="connsiteX63" fmla="*/ 340794 w 608453"/>
              <a:gd name="connsiteY63" fmla="*/ 96512 h 607566"/>
              <a:gd name="connsiteX64" fmla="*/ 432367 w 608453"/>
              <a:gd name="connsiteY64" fmla="*/ 175832 h 607566"/>
              <a:gd name="connsiteX65" fmla="*/ 587395 w 608453"/>
              <a:gd name="connsiteY65" fmla="*/ 399524 h 607566"/>
              <a:gd name="connsiteX66" fmla="*/ 578484 w 608453"/>
              <a:gd name="connsiteY66" fmla="*/ 577649 h 607566"/>
              <a:gd name="connsiteX67" fmla="*/ 496898 w 608453"/>
              <a:gd name="connsiteY67" fmla="*/ 607566 h 607566"/>
              <a:gd name="connsiteX68" fmla="*/ 396875 w 608453"/>
              <a:gd name="connsiteY68" fmla="*/ 585320 h 607566"/>
              <a:gd name="connsiteX69" fmla="*/ 385505 w 608453"/>
              <a:gd name="connsiteY69" fmla="*/ 558624 h 607566"/>
              <a:gd name="connsiteX70" fmla="*/ 412086 w 608453"/>
              <a:gd name="connsiteY70" fmla="*/ 547271 h 607566"/>
              <a:gd name="connsiteX71" fmla="*/ 549445 w 608453"/>
              <a:gd name="connsiteY71" fmla="*/ 548652 h 607566"/>
              <a:gd name="connsiteX72" fmla="*/ 549138 w 608453"/>
              <a:gd name="connsiteY72" fmla="*/ 414406 h 607566"/>
              <a:gd name="connsiteX73" fmla="*/ 511802 w 608453"/>
              <a:gd name="connsiteY73" fmla="*/ 340302 h 607566"/>
              <a:gd name="connsiteX74" fmla="*/ 432367 w 608453"/>
              <a:gd name="connsiteY74" fmla="*/ 431743 h 607566"/>
              <a:gd name="connsiteX75" fmla="*/ 208352 w 608453"/>
              <a:gd name="connsiteY75" fmla="*/ 586547 h 607566"/>
              <a:gd name="connsiteX76" fmla="*/ 111555 w 608453"/>
              <a:gd name="connsiteY76" fmla="*/ 607566 h 607566"/>
              <a:gd name="connsiteX77" fmla="*/ 29816 w 608453"/>
              <a:gd name="connsiteY77" fmla="*/ 577649 h 607566"/>
              <a:gd name="connsiteX78" fmla="*/ 21058 w 608453"/>
              <a:gd name="connsiteY78" fmla="*/ 399524 h 607566"/>
              <a:gd name="connsiteX79" fmla="*/ 71146 w 608453"/>
              <a:gd name="connsiteY79" fmla="*/ 303787 h 607566"/>
              <a:gd name="connsiteX80" fmla="*/ 21058 w 608453"/>
              <a:gd name="connsiteY80" fmla="*/ 208051 h 607566"/>
              <a:gd name="connsiteX81" fmla="*/ 29816 w 608453"/>
              <a:gd name="connsiteY81" fmla="*/ 29773 h 607566"/>
              <a:gd name="connsiteX82" fmla="*/ 103297 w 608453"/>
              <a:gd name="connsiteY82" fmla="*/ 200 h 60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08453" h="607566">
                <a:moveTo>
                  <a:pt x="351512" y="527474"/>
                </a:moveTo>
                <a:cubicBezTo>
                  <a:pt x="356887" y="527474"/>
                  <a:pt x="362108" y="529620"/>
                  <a:pt x="365947" y="533451"/>
                </a:cubicBezTo>
                <a:cubicBezTo>
                  <a:pt x="369785" y="537282"/>
                  <a:pt x="371935" y="542645"/>
                  <a:pt x="371935" y="548009"/>
                </a:cubicBezTo>
                <a:cubicBezTo>
                  <a:pt x="371935" y="553372"/>
                  <a:pt x="369785" y="558736"/>
                  <a:pt x="365947" y="562567"/>
                </a:cubicBezTo>
                <a:cubicBezTo>
                  <a:pt x="362108" y="566398"/>
                  <a:pt x="356887" y="568543"/>
                  <a:pt x="351512" y="568543"/>
                </a:cubicBezTo>
                <a:cubicBezTo>
                  <a:pt x="345984" y="568543"/>
                  <a:pt x="340764" y="566398"/>
                  <a:pt x="336925" y="562567"/>
                </a:cubicBezTo>
                <a:cubicBezTo>
                  <a:pt x="333086" y="558736"/>
                  <a:pt x="330936" y="553372"/>
                  <a:pt x="330936" y="548009"/>
                </a:cubicBezTo>
                <a:cubicBezTo>
                  <a:pt x="330936" y="542645"/>
                  <a:pt x="333086" y="537282"/>
                  <a:pt x="336925" y="533451"/>
                </a:cubicBezTo>
                <a:cubicBezTo>
                  <a:pt x="340764" y="529620"/>
                  <a:pt x="345984" y="527474"/>
                  <a:pt x="351512" y="527474"/>
                </a:cubicBezTo>
                <a:close/>
                <a:moveTo>
                  <a:pt x="96651" y="340302"/>
                </a:moveTo>
                <a:cubicBezTo>
                  <a:pt x="81287" y="365464"/>
                  <a:pt x="68688" y="390318"/>
                  <a:pt x="59316" y="414406"/>
                </a:cubicBezTo>
                <a:cubicBezTo>
                  <a:pt x="35193" y="475929"/>
                  <a:pt x="35040" y="524871"/>
                  <a:pt x="59008" y="548652"/>
                </a:cubicBezTo>
                <a:cubicBezTo>
                  <a:pt x="82823" y="572586"/>
                  <a:pt x="131836" y="572432"/>
                  <a:pt x="193448" y="548345"/>
                </a:cubicBezTo>
                <a:cubicBezTo>
                  <a:pt x="217571" y="538986"/>
                  <a:pt x="242461" y="526405"/>
                  <a:pt x="267659" y="511063"/>
                </a:cubicBezTo>
                <a:cubicBezTo>
                  <a:pt x="236162" y="487742"/>
                  <a:pt x="205433" y="461200"/>
                  <a:pt x="176086" y="431743"/>
                </a:cubicBezTo>
                <a:cubicBezTo>
                  <a:pt x="146586" y="402439"/>
                  <a:pt x="119852" y="371601"/>
                  <a:pt x="96651" y="340302"/>
                </a:cubicBezTo>
                <a:close/>
                <a:moveTo>
                  <a:pt x="304192" y="257606"/>
                </a:moveTo>
                <a:cubicBezTo>
                  <a:pt x="278685" y="257606"/>
                  <a:pt x="257941" y="278316"/>
                  <a:pt x="257941" y="303782"/>
                </a:cubicBezTo>
                <a:cubicBezTo>
                  <a:pt x="257941" y="329248"/>
                  <a:pt x="278685" y="349958"/>
                  <a:pt x="304192" y="349958"/>
                </a:cubicBezTo>
                <a:cubicBezTo>
                  <a:pt x="329699" y="349958"/>
                  <a:pt x="350442" y="329248"/>
                  <a:pt x="350442" y="303782"/>
                </a:cubicBezTo>
                <a:cubicBezTo>
                  <a:pt x="350442" y="278316"/>
                  <a:pt x="329699" y="257606"/>
                  <a:pt x="304192" y="257606"/>
                </a:cubicBezTo>
                <a:close/>
                <a:moveTo>
                  <a:pt x="545278" y="234698"/>
                </a:moveTo>
                <a:cubicBezTo>
                  <a:pt x="550651" y="234698"/>
                  <a:pt x="556024" y="236848"/>
                  <a:pt x="559861" y="240687"/>
                </a:cubicBezTo>
                <a:cubicBezTo>
                  <a:pt x="563699" y="244526"/>
                  <a:pt x="565848" y="249747"/>
                  <a:pt x="565848" y="255121"/>
                </a:cubicBezTo>
                <a:cubicBezTo>
                  <a:pt x="565848" y="260649"/>
                  <a:pt x="563699" y="265870"/>
                  <a:pt x="559861" y="269709"/>
                </a:cubicBezTo>
                <a:cubicBezTo>
                  <a:pt x="556024" y="273547"/>
                  <a:pt x="550651" y="275697"/>
                  <a:pt x="545278" y="275697"/>
                </a:cubicBezTo>
                <a:cubicBezTo>
                  <a:pt x="539905" y="275697"/>
                  <a:pt x="534686" y="273547"/>
                  <a:pt x="530848" y="269709"/>
                </a:cubicBezTo>
                <a:cubicBezTo>
                  <a:pt x="527011" y="265870"/>
                  <a:pt x="524708" y="260649"/>
                  <a:pt x="524708" y="255121"/>
                </a:cubicBezTo>
                <a:cubicBezTo>
                  <a:pt x="524708" y="249747"/>
                  <a:pt x="527011" y="244526"/>
                  <a:pt x="530848" y="240687"/>
                </a:cubicBezTo>
                <a:cubicBezTo>
                  <a:pt x="534533" y="236848"/>
                  <a:pt x="539905" y="234698"/>
                  <a:pt x="545278" y="234698"/>
                </a:cubicBezTo>
                <a:close/>
                <a:moveTo>
                  <a:pt x="304192" y="216492"/>
                </a:moveTo>
                <a:cubicBezTo>
                  <a:pt x="352440" y="216492"/>
                  <a:pt x="391622" y="255611"/>
                  <a:pt x="391622" y="303782"/>
                </a:cubicBezTo>
                <a:cubicBezTo>
                  <a:pt x="391622" y="351952"/>
                  <a:pt x="352440" y="391071"/>
                  <a:pt x="304192" y="391071"/>
                </a:cubicBezTo>
                <a:cubicBezTo>
                  <a:pt x="255944" y="391071"/>
                  <a:pt x="216761" y="351952"/>
                  <a:pt x="216761" y="303782"/>
                </a:cubicBezTo>
                <a:cubicBezTo>
                  <a:pt x="216761" y="255611"/>
                  <a:pt x="255944" y="216492"/>
                  <a:pt x="304192" y="216492"/>
                </a:cubicBezTo>
                <a:close/>
                <a:moveTo>
                  <a:pt x="304227" y="120599"/>
                </a:moveTo>
                <a:cubicBezTo>
                  <a:pt x="270578" y="144533"/>
                  <a:pt x="237084" y="172917"/>
                  <a:pt x="205125" y="204829"/>
                </a:cubicBezTo>
                <a:cubicBezTo>
                  <a:pt x="173167" y="236741"/>
                  <a:pt x="144743" y="270188"/>
                  <a:pt x="120774" y="303787"/>
                </a:cubicBezTo>
                <a:cubicBezTo>
                  <a:pt x="144743" y="337387"/>
                  <a:pt x="173167" y="370833"/>
                  <a:pt x="205125" y="402746"/>
                </a:cubicBezTo>
                <a:cubicBezTo>
                  <a:pt x="236776" y="434504"/>
                  <a:pt x="270117" y="462734"/>
                  <a:pt x="304227" y="486822"/>
                </a:cubicBezTo>
                <a:cubicBezTo>
                  <a:pt x="337875" y="463041"/>
                  <a:pt x="371370" y="434658"/>
                  <a:pt x="403328" y="402746"/>
                </a:cubicBezTo>
                <a:cubicBezTo>
                  <a:pt x="435133" y="370987"/>
                  <a:pt x="463403" y="337847"/>
                  <a:pt x="487526" y="303787"/>
                </a:cubicBezTo>
                <a:cubicBezTo>
                  <a:pt x="463711" y="270188"/>
                  <a:pt x="435286" y="236588"/>
                  <a:pt x="403328" y="204829"/>
                </a:cubicBezTo>
                <a:cubicBezTo>
                  <a:pt x="371370" y="172917"/>
                  <a:pt x="337875" y="144533"/>
                  <a:pt x="304227" y="120599"/>
                </a:cubicBezTo>
                <a:close/>
                <a:moveTo>
                  <a:pt x="112054" y="41068"/>
                </a:moveTo>
                <a:cubicBezTo>
                  <a:pt x="89123" y="41011"/>
                  <a:pt x="70916" y="46956"/>
                  <a:pt x="59008" y="58923"/>
                </a:cubicBezTo>
                <a:cubicBezTo>
                  <a:pt x="35040" y="82704"/>
                  <a:pt x="35193" y="131646"/>
                  <a:pt x="59316" y="193169"/>
                </a:cubicBezTo>
                <a:cubicBezTo>
                  <a:pt x="68688" y="217256"/>
                  <a:pt x="81287" y="242111"/>
                  <a:pt x="96651" y="267272"/>
                </a:cubicBezTo>
                <a:cubicBezTo>
                  <a:pt x="119852" y="235974"/>
                  <a:pt x="146586" y="205136"/>
                  <a:pt x="176086" y="175832"/>
                </a:cubicBezTo>
                <a:cubicBezTo>
                  <a:pt x="205433" y="146375"/>
                  <a:pt x="236315" y="119679"/>
                  <a:pt x="267659" y="96512"/>
                </a:cubicBezTo>
                <a:cubicBezTo>
                  <a:pt x="242461" y="81170"/>
                  <a:pt x="217417" y="68589"/>
                  <a:pt x="193448" y="59230"/>
                </a:cubicBezTo>
                <a:cubicBezTo>
                  <a:pt x="162642" y="47186"/>
                  <a:pt x="134986" y="41126"/>
                  <a:pt x="112054" y="41068"/>
                </a:cubicBezTo>
                <a:close/>
                <a:moveTo>
                  <a:pt x="103297" y="200"/>
                </a:moveTo>
                <a:cubicBezTo>
                  <a:pt x="133527" y="-1296"/>
                  <a:pt x="169019" y="5608"/>
                  <a:pt x="208352" y="21027"/>
                </a:cubicBezTo>
                <a:cubicBezTo>
                  <a:pt x="239542" y="33148"/>
                  <a:pt x="271807" y="50178"/>
                  <a:pt x="304227" y="71044"/>
                </a:cubicBezTo>
                <a:cubicBezTo>
                  <a:pt x="336646" y="50178"/>
                  <a:pt x="368911" y="33148"/>
                  <a:pt x="400101" y="21027"/>
                </a:cubicBezTo>
                <a:cubicBezTo>
                  <a:pt x="439358" y="5608"/>
                  <a:pt x="474850" y="-1296"/>
                  <a:pt x="505080" y="200"/>
                </a:cubicBezTo>
                <a:cubicBezTo>
                  <a:pt x="535309" y="1696"/>
                  <a:pt x="560277" y="11592"/>
                  <a:pt x="578484" y="29773"/>
                </a:cubicBezTo>
                <a:cubicBezTo>
                  <a:pt x="615666" y="66748"/>
                  <a:pt x="618278" y="131186"/>
                  <a:pt x="586166" y="211273"/>
                </a:cubicBezTo>
                <a:cubicBezTo>
                  <a:pt x="582018" y="221859"/>
                  <a:pt x="570033" y="226922"/>
                  <a:pt x="559432" y="222626"/>
                </a:cubicBezTo>
                <a:cubicBezTo>
                  <a:pt x="548830" y="218484"/>
                  <a:pt x="543760" y="206517"/>
                  <a:pt x="548062" y="195930"/>
                </a:cubicBezTo>
                <a:cubicBezTo>
                  <a:pt x="573260" y="133180"/>
                  <a:pt x="573721" y="83164"/>
                  <a:pt x="549445" y="58923"/>
                </a:cubicBezTo>
                <a:cubicBezTo>
                  <a:pt x="525630" y="34989"/>
                  <a:pt x="476617" y="35142"/>
                  <a:pt x="415005" y="59230"/>
                </a:cubicBezTo>
                <a:cubicBezTo>
                  <a:pt x="390883" y="68589"/>
                  <a:pt x="365992" y="81170"/>
                  <a:pt x="340794" y="96512"/>
                </a:cubicBezTo>
                <a:cubicBezTo>
                  <a:pt x="372138" y="119679"/>
                  <a:pt x="403021" y="146375"/>
                  <a:pt x="432367" y="175832"/>
                </a:cubicBezTo>
                <a:cubicBezTo>
                  <a:pt x="503812" y="247021"/>
                  <a:pt x="558817" y="326494"/>
                  <a:pt x="587395" y="399524"/>
                </a:cubicBezTo>
                <a:cubicBezTo>
                  <a:pt x="618278" y="477923"/>
                  <a:pt x="615052" y="541287"/>
                  <a:pt x="578484" y="577649"/>
                </a:cubicBezTo>
                <a:cubicBezTo>
                  <a:pt x="558664" y="597594"/>
                  <a:pt x="530854" y="607566"/>
                  <a:pt x="496898" y="607566"/>
                </a:cubicBezTo>
                <a:cubicBezTo>
                  <a:pt x="467706" y="607566"/>
                  <a:pt x="433903" y="600202"/>
                  <a:pt x="396875" y="585320"/>
                </a:cubicBezTo>
                <a:cubicBezTo>
                  <a:pt x="386273" y="581177"/>
                  <a:pt x="381203" y="569210"/>
                  <a:pt x="385505" y="558624"/>
                </a:cubicBezTo>
                <a:cubicBezTo>
                  <a:pt x="389654" y="548191"/>
                  <a:pt x="401638" y="542975"/>
                  <a:pt x="412086" y="547271"/>
                </a:cubicBezTo>
                <a:cubicBezTo>
                  <a:pt x="475080" y="572432"/>
                  <a:pt x="525169" y="572892"/>
                  <a:pt x="549445" y="548652"/>
                </a:cubicBezTo>
                <a:cubicBezTo>
                  <a:pt x="573414" y="524871"/>
                  <a:pt x="573260" y="475929"/>
                  <a:pt x="549138" y="414406"/>
                </a:cubicBezTo>
                <a:cubicBezTo>
                  <a:pt x="539765" y="390318"/>
                  <a:pt x="527166" y="365464"/>
                  <a:pt x="511802" y="340302"/>
                </a:cubicBezTo>
                <a:cubicBezTo>
                  <a:pt x="488448" y="371754"/>
                  <a:pt x="461867" y="402439"/>
                  <a:pt x="432367" y="431743"/>
                </a:cubicBezTo>
                <a:cubicBezTo>
                  <a:pt x="361075" y="503085"/>
                  <a:pt x="281487" y="558010"/>
                  <a:pt x="208352" y="586547"/>
                </a:cubicBezTo>
                <a:cubicBezTo>
                  <a:pt x="172552" y="600509"/>
                  <a:pt x="139980" y="607566"/>
                  <a:pt x="111555" y="607566"/>
                </a:cubicBezTo>
                <a:cubicBezTo>
                  <a:pt x="77599" y="607566"/>
                  <a:pt x="49790" y="597594"/>
                  <a:pt x="29816" y="577649"/>
                </a:cubicBezTo>
                <a:cubicBezTo>
                  <a:pt x="-6598" y="541287"/>
                  <a:pt x="-9825" y="477923"/>
                  <a:pt x="21058" y="399524"/>
                </a:cubicBezTo>
                <a:cubicBezTo>
                  <a:pt x="33196" y="368379"/>
                  <a:pt x="50251" y="336160"/>
                  <a:pt x="71146" y="303787"/>
                </a:cubicBezTo>
                <a:cubicBezTo>
                  <a:pt x="50251" y="271415"/>
                  <a:pt x="33196" y="239196"/>
                  <a:pt x="21058" y="208051"/>
                </a:cubicBezTo>
                <a:cubicBezTo>
                  <a:pt x="-9825" y="129498"/>
                  <a:pt x="-6598" y="66287"/>
                  <a:pt x="29816" y="29773"/>
                </a:cubicBezTo>
                <a:cubicBezTo>
                  <a:pt x="48100" y="11592"/>
                  <a:pt x="73067" y="1696"/>
                  <a:pt x="103297" y="200"/>
                </a:cubicBezTo>
                <a:close/>
              </a:path>
            </a:pathLst>
          </a:custGeom>
          <a:solidFill>
            <a:schemeClr val="accent1"/>
          </a:solidFill>
          <a:ln>
            <a:noFill/>
          </a:ln>
        </p:spPr>
      </p:sp>
    </p:spTree>
    <p:extLst>
      <p:ext uri="{BB962C8B-B14F-4D97-AF65-F5344CB8AC3E}">
        <p14:creationId xmlns:p14="http://schemas.microsoft.com/office/powerpoint/2010/main" val="951497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D4208A92-8D35-43C2-BCFD-D714B3E91BAC}"/>
              </a:ext>
            </a:extLst>
          </p:cNvPr>
          <p:cNvSpPr>
            <a:spLocks noGrp="1"/>
          </p:cNvSpPr>
          <p:nvPr>
            <p:ph type="title"/>
          </p:nvPr>
        </p:nvSpPr>
        <p:spPr/>
        <p:txBody>
          <a:bodyPr/>
          <a:lstStyle/>
          <a:p>
            <a:r>
              <a:rPr lang="zh-CN" altLang="en-US" dirty="0"/>
              <a:t>这是柱状图图表页</a:t>
            </a:r>
          </a:p>
        </p:txBody>
      </p:sp>
      <p:graphicFrame>
        <p:nvGraphicFramePr>
          <p:cNvPr id="14" name="图表 13">
            <a:extLst>
              <a:ext uri="{FF2B5EF4-FFF2-40B4-BE49-F238E27FC236}">
                <a16:creationId xmlns:a16="http://schemas.microsoft.com/office/drawing/2014/main" id="{D580B7E5-0981-49B2-BF21-D1DF5F66AA02}"/>
              </a:ext>
            </a:extLst>
          </p:cNvPr>
          <p:cNvGraphicFramePr/>
          <p:nvPr>
            <p:extLst>
              <p:ext uri="{D42A27DB-BD31-4B8C-83A1-F6EECF244321}">
                <p14:modId xmlns:p14="http://schemas.microsoft.com/office/powerpoint/2010/main" val="3952980065"/>
              </p:ext>
            </p:extLst>
          </p:nvPr>
        </p:nvGraphicFramePr>
        <p:xfrm>
          <a:off x="660400" y="1622269"/>
          <a:ext cx="5435600" cy="4511831"/>
        </p:xfrm>
        <a:graphic>
          <a:graphicData uri="http://schemas.openxmlformats.org/drawingml/2006/chart">
            <c:chart xmlns:c="http://schemas.openxmlformats.org/drawingml/2006/chart" xmlns:r="http://schemas.openxmlformats.org/officeDocument/2006/relationships" r:id="rId3"/>
          </a:graphicData>
        </a:graphic>
      </p:graphicFrame>
      <p:sp>
        <p:nvSpPr>
          <p:cNvPr id="15" name="椭圆 14">
            <a:extLst>
              <a:ext uri="{FF2B5EF4-FFF2-40B4-BE49-F238E27FC236}">
                <a16:creationId xmlns:a16="http://schemas.microsoft.com/office/drawing/2014/main" id="{F73A3773-BAE7-4EA8-B98D-19A535298BAB}"/>
              </a:ext>
            </a:extLst>
          </p:cNvPr>
          <p:cNvSpPr/>
          <p:nvPr/>
        </p:nvSpPr>
        <p:spPr>
          <a:xfrm>
            <a:off x="7120327" y="1243066"/>
            <a:ext cx="663574" cy="663574"/>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saturn_321510">
            <a:extLst>
              <a:ext uri="{FF2B5EF4-FFF2-40B4-BE49-F238E27FC236}">
                <a16:creationId xmlns:a16="http://schemas.microsoft.com/office/drawing/2014/main" id="{2E576161-DA27-45C1-AC8B-69B31D0C6C30}"/>
              </a:ext>
            </a:extLst>
          </p:cNvPr>
          <p:cNvSpPr>
            <a:spLocks noChangeAspect="1"/>
          </p:cNvSpPr>
          <p:nvPr/>
        </p:nvSpPr>
        <p:spPr bwMode="auto">
          <a:xfrm>
            <a:off x="7293722" y="1422431"/>
            <a:ext cx="304787" cy="304843"/>
          </a:xfrm>
          <a:custGeom>
            <a:avLst/>
            <a:gdLst>
              <a:gd name="connsiteX0" fmla="*/ 56750 w 607390"/>
              <a:gd name="connsiteY0" fmla="*/ 456490 h 607501"/>
              <a:gd name="connsiteX1" fmla="*/ 56750 w 607390"/>
              <a:gd name="connsiteY1" fmla="*/ 523646 h 607501"/>
              <a:gd name="connsiteX2" fmla="*/ 113641 w 607390"/>
              <a:gd name="connsiteY2" fmla="*/ 531360 h 607501"/>
              <a:gd name="connsiteX3" fmla="*/ 102008 w 607390"/>
              <a:gd name="connsiteY3" fmla="*/ 519744 h 607501"/>
              <a:gd name="connsiteX4" fmla="*/ 56750 w 607390"/>
              <a:gd name="connsiteY4" fmla="*/ 456490 h 607501"/>
              <a:gd name="connsiteX5" fmla="*/ 534959 w 607390"/>
              <a:gd name="connsiteY5" fmla="*/ 262916 h 607501"/>
              <a:gd name="connsiteX6" fmla="*/ 412180 w 607390"/>
              <a:gd name="connsiteY6" fmla="*/ 404943 h 607501"/>
              <a:gd name="connsiteX7" fmla="*/ 405728 w 607390"/>
              <a:gd name="connsiteY7" fmla="*/ 411386 h 607501"/>
              <a:gd name="connsiteX8" fmla="*/ 408364 w 607390"/>
              <a:gd name="connsiteY8" fmla="*/ 429446 h 607501"/>
              <a:gd name="connsiteX9" fmla="*/ 356653 w 607390"/>
              <a:gd name="connsiteY9" fmla="*/ 479722 h 607501"/>
              <a:gd name="connsiteX10" fmla="*/ 332115 w 607390"/>
              <a:gd name="connsiteY10" fmla="*/ 473279 h 607501"/>
              <a:gd name="connsiteX11" fmla="*/ 227422 w 607390"/>
              <a:gd name="connsiteY11" fmla="*/ 541706 h 607501"/>
              <a:gd name="connsiteX12" fmla="*/ 303670 w 607390"/>
              <a:gd name="connsiteY12" fmla="*/ 555954 h 607501"/>
              <a:gd name="connsiteX13" fmla="*/ 308850 w 607390"/>
              <a:gd name="connsiteY13" fmla="*/ 555954 h 607501"/>
              <a:gd name="connsiteX14" fmla="*/ 544047 w 607390"/>
              <a:gd name="connsiteY14" fmla="*/ 327440 h 607501"/>
              <a:gd name="connsiteX15" fmla="*/ 534959 w 607390"/>
              <a:gd name="connsiteY15" fmla="*/ 262916 h 607501"/>
              <a:gd name="connsiteX16" fmla="*/ 285541 w 607390"/>
              <a:gd name="connsiteY16" fmla="*/ 154471 h 607501"/>
              <a:gd name="connsiteX17" fmla="*/ 337195 w 607390"/>
              <a:gd name="connsiteY17" fmla="*/ 206090 h 607501"/>
              <a:gd name="connsiteX18" fmla="*/ 285541 w 607390"/>
              <a:gd name="connsiteY18" fmla="*/ 257709 h 607501"/>
              <a:gd name="connsiteX19" fmla="*/ 233887 w 607390"/>
              <a:gd name="connsiteY19" fmla="*/ 206090 h 607501"/>
              <a:gd name="connsiteX20" fmla="*/ 285541 w 607390"/>
              <a:gd name="connsiteY20" fmla="*/ 154471 h 607501"/>
              <a:gd name="connsiteX21" fmla="*/ 308850 w 607390"/>
              <a:gd name="connsiteY21" fmla="*/ 88672 h 607501"/>
              <a:gd name="connsiteX22" fmla="*/ 73563 w 607390"/>
              <a:gd name="connsiteY22" fmla="*/ 318456 h 607501"/>
              <a:gd name="connsiteX23" fmla="*/ 138178 w 607390"/>
              <a:gd name="connsiteY23" fmla="*/ 484895 h 607501"/>
              <a:gd name="connsiteX24" fmla="*/ 171804 w 607390"/>
              <a:gd name="connsiteY24" fmla="*/ 513301 h 607501"/>
              <a:gd name="connsiteX25" fmla="*/ 306215 w 607390"/>
              <a:gd name="connsiteY25" fmla="*/ 429446 h 607501"/>
              <a:gd name="connsiteX26" fmla="*/ 306215 w 607390"/>
              <a:gd name="connsiteY26" fmla="*/ 426814 h 607501"/>
              <a:gd name="connsiteX27" fmla="*/ 357925 w 607390"/>
              <a:gd name="connsiteY27" fmla="*/ 376537 h 607501"/>
              <a:gd name="connsiteX28" fmla="*/ 367013 w 607390"/>
              <a:gd name="connsiteY28" fmla="*/ 377808 h 607501"/>
              <a:gd name="connsiteX29" fmla="*/ 376010 w 607390"/>
              <a:gd name="connsiteY29" fmla="*/ 368733 h 607501"/>
              <a:gd name="connsiteX30" fmla="*/ 511694 w 607390"/>
              <a:gd name="connsiteY30" fmla="*/ 203564 h 607501"/>
              <a:gd name="connsiteX31" fmla="*/ 479431 w 607390"/>
              <a:gd name="connsiteY31" fmla="*/ 161001 h 607501"/>
              <a:gd name="connsiteX32" fmla="*/ 313940 w 607390"/>
              <a:gd name="connsiteY32" fmla="*/ 88672 h 607501"/>
              <a:gd name="connsiteX33" fmla="*/ 308850 w 607390"/>
              <a:gd name="connsiteY33" fmla="*/ 88672 h 607501"/>
              <a:gd name="connsiteX34" fmla="*/ 508195 w 607390"/>
              <a:gd name="connsiteY34" fmla="*/ 50783 h 607501"/>
              <a:gd name="connsiteX35" fmla="*/ 438081 w 607390"/>
              <a:gd name="connsiteY35" fmla="*/ 69341 h 607501"/>
              <a:gd name="connsiteX36" fmla="*/ 515602 w 607390"/>
              <a:gd name="connsiteY36" fmla="*/ 126152 h 607501"/>
              <a:gd name="connsiteX37" fmla="*/ 537594 w 607390"/>
              <a:gd name="connsiteY37" fmla="*/ 153196 h 607501"/>
              <a:gd name="connsiteX38" fmla="*/ 554407 w 607390"/>
              <a:gd name="connsiteY38" fmla="*/ 89942 h 607501"/>
              <a:gd name="connsiteX39" fmla="*/ 545319 w 607390"/>
              <a:gd name="connsiteY39" fmla="*/ 60266 h 607501"/>
              <a:gd name="connsiteX40" fmla="*/ 508195 w 607390"/>
              <a:gd name="connsiteY40" fmla="*/ 50783 h 607501"/>
              <a:gd name="connsiteX41" fmla="*/ 500572 w 607390"/>
              <a:gd name="connsiteY41" fmla="*/ 756 h 607501"/>
              <a:gd name="connsiteX42" fmla="*/ 584125 w 607390"/>
              <a:gd name="connsiteY42" fmla="*/ 25418 h 607501"/>
              <a:gd name="connsiteX43" fmla="*/ 607390 w 607390"/>
              <a:gd name="connsiteY43" fmla="*/ 91303 h 607501"/>
              <a:gd name="connsiteX44" fmla="*/ 569857 w 607390"/>
              <a:gd name="connsiteY44" fmla="*/ 207466 h 607501"/>
              <a:gd name="connsiteX45" fmla="*/ 594485 w 607390"/>
              <a:gd name="connsiteY45" fmla="*/ 328711 h 607501"/>
              <a:gd name="connsiteX46" fmla="*/ 308850 w 607390"/>
              <a:gd name="connsiteY46" fmla="*/ 607501 h 607501"/>
              <a:gd name="connsiteX47" fmla="*/ 302307 w 607390"/>
              <a:gd name="connsiteY47" fmla="*/ 607501 h 607501"/>
              <a:gd name="connsiteX48" fmla="*/ 165351 w 607390"/>
              <a:gd name="connsiteY48" fmla="*/ 568841 h 607501"/>
              <a:gd name="connsiteX49" fmla="*/ 90376 w 607390"/>
              <a:gd name="connsiteY49" fmla="*/ 584269 h 607501"/>
              <a:gd name="connsiteX50" fmla="*/ 21852 w 607390"/>
              <a:gd name="connsiteY50" fmla="*/ 558495 h 607501"/>
              <a:gd name="connsiteX51" fmla="*/ 30940 w 607390"/>
              <a:gd name="connsiteY51" fmla="*/ 388154 h 607501"/>
              <a:gd name="connsiteX52" fmla="*/ 23125 w 607390"/>
              <a:gd name="connsiteY52" fmla="*/ 317095 h 607501"/>
              <a:gd name="connsiteX53" fmla="*/ 308850 w 607390"/>
              <a:gd name="connsiteY53" fmla="*/ 38304 h 607501"/>
              <a:gd name="connsiteX54" fmla="*/ 315303 w 607390"/>
              <a:gd name="connsiteY54" fmla="*/ 38304 h 607501"/>
              <a:gd name="connsiteX55" fmla="*/ 373466 w 607390"/>
              <a:gd name="connsiteY55" fmla="*/ 44838 h 607501"/>
              <a:gd name="connsiteX56" fmla="*/ 500572 w 607390"/>
              <a:gd name="connsiteY56" fmla="*/ 756 h 60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7390" h="607501">
                <a:moveTo>
                  <a:pt x="56750" y="456490"/>
                </a:moveTo>
                <a:cubicBezTo>
                  <a:pt x="46390" y="487527"/>
                  <a:pt x="46390" y="512030"/>
                  <a:pt x="56750" y="523646"/>
                </a:cubicBezTo>
                <a:cubicBezTo>
                  <a:pt x="67110" y="533992"/>
                  <a:pt x="86468" y="536533"/>
                  <a:pt x="113641" y="531360"/>
                </a:cubicBezTo>
                <a:lnTo>
                  <a:pt x="102008" y="519744"/>
                </a:lnTo>
                <a:cubicBezTo>
                  <a:pt x="83923" y="500414"/>
                  <a:pt x="68383" y="479722"/>
                  <a:pt x="56750" y="456490"/>
                </a:cubicBezTo>
                <a:close/>
                <a:moveTo>
                  <a:pt x="534959" y="262916"/>
                </a:moveTo>
                <a:cubicBezTo>
                  <a:pt x="502697" y="309381"/>
                  <a:pt x="461346" y="358478"/>
                  <a:pt x="412180" y="404943"/>
                </a:cubicBezTo>
                <a:lnTo>
                  <a:pt x="405728" y="411386"/>
                </a:lnTo>
                <a:cubicBezTo>
                  <a:pt x="407000" y="416559"/>
                  <a:pt x="408364" y="423002"/>
                  <a:pt x="408364" y="429446"/>
                </a:cubicBezTo>
                <a:cubicBezTo>
                  <a:pt x="407000" y="456490"/>
                  <a:pt x="383735" y="479722"/>
                  <a:pt x="356653" y="479722"/>
                </a:cubicBezTo>
                <a:cubicBezTo>
                  <a:pt x="347565" y="479722"/>
                  <a:pt x="339840" y="477181"/>
                  <a:pt x="332115" y="473279"/>
                </a:cubicBezTo>
                <a:cubicBezTo>
                  <a:pt x="297218" y="500414"/>
                  <a:pt x="262320" y="523646"/>
                  <a:pt x="227422" y="541706"/>
                </a:cubicBezTo>
                <a:cubicBezTo>
                  <a:pt x="251960" y="550781"/>
                  <a:pt x="277769" y="555954"/>
                  <a:pt x="303670" y="555954"/>
                </a:cubicBezTo>
                <a:lnTo>
                  <a:pt x="308850" y="555954"/>
                </a:lnTo>
                <a:cubicBezTo>
                  <a:pt x="435446" y="555954"/>
                  <a:pt x="541502" y="453949"/>
                  <a:pt x="544047" y="327440"/>
                </a:cubicBezTo>
                <a:cubicBezTo>
                  <a:pt x="544047" y="305569"/>
                  <a:pt x="541502" y="283607"/>
                  <a:pt x="534959" y="262916"/>
                </a:cubicBezTo>
                <a:close/>
                <a:moveTo>
                  <a:pt x="285541" y="154471"/>
                </a:moveTo>
                <a:cubicBezTo>
                  <a:pt x="314069" y="154471"/>
                  <a:pt x="337195" y="177582"/>
                  <a:pt x="337195" y="206090"/>
                </a:cubicBezTo>
                <a:cubicBezTo>
                  <a:pt x="337195" y="234598"/>
                  <a:pt x="314069" y="257709"/>
                  <a:pt x="285541" y="257709"/>
                </a:cubicBezTo>
                <a:cubicBezTo>
                  <a:pt x="257013" y="257709"/>
                  <a:pt x="233887" y="234598"/>
                  <a:pt x="233887" y="206090"/>
                </a:cubicBezTo>
                <a:cubicBezTo>
                  <a:pt x="233887" y="177582"/>
                  <a:pt x="257013" y="154471"/>
                  <a:pt x="285541" y="154471"/>
                </a:cubicBezTo>
                <a:close/>
                <a:moveTo>
                  <a:pt x="308850" y="88672"/>
                </a:moveTo>
                <a:cubicBezTo>
                  <a:pt x="182164" y="88672"/>
                  <a:pt x="76198" y="190677"/>
                  <a:pt x="73563" y="318456"/>
                </a:cubicBezTo>
                <a:cubicBezTo>
                  <a:pt x="72291" y="380349"/>
                  <a:pt x="95556" y="439791"/>
                  <a:pt x="138178" y="484895"/>
                </a:cubicBezTo>
                <a:cubicBezTo>
                  <a:pt x="148539" y="495241"/>
                  <a:pt x="160171" y="504316"/>
                  <a:pt x="171804" y="513301"/>
                </a:cubicBezTo>
                <a:cubicBezTo>
                  <a:pt x="210609" y="495241"/>
                  <a:pt x="257140" y="468106"/>
                  <a:pt x="306215" y="429446"/>
                </a:cubicBezTo>
                <a:lnTo>
                  <a:pt x="306215" y="426814"/>
                </a:lnTo>
                <a:cubicBezTo>
                  <a:pt x="307487" y="398409"/>
                  <a:pt x="330752" y="376537"/>
                  <a:pt x="357925" y="376537"/>
                </a:cubicBezTo>
                <a:cubicBezTo>
                  <a:pt x="361833" y="376537"/>
                  <a:pt x="364378" y="377808"/>
                  <a:pt x="367013" y="377808"/>
                </a:cubicBezTo>
                <a:cubicBezTo>
                  <a:pt x="369558" y="375176"/>
                  <a:pt x="372103" y="371364"/>
                  <a:pt x="376010" y="368733"/>
                </a:cubicBezTo>
                <a:cubicBezTo>
                  <a:pt x="432901" y="314554"/>
                  <a:pt x="479431" y="256472"/>
                  <a:pt x="511694" y="203564"/>
                </a:cubicBezTo>
                <a:cubicBezTo>
                  <a:pt x="502697" y="189316"/>
                  <a:pt x="492336" y="173888"/>
                  <a:pt x="479431" y="161001"/>
                </a:cubicBezTo>
                <a:cubicBezTo>
                  <a:pt x="435446" y="115807"/>
                  <a:pt x="377283" y="89942"/>
                  <a:pt x="313940" y="88672"/>
                </a:cubicBezTo>
                <a:cubicBezTo>
                  <a:pt x="312667" y="89942"/>
                  <a:pt x="311395" y="88672"/>
                  <a:pt x="308850" y="88672"/>
                </a:cubicBezTo>
                <a:close/>
                <a:moveTo>
                  <a:pt x="508195" y="50783"/>
                </a:moveTo>
                <a:cubicBezTo>
                  <a:pt x="490110" y="51917"/>
                  <a:pt x="466527" y="57725"/>
                  <a:pt x="438081" y="69341"/>
                </a:cubicBezTo>
                <a:cubicBezTo>
                  <a:pt x="466527" y="83499"/>
                  <a:pt x="492336" y="102920"/>
                  <a:pt x="515602" y="126152"/>
                </a:cubicBezTo>
                <a:cubicBezTo>
                  <a:pt x="523326" y="135137"/>
                  <a:pt x="531142" y="144212"/>
                  <a:pt x="537594" y="153196"/>
                </a:cubicBezTo>
                <a:cubicBezTo>
                  <a:pt x="547955" y="128693"/>
                  <a:pt x="554407" y="108002"/>
                  <a:pt x="554407" y="89942"/>
                </a:cubicBezTo>
                <a:cubicBezTo>
                  <a:pt x="554407" y="77055"/>
                  <a:pt x="551772" y="66710"/>
                  <a:pt x="545319" y="60266"/>
                </a:cubicBezTo>
                <a:cubicBezTo>
                  <a:pt x="538866" y="53188"/>
                  <a:pt x="526280" y="49648"/>
                  <a:pt x="508195" y="50783"/>
                </a:cubicBezTo>
                <a:close/>
                <a:moveTo>
                  <a:pt x="500572" y="756"/>
                </a:moveTo>
                <a:cubicBezTo>
                  <a:pt x="536594" y="-2647"/>
                  <a:pt x="565358" y="5407"/>
                  <a:pt x="584125" y="25418"/>
                </a:cubicBezTo>
                <a:cubicBezTo>
                  <a:pt x="599665" y="42207"/>
                  <a:pt x="607390" y="64169"/>
                  <a:pt x="607390" y="91303"/>
                </a:cubicBezTo>
                <a:cubicBezTo>
                  <a:pt x="607390" y="124791"/>
                  <a:pt x="593122" y="164813"/>
                  <a:pt x="569857" y="207466"/>
                </a:cubicBezTo>
                <a:cubicBezTo>
                  <a:pt x="586669" y="244856"/>
                  <a:pt x="595757" y="286148"/>
                  <a:pt x="594485" y="328711"/>
                </a:cubicBezTo>
                <a:cubicBezTo>
                  <a:pt x="591850" y="482354"/>
                  <a:pt x="463891" y="607501"/>
                  <a:pt x="308850" y="607501"/>
                </a:cubicBezTo>
                <a:lnTo>
                  <a:pt x="302307" y="607501"/>
                </a:lnTo>
                <a:cubicBezTo>
                  <a:pt x="253232" y="606231"/>
                  <a:pt x="206702" y="592073"/>
                  <a:pt x="165351" y="568841"/>
                </a:cubicBezTo>
                <a:cubicBezTo>
                  <a:pt x="138178" y="579187"/>
                  <a:pt x="113641" y="584269"/>
                  <a:pt x="90376" y="584269"/>
                </a:cubicBezTo>
                <a:cubicBezTo>
                  <a:pt x="63203" y="584269"/>
                  <a:pt x="39937" y="576555"/>
                  <a:pt x="21852" y="558495"/>
                </a:cubicBezTo>
                <a:cubicBezTo>
                  <a:pt x="-10410" y="524917"/>
                  <a:pt x="-6593" y="465565"/>
                  <a:pt x="30940" y="388154"/>
                </a:cubicBezTo>
                <a:cubicBezTo>
                  <a:pt x="24488" y="364921"/>
                  <a:pt x="21852" y="341689"/>
                  <a:pt x="23125" y="317095"/>
                </a:cubicBezTo>
                <a:cubicBezTo>
                  <a:pt x="27032" y="163542"/>
                  <a:pt x="154991" y="38304"/>
                  <a:pt x="308850" y="38304"/>
                </a:cubicBezTo>
                <a:lnTo>
                  <a:pt x="315303" y="38304"/>
                </a:lnTo>
                <a:cubicBezTo>
                  <a:pt x="335932" y="38304"/>
                  <a:pt x="355381" y="40936"/>
                  <a:pt x="373466" y="44838"/>
                </a:cubicBezTo>
                <a:cubicBezTo>
                  <a:pt x="421269" y="19020"/>
                  <a:pt x="464550" y="4159"/>
                  <a:pt x="500572" y="756"/>
                </a:cubicBezTo>
                <a:close/>
              </a:path>
            </a:pathLst>
          </a:custGeom>
          <a:solidFill>
            <a:schemeClr val="bg1"/>
          </a:solidFill>
          <a:ln>
            <a:noFill/>
          </a:ln>
        </p:spPr>
      </p:sp>
      <p:grpSp>
        <p:nvGrpSpPr>
          <p:cNvPr id="37" name="组合 36">
            <a:extLst>
              <a:ext uri="{FF2B5EF4-FFF2-40B4-BE49-F238E27FC236}">
                <a16:creationId xmlns:a16="http://schemas.microsoft.com/office/drawing/2014/main" id="{9D156F21-0329-4753-9F77-BE8B32E2CE32}"/>
              </a:ext>
            </a:extLst>
          </p:cNvPr>
          <p:cNvGrpSpPr/>
          <p:nvPr/>
        </p:nvGrpSpPr>
        <p:grpSpPr>
          <a:xfrm>
            <a:off x="8291513" y="1388206"/>
            <a:ext cx="3213343" cy="1472928"/>
            <a:chOff x="8291513" y="1362806"/>
            <a:chExt cx="3213343" cy="1472928"/>
          </a:xfrm>
        </p:grpSpPr>
        <p:sp>
          <p:nvSpPr>
            <p:cNvPr id="25" name="文本框 24">
              <a:extLst>
                <a:ext uri="{FF2B5EF4-FFF2-40B4-BE49-F238E27FC236}">
                  <a16:creationId xmlns:a16="http://schemas.microsoft.com/office/drawing/2014/main" id="{66D65688-22F5-4337-9557-F14A9AC9398F}"/>
                </a:ext>
              </a:extLst>
            </p:cNvPr>
            <p:cNvSpPr txBox="1"/>
            <p:nvPr/>
          </p:nvSpPr>
          <p:spPr>
            <a:xfrm>
              <a:off x="8291514" y="1362806"/>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26" name="文本框 25">
              <a:extLst>
                <a:ext uri="{FF2B5EF4-FFF2-40B4-BE49-F238E27FC236}">
                  <a16:creationId xmlns:a16="http://schemas.microsoft.com/office/drawing/2014/main" id="{0980140E-EA60-4FA3-B8F3-F6BFAB4F9C41}"/>
                </a:ext>
              </a:extLst>
            </p:cNvPr>
            <p:cNvSpPr txBox="1"/>
            <p:nvPr/>
          </p:nvSpPr>
          <p:spPr>
            <a:xfrm>
              <a:off x="8291513" y="1769608"/>
              <a:ext cx="3213343" cy="1066126"/>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安徽省和应急管理部共建高校国家中西部高校基础能力建设工程支持建设高校。</a:t>
              </a:r>
            </a:p>
          </p:txBody>
        </p:sp>
      </p:grpSp>
      <p:grpSp>
        <p:nvGrpSpPr>
          <p:cNvPr id="30" name="组合 29">
            <a:extLst>
              <a:ext uri="{FF2B5EF4-FFF2-40B4-BE49-F238E27FC236}">
                <a16:creationId xmlns:a16="http://schemas.microsoft.com/office/drawing/2014/main" id="{E0933F4A-4436-410E-9121-BD21DC305119}"/>
              </a:ext>
            </a:extLst>
          </p:cNvPr>
          <p:cNvGrpSpPr/>
          <p:nvPr/>
        </p:nvGrpSpPr>
        <p:grpSpPr>
          <a:xfrm flipV="1">
            <a:off x="7704720" y="1551994"/>
            <a:ext cx="401402" cy="45719"/>
            <a:chOff x="7120328" y="2295174"/>
            <a:chExt cx="2239163" cy="255037"/>
          </a:xfrm>
          <a:solidFill>
            <a:schemeClr val="accent3">
              <a:lumMod val="60000"/>
              <a:lumOff val="40000"/>
            </a:schemeClr>
          </a:solidFill>
        </p:grpSpPr>
        <p:sp>
          <p:nvSpPr>
            <p:cNvPr id="28" name="矩形: 圆角 27">
              <a:extLst>
                <a:ext uri="{FF2B5EF4-FFF2-40B4-BE49-F238E27FC236}">
                  <a16:creationId xmlns:a16="http://schemas.microsoft.com/office/drawing/2014/main" id="{4A435A25-6DB7-4AEC-825E-C220A89806C1}"/>
                </a:ext>
              </a:extLst>
            </p:cNvPr>
            <p:cNvSpPr/>
            <p:nvPr/>
          </p:nvSpPr>
          <p:spPr>
            <a:xfrm>
              <a:off x="7120328" y="2295174"/>
              <a:ext cx="1903752" cy="255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5AFB846-5C66-4A88-BE75-E46F02554CD0}"/>
                </a:ext>
              </a:extLst>
            </p:cNvPr>
            <p:cNvSpPr/>
            <p:nvPr/>
          </p:nvSpPr>
          <p:spPr>
            <a:xfrm>
              <a:off x="9104454" y="2295174"/>
              <a:ext cx="255037" cy="2550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a:extLst>
              <a:ext uri="{FF2B5EF4-FFF2-40B4-BE49-F238E27FC236}">
                <a16:creationId xmlns:a16="http://schemas.microsoft.com/office/drawing/2014/main" id="{664B0C4D-CA9E-45B0-A8F0-0DA0B69BD206}"/>
              </a:ext>
            </a:extLst>
          </p:cNvPr>
          <p:cNvSpPr/>
          <p:nvPr/>
        </p:nvSpPr>
        <p:spPr>
          <a:xfrm>
            <a:off x="7120327" y="2951307"/>
            <a:ext cx="663574" cy="66357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atom_268751">
            <a:extLst>
              <a:ext uri="{FF2B5EF4-FFF2-40B4-BE49-F238E27FC236}">
                <a16:creationId xmlns:a16="http://schemas.microsoft.com/office/drawing/2014/main" id="{30D53339-D42C-4456-B36B-8EDA550CD214}"/>
              </a:ext>
            </a:extLst>
          </p:cNvPr>
          <p:cNvSpPr>
            <a:spLocks noChangeAspect="1"/>
          </p:cNvSpPr>
          <p:nvPr/>
        </p:nvSpPr>
        <p:spPr bwMode="auto">
          <a:xfrm>
            <a:off x="7313194" y="3130672"/>
            <a:ext cx="277840" cy="304843"/>
          </a:xfrm>
          <a:custGeom>
            <a:avLst/>
            <a:gdLst>
              <a:gd name="connsiteX0" fmla="*/ 275094 w 552931"/>
              <a:gd name="connsiteY0" fmla="*/ 484155 h 606668"/>
              <a:gd name="connsiteX1" fmla="*/ 205318 w 552931"/>
              <a:gd name="connsiteY1" fmla="*/ 504683 h 606668"/>
              <a:gd name="connsiteX2" fmla="*/ 346827 w 552931"/>
              <a:gd name="connsiteY2" fmla="*/ 505483 h 606668"/>
              <a:gd name="connsiteX3" fmla="*/ 275094 w 552931"/>
              <a:gd name="connsiteY3" fmla="*/ 484155 h 606668"/>
              <a:gd name="connsiteX4" fmla="*/ 176126 w 552931"/>
              <a:gd name="connsiteY4" fmla="*/ 434301 h 606668"/>
              <a:gd name="connsiteX5" fmla="*/ 184848 w 552931"/>
              <a:gd name="connsiteY5" fmla="*/ 461050 h 606668"/>
              <a:gd name="connsiteX6" fmla="*/ 212260 w 552931"/>
              <a:gd name="connsiteY6" fmla="*/ 455185 h 606668"/>
              <a:gd name="connsiteX7" fmla="*/ 176126 w 552931"/>
              <a:gd name="connsiteY7" fmla="*/ 434301 h 606668"/>
              <a:gd name="connsiteX8" fmla="*/ 376642 w 552931"/>
              <a:gd name="connsiteY8" fmla="*/ 434035 h 606668"/>
              <a:gd name="connsiteX9" fmla="*/ 340063 w 552931"/>
              <a:gd name="connsiteY9" fmla="*/ 455007 h 606668"/>
              <a:gd name="connsiteX10" fmla="*/ 367920 w 552931"/>
              <a:gd name="connsiteY10" fmla="*/ 460695 h 606668"/>
              <a:gd name="connsiteX11" fmla="*/ 376642 w 552931"/>
              <a:gd name="connsiteY11" fmla="*/ 434035 h 606668"/>
              <a:gd name="connsiteX12" fmla="*/ 66033 w 552931"/>
              <a:gd name="connsiteY12" fmla="*/ 342858 h 606668"/>
              <a:gd name="connsiteX13" fmla="*/ 136877 w 552931"/>
              <a:gd name="connsiteY13" fmla="*/ 465493 h 606668"/>
              <a:gd name="connsiteX14" fmla="*/ 119433 w 552931"/>
              <a:gd name="connsiteY14" fmla="*/ 393778 h 606668"/>
              <a:gd name="connsiteX15" fmla="*/ 66033 w 552931"/>
              <a:gd name="connsiteY15" fmla="*/ 342858 h 606668"/>
              <a:gd name="connsiteX16" fmla="*/ 486646 w 552931"/>
              <a:gd name="connsiteY16" fmla="*/ 342769 h 606668"/>
              <a:gd name="connsiteX17" fmla="*/ 433157 w 552931"/>
              <a:gd name="connsiteY17" fmla="*/ 393778 h 606668"/>
              <a:gd name="connsiteX18" fmla="*/ 415980 w 552931"/>
              <a:gd name="connsiteY18" fmla="*/ 464782 h 606668"/>
              <a:gd name="connsiteX19" fmla="*/ 486646 w 552931"/>
              <a:gd name="connsiteY19" fmla="*/ 342769 h 606668"/>
              <a:gd name="connsiteX20" fmla="*/ 112669 w 552931"/>
              <a:gd name="connsiteY20" fmla="*/ 281540 h 606668"/>
              <a:gd name="connsiteX21" fmla="*/ 93356 w 552931"/>
              <a:gd name="connsiteY21" fmla="*/ 303401 h 606668"/>
              <a:gd name="connsiteX22" fmla="*/ 112669 w 552931"/>
              <a:gd name="connsiteY22" fmla="*/ 325529 h 606668"/>
              <a:gd name="connsiteX23" fmla="*/ 112669 w 552931"/>
              <a:gd name="connsiteY23" fmla="*/ 281540 h 606668"/>
              <a:gd name="connsiteX24" fmla="*/ 439921 w 552931"/>
              <a:gd name="connsiteY24" fmla="*/ 281185 h 606668"/>
              <a:gd name="connsiteX25" fmla="*/ 440010 w 552931"/>
              <a:gd name="connsiteY25" fmla="*/ 324818 h 606668"/>
              <a:gd name="connsiteX26" fmla="*/ 459234 w 552931"/>
              <a:gd name="connsiteY26" fmla="*/ 303223 h 606668"/>
              <a:gd name="connsiteX27" fmla="*/ 439921 w 552931"/>
              <a:gd name="connsiteY27" fmla="*/ 281185 h 606668"/>
              <a:gd name="connsiteX28" fmla="*/ 276328 w 552931"/>
              <a:gd name="connsiteY28" fmla="*/ 239699 h 606668"/>
              <a:gd name="connsiteX29" fmla="*/ 340155 w 552931"/>
              <a:gd name="connsiteY29" fmla="*/ 303349 h 606668"/>
              <a:gd name="connsiteX30" fmla="*/ 276328 w 552931"/>
              <a:gd name="connsiteY30" fmla="*/ 366999 h 606668"/>
              <a:gd name="connsiteX31" fmla="*/ 212501 w 552931"/>
              <a:gd name="connsiteY31" fmla="*/ 303349 h 606668"/>
              <a:gd name="connsiteX32" fmla="*/ 276328 w 552931"/>
              <a:gd name="connsiteY32" fmla="*/ 239699 h 606668"/>
              <a:gd name="connsiteX33" fmla="*/ 277052 w 552931"/>
              <a:gd name="connsiteY33" fmla="*/ 172768 h 606668"/>
              <a:gd name="connsiteX34" fmla="*/ 163132 w 552931"/>
              <a:gd name="connsiteY34" fmla="*/ 237107 h 606668"/>
              <a:gd name="connsiteX35" fmla="*/ 163221 w 552931"/>
              <a:gd name="connsiteY35" fmla="*/ 370495 h 606668"/>
              <a:gd name="connsiteX36" fmla="*/ 275806 w 552931"/>
              <a:gd name="connsiteY36" fmla="*/ 434124 h 606668"/>
              <a:gd name="connsiteX37" fmla="*/ 389547 w 552931"/>
              <a:gd name="connsiteY37" fmla="*/ 369429 h 606668"/>
              <a:gd name="connsiteX38" fmla="*/ 389458 w 552931"/>
              <a:gd name="connsiteY38" fmla="*/ 236218 h 606668"/>
              <a:gd name="connsiteX39" fmla="*/ 277052 w 552931"/>
              <a:gd name="connsiteY39" fmla="*/ 172768 h 606668"/>
              <a:gd name="connsiteX40" fmla="*/ 184670 w 552931"/>
              <a:gd name="connsiteY40" fmla="*/ 146108 h 606668"/>
              <a:gd name="connsiteX41" fmla="*/ 176126 w 552931"/>
              <a:gd name="connsiteY41" fmla="*/ 172412 h 606668"/>
              <a:gd name="connsiteX42" fmla="*/ 211815 w 552931"/>
              <a:gd name="connsiteY42" fmla="*/ 151617 h 606668"/>
              <a:gd name="connsiteX43" fmla="*/ 184670 w 552931"/>
              <a:gd name="connsiteY43" fmla="*/ 146108 h 606668"/>
              <a:gd name="connsiteX44" fmla="*/ 367920 w 552931"/>
              <a:gd name="connsiteY44" fmla="*/ 145930 h 606668"/>
              <a:gd name="connsiteX45" fmla="*/ 340775 w 552931"/>
              <a:gd name="connsiteY45" fmla="*/ 151706 h 606668"/>
              <a:gd name="connsiteX46" fmla="*/ 376553 w 552931"/>
              <a:gd name="connsiteY46" fmla="*/ 172412 h 606668"/>
              <a:gd name="connsiteX47" fmla="*/ 367920 w 552931"/>
              <a:gd name="connsiteY47" fmla="*/ 145930 h 606668"/>
              <a:gd name="connsiteX48" fmla="*/ 136610 w 552931"/>
              <a:gd name="connsiteY48" fmla="*/ 142020 h 606668"/>
              <a:gd name="connsiteX49" fmla="*/ 66122 w 552931"/>
              <a:gd name="connsiteY49" fmla="*/ 264122 h 606668"/>
              <a:gd name="connsiteX50" fmla="*/ 119433 w 552931"/>
              <a:gd name="connsiteY50" fmla="*/ 213291 h 606668"/>
              <a:gd name="connsiteX51" fmla="*/ 136610 w 552931"/>
              <a:gd name="connsiteY51" fmla="*/ 142020 h 606668"/>
              <a:gd name="connsiteX52" fmla="*/ 276095 w 552931"/>
              <a:gd name="connsiteY52" fmla="*/ 46977 h 606668"/>
              <a:gd name="connsiteX53" fmla="*/ 206030 w 552931"/>
              <a:gd name="connsiteY53" fmla="*/ 100786 h 606668"/>
              <a:gd name="connsiteX54" fmla="*/ 276785 w 552931"/>
              <a:gd name="connsiteY54" fmla="*/ 122025 h 606668"/>
              <a:gd name="connsiteX55" fmla="*/ 347094 w 552931"/>
              <a:gd name="connsiteY55" fmla="*/ 101675 h 606668"/>
              <a:gd name="connsiteX56" fmla="*/ 276095 w 552931"/>
              <a:gd name="connsiteY56" fmla="*/ 46977 h 606668"/>
              <a:gd name="connsiteX57" fmla="*/ 276585 w 552931"/>
              <a:gd name="connsiteY57" fmla="*/ 0 h 606668"/>
              <a:gd name="connsiteX58" fmla="*/ 396667 w 552931"/>
              <a:gd name="connsiteY58" fmla="*/ 95010 h 606668"/>
              <a:gd name="connsiteX59" fmla="*/ 396756 w 552931"/>
              <a:gd name="connsiteY59" fmla="*/ 95098 h 606668"/>
              <a:gd name="connsiteX60" fmla="*/ 396845 w 552931"/>
              <a:gd name="connsiteY60" fmla="*/ 95098 h 606668"/>
              <a:gd name="connsiteX61" fmla="*/ 539778 w 552931"/>
              <a:gd name="connsiteY61" fmla="*/ 261279 h 606668"/>
              <a:gd name="connsiteX62" fmla="*/ 526429 w 552931"/>
              <a:gd name="connsiteY62" fmla="*/ 263056 h 606668"/>
              <a:gd name="connsiteX63" fmla="*/ 503467 w 552931"/>
              <a:gd name="connsiteY63" fmla="*/ 236218 h 606668"/>
              <a:gd name="connsiteX64" fmla="*/ 501687 w 552931"/>
              <a:gd name="connsiteY64" fmla="*/ 228753 h 606668"/>
              <a:gd name="connsiteX65" fmla="*/ 415802 w 552931"/>
              <a:gd name="connsiteY65" fmla="*/ 141398 h 606668"/>
              <a:gd name="connsiteX66" fmla="*/ 433157 w 552931"/>
              <a:gd name="connsiteY66" fmla="*/ 212935 h 606668"/>
              <a:gd name="connsiteX67" fmla="*/ 517173 w 552931"/>
              <a:gd name="connsiteY67" fmla="*/ 303401 h 606668"/>
              <a:gd name="connsiteX68" fmla="*/ 396578 w 552931"/>
              <a:gd name="connsiteY68" fmla="*/ 511882 h 606668"/>
              <a:gd name="connsiteX69" fmla="*/ 156012 w 552931"/>
              <a:gd name="connsiteY69" fmla="*/ 511704 h 606668"/>
              <a:gd name="connsiteX70" fmla="*/ 155923 w 552931"/>
              <a:gd name="connsiteY70" fmla="*/ 511615 h 606668"/>
              <a:gd name="connsiteX71" fmla="*/ 35506 w 552931"/>
              <a:gd name="connsiteY71" fmla="*/ 303312 h 606668"/>
              <a:gd name="connsiteX72" fmla="*/ 35417 w 552931"/>
              <a:gd name="connsiteY72" fmla="*/ 303223 h 606668"/>
              <a:gd name="connsiteX73" fmla="*/ 156368 w 552931"/>
              <a:gd name="connsiteY73" fmla="*/ 94210 h 606668"/>
              <a:gd name="connsiteX74" fmla="*/ 276585 w 552931"/>
              <a:gd name="connsiteY74" fmla="*/ 0 h 60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52931" h="606668">
                <a:moveTo>
                  <a:pt x="275094" y="484155"/>
                </a:moveTo>
                <a:cubicBezTo>
                  <a:pt x="251598" y="492953"/>
                  <a:pt x="228102" y="499885"/>
                  <a:pt x="205318" y="504683"/>
                </a:cubicBezTo>
                <a:cubicBezTo>
                  <a:pt x="248483" y="577643"/>
                  <a:pt x="303485" y="578176"/>
                  <a:pt x="346827" y="505483"/>
                </a:cubicBezTo>
                <a:cubicBezTo>
                  <a:pt x="324133" y="500862"/>
                  <a:pt x="300103" y="493842"/>
                  <a:pt x="275094" y="484155"/>
                </a:cubicBezTo>
                <a:close/>
                <a:moveTo>
                  <a:pt x="176126" y="434301"/>
                </a:moveTo>
                <a:cubicBezTo>
                  <a:pt x="178707" y="443543"/>
                  <a:pt x="181644" y="452430"/>
                  <a:pt x="184848" y="461050"/>
                </a:cubicBezTo>
                <a:cubicBezTo>
                  <a:pt x="193748" y="459450"/>
                  <a:pt x="203004" y="457584"/>
                  <a:pt x="212260" y="455185"/>
                </a:cubicBezTo>
                <a:cubicBezTo>
                  <a:pt x="199355" y="448253"/>
                  <a:pt x="187429" y="441322"/>
                  <a:pt x="176126" y="434301"/>
                </a:cubicBezTo>
                <a:close/>
                <a:moveTo>
                  <a:pt x="376642" y="434035"/>
                </a:moveTo>
                <a:cubicBezTo>
                  <a:pt x="364627" y="441411"/>
                  <a:pt x="352434" y="448431"/>
                  <a:pt x="340063" y="455007"/>
                </a:cubicBezTo>
                <a:cubicBezTo>
                  <a:pt x="349497" y="457318"/>
                  <a:pt x="358842" y="459184"/>
                  <a:pt x="367920" y="460695"/>
                </a:cubicBezTo>
                <a:cubicBezTo>
                  <a:pt x="371124" y="452163"/>
                  <a:pt x="373972" y="443188"/>
                  <a:pt x="376642" y="434035"/>
                </a:cubicBezTo>
                <a:close/>
                <a:moveTo>
                  <a:pt x="66033" y="342858"/>
                </a:moveTo>
                <a:cubicBezTo>
                  <a:pt x="23758" y="417861"/>
                  <a:pt x="53306" y="465316"/>
                  <a:pt x="136877" y="465493"/>
                </a:cubicBezTo>
                <a:cubicBezTo>
                  <a:pt x="129401" y="443099"/>
                  <a:pt x="123616" y="419016"/>
                  <a:pt x="119433" y="393778"/>
                </a:cubicBezTo>
                <a:cubicBezTo>
                  <a:pt x="99586" y="377605"/>
                  <a:pt x="81697" y="360453"/>
                  <a:pt x="66033" y="342858"/>
                </a:cubicBezTo>
                <a:close/>
                <a:moveTo>
                  <a:pt x="486646" y="342769"/>
                </a:moveTo>
                <a:cubicBezTo>
                  <a:pt x="470715" y="360809"/>
                  <a:pt x="452737" y="377871"/>
                  <a:pt x="433157" y="393778"/>
                </a:cubicBezTo>
                <a:cubicBezTo>
                  <a:pt x="429152" y="418750"/>
                  <a:pt x="423367" y="442655"/>
                  <a:pt x="415980" y="464782"/>
                </a:cubicBezTo>
                <a:cubicBezTo>
                  <a:pt x="491808" y="464427"/>
                  <a:pt x="534795" y="426037"/>
                  <a:pt x="486646" y="342769"/>
                </a:cubicBezTo>
                <a:close/>
                <a:moveTo>
                  <a:pt x="112669" y="281540"/>
                </a:moveTo>
                <a:cubicBezTo>
                  <a:pt x="105905" y="288649"/>
                  <a:pt x="99408" y="295936"/>
                  <a:pt x="93356" y="303401"/>
                </a:cubicBezTo>
                <a:cubicBezTo>
                  <a:pt x="99497" y="311044"/>
                  <a:pt x="105905" y="318420"/>
                  <a:pt x="112669" y="325529"/>
                </a:cubicBezTo>
                <a:cubicBezTo>
                  <a:pt x="112135" y="310422"/>
                  <a:pt x="112135" y="295759"/>
                  <a:pt x="112669" y="281540"/>
                </a:cubicBezTo>
                <a:close/>
                <a:moveTo>
                  <a:pt x="439921" y="281185"/>
                </a:moveTo>
                <a:cubicBezTo>
                  <a:pt x="440544" y="295759"/>
                  <a:pt x="440544" y="310333"/>
                  <a:pt x="440010" y="324818"/>
                </a:cubicBezTo>
                <a:cubicBezTo>
                  <a:pt x="446685" y="317886"/>
                  <a:pt x="453093" y="310599"/>
                  <a:pt x="459234" y="303223"/>
                </a:cubicBezTo>
                <a:cubicBezTo>
                  <a:pt x="453093" y="295581"/>
                  <a:pt x="446685" y="288294"/>
                  <a:pt x="439921" y="281185"/>
                </a:cubicBezTo>
                <a:close/>
                <a:moveTo>
                  <a:pt x="276328" y="239699"/>
                </a:moveTo>
                <a:cubicBezTo>
                  <a:pt x="311579" y="239699"/>
                  <a:pt x="340155" y="268196"/>
                  <a:pt x="340155" y="303349"/>
                </a:cubicBezTo>
                <a:cubicBezTo>
                  <a:pt x="340155" y="338502"/>
                  <a:pt x="311579" y="366999"/>
                  <a:pt x="276328" y="366999"/>
                </a:cubicBezTo>
                <a:cubicBezTo>
                  <a:pt x="241077" y="366999"/>
                  <a:pt x="212501" y="338502"/>
                  <a:pt x="212501" y="303349"/>
                </a:cubicBezTo>
                <a:cubicBezTo>
                  <a:pt x="212501" y="268196"/>
                  <a:pt x="241077" y="239699"/>
                  <a:pt x="276328" y="239699"/>
                </a:cubicBezTo>
                <a:close/>
                <a:moveTo>
                  <a:pt x="277052" y="172768"/>
                </a:moveTo>
                <a:cubicBezTo>
                  <a:pt x="237981" y="188764"/>
                  <a:pt x="198554" y="210447"/>
                  <a:pt x="163132" y="237107"/>
                </a:cubicBezTo>
                <a:cubicBezTo>
                  <a:pt x="157436" y="281895"/>
                  <a:pt x="157792" y="328284"/>
                  <a:pt x="163221" y="370495"/>
                </a:cubicBezTo>
                <a:cubicBezTo>
                  <a:pt x="198376" y="397155"/>
                  <a:pt x="237180" y="418572"/>
                  <a:pt x="275806" y="434124"/>
                </a:cubicBezTo>
                <a:cubicBezTo>
                  <a:pt x="314788" y="418128"/>
                  <a:pt x="354125" y="396266"/>
                  <a:pt x="389547" y="369429"/>
                </a:cubicBezTo>
                <a:cubicBezTo>
                  <a:pt x="395154" y="325440"/>
                  <a:pt x="394976" y="279141"/>
                  <a:pt x="389458" y="236218"/>
                </a:cubicBezTo>
                <a:cubicBezTo>
                  <a:pt x="354392" y="209647"/>
                  <a:pt x="315589" y="188319"/>
                  <a:pt x="277052" y="172768"/>
                </a:cubicBezTo>
                <a:close/>
                <a:moveTo>
                  <a:pt x="184670" y="146108"/>
                </a:moveTo>
                <a:cubicBezTo>
                  <a:pt x="181555" y="154550"/>
                  <a:pt x="178707" y="163348"/>
                  <a:pt x="176126" y="172412"/>
                </a:cubicBezTo>
                <a:cubicBezTo>
                  <a:pt x="187696" y="165125"/>
                  <a:pt x="199622" y="158194"/>
                  <a:pt x="211815" y="151617"/>
                </a:cubicBezTo>
                <a:cubicBezTo>
                  <a:pt x="202559" y="149396"/>
                  <a:pt x="193481" y="147618"/>
                  <a:pt x="184670" y="146108"/>
                </a:cubicBezTo>
                <a:close/>
                <a:moveTo>
                  <a:pt x="367920" y="145930"/>
                </a:moveTo>
                <a:cubicBezTo>
                  <a:pt x="359109" y="147441"/>
                  <a:pt x="350031" y="149396"/>
                  <a:pt x="340775" y="151706"/>
                </a:cubicBezTo>
                <a:cubicBezTo>
                  <a:pt x="354036" y="158816"/>
                  <a:pt x="365784" y="165658"/>
                  <a:pt x="376553" y="172412"/>
                </a:cubicBezTo>
                <a:cubicBezTo>
                  <a:pt x="373972" y="163259"/>
                  <a:pt x="371035" y="154461"/>
                  <a:pt x="367920" y="145930"/>
                </a:cubicBezTo>
                <a:close/>
                <a:moveTo>
                  <a:pt x="136610" y="142020"/>
                </a:moveTo>
                <a:cubicBezTo>
                  <a:pt x="60782" y="142375"/>
                  <a:pt x="17795" y="180766"/>
                  <a:pt x="66122" y="264122"/>
                </a:cubicBezTo>
                <a:cubicBezTo>
                  <a:pt x="81786" y="246527"/>
                  <a:pt x="99764" y="229464"/>
                  <a:pt x="119433" y="213291"/>
                </a:cubicBezTo>
                <a:cubicBezTo>
                  <a:pt x="123438" y="188230"/>
                  <a:pt x="129223" y="164236"/>
                  <a:pt x="136610" y="142020"/>
                </a:cubicBezTo>
                <a:close/>
                <a:moveTo>
                  <a:pt x="276095" y="46977"/>
                </a:moveTo>
                <a:cubicBezTo>
                  <a:pt x="251620" y="47111"/>
                  <a:pt x="227301" y="65328"/>
                  <a:pt x="206030" y="100786"/>
                </a:cubicBezTo>
                <a:cubicBezTo>
                  <a:pt x="228369" y="105407"/>
                  <a:pt x="252043" y="112427"/>
                  <a:pt x="276785" y="122025"/>
                </a:cubicBezTo>
                <a:cubicBezTo>
                  <a:pt x="300103" y="113316"/>
                  <a:pt x="323688" y="106384"/>
                  <a:pt x="347094" y="101675"/>
                </a:cubicBezTo>
                <a:cubicBezTo>
                  <a:pt x="325200" y="64795"/>
                  <a:pt x="300570" y="46844"/>
                  <a:pt x="276095" y="46977"/>
                </a:cubicBezTo>
                <a:close/>
                <a:moveTo>
                  <a:pt x="276585" y="0"/>
                </a:moveTo>
                <a:cubicBezTo>
                  <a:pt x="320751" y="123"/>
                  <a:pt x="364894" y="31781"/>
                  <a:pt x="396667" y="95010"/>
                </a:cubicBezTo>
                <a:cubicBezTo>
                  <a:pt x="396667" y="95010"/>
                  <a:pt x="396756" y="95098"/>
                  <a:pt x="396756" y="95098"/>
                </a:cubicBezTo>
                <a:cubicBezTo>
                  <a:pt x="396756" y="95098"/>
                  <a:pt x="396845" y="95098"/>
                  <a:pt x="396845" y="95098"/>
                </a:cubicBezTo>
                <a:cubicBezTo>
                  <a:pt x="527853" y="87456"/>
                  <a:pt x="578048" y="168680"/>
                  <a:pt x="539778" y="261279"/>
                </a:cubicBezTo>
                <a:cubicBezTo>
                  <a:pt x="537465" y="266788"/>
                  <a:pt x="530078" y="267766"/>
                  <a:pt x="526429" y="263056"/>
                </a:cubicBezTo>
                <a:cubicBezTo>
                  <a:pt x="519398" y="253991"/>
                  <a:pt x="511655" y="245016"/>
                  <a:pt x="503467" y="236218"/>
                </a:cubicBezTo>
                <a:cubicBezTo>
                  <a:pt x="501687" y="234174"/>
                  <a:pt x="500975" y="231331"/>
                  <a:pt x="501687" y="228753"/>
                </a:cubicBezTo>
                <a:cubicBezTo>
                  <a:pt x="519042" y="168147"/>
                  <a:pt x="478903" y="141131"/>
                  <a:pt x="415802" y="141398"/>
                </a:cubicBezTo>
                <a:cubicBezTo>
                  <a:pt x="423278" y="163703"/>
                  <a:pt x="429063" y="187697"/>
                  <a:pt x="433157" y="212935"/>
                </a:cubicBezTo>
                <a:cubicBezTo>
                  <a:pt x="467600" y="241017"/>
                  <a:pt x="496436" y="271854"/>
                  <a:pt x="517173" y="303401"/>
                </a:cubicBezTo>
                <a:cubicBezTo>
                  <a:pt x="599764" y="428703"/>
                  <a:pt x="530879" y="518547"/>
                  <a:pt x="396578" y="511882"/>
                </a:cubicBezTo>
                <a:cubicBezTo>
                  <a:pt x="332765" y="638605"/>
                  <a:pt x="219469" y="637983"/>
                  <a:pt x="156012" y="511704"/>
                </a:cubicBezTo>
                <a:cubicBezTo>
                  <a:pt x="155923" y="511704"/>
                  <a:pt x="155923" y="511615"/>
                  <a:pt x="155923" y="511615"/>
                </a:cubicBezTo>
                <a:cubicBezTo>
                  <a:pt x="15926" y="520857"/>
                  <a:pt x="-43970" y="422482"/>
                  <a:pt x="35506" y="303312"/>
                </a:cubicBezTo>
                <a:cubicBezTo>
                  <a:pt x="35506" y="303312"/>
                  <a:pt x="35506" y="303312"/>
                  <a:pt x="35417" y="303223"/>
                </a:cubicBezTo>
                <a:cubicBezTo>
                  <a:pt x="-45839" y="179877"/>
                  <a:pt x="20821" y="87100"/>
                  <a:pt x="156368" y="94210"/>
                </a:cubicBezTo>
                <a:cubicBezTo>
                  <a:pt x="188230" y="31292"/>
                  <a:pt x="232419" y="-122"/>
                  <a:pt x="276585" y="0"/>
                </a:cubicBezTo>
                <a:close/>
              </a:path>
            </a:pathLst>
          </a:custGeom>
          <a:solidFill>
            <a:schemeClr val="bg1"/>
          </a:solidFill>
          <a:ln>
            <a:noFill/>
          </a:ln>
        </p:spPr>
      </p:sp>
      <p:grpSp>
        <p:nvGrpSpPr>
          <p:cNvPr id="31" name="组合 30">
            <a:extLst>
              <a:ext uri="{FF2B5EF4-FFF2-40B4-BE49-F238E27FC236}">
                <a16:creationId xmlns:a16="http://schemas.microsoft.com/office/drawing/2014/main" id="{ACB48C94-4692-43FD-B121-73E0392596D8}"/>
              </a:ext>
            </a:extLst>
          </p:cNvPr>
          <p:cNvGrpSpPr/>
          <p:nvPr/>
        </p:nvGrpSpPr>
        <p:grpSpPr>
          <a:xfrm flipV="1">
            <a:off x="7709063" y="3260235"/>
            <a:ext cx="401402" cy="45719"/>
            <a:chOff x="7120328" y="2295174"/>
            <a:chExt cx="2239163" cy="255037"/>
          </a:xfrm>
          <a:solidFill>
            <a:schemeClr val="accent3"/>
          </a:solidFill>
        </p:grpSpPr>
        <p:sp>
          <p:nvSpPr>
            <p:cNvPr id="32" name="矩形: 圆角 31">
              <a:extLst>
                <a:ext uri="{FF2B5EF4-FFF2-40B4-BE49-F238E27FC236}">
                  <a16:creationId xmlns:a16="http://schemas.microsoft.com/office/drawing/2014/main" id="{D55CAF2B-F25A-4FC0-8EBA-7285510D1A2E}"/>
                </a:ext>
              </a:extLst>
            </p:cNvPr>
            <p:cNvSpPr/>
            <p:nvPr/>
          </p:nvSpPr>
          <p:spPr>
            <a:xfrm>
              <a:off x="7120328" y="2295174"/>
              <a:ext cx="1903752" cy="255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86054AB1-801A-4FDC-BC94-0C4981EB895A}"/>
                </a:ext>
              </a:extLst>
            </p:cNvPr>
            <p:cNvSpPr/>
            <p:nvPr/>
          </p:nvSpPr>
          <p:spPr>
            <a:xfrm>
              <a:off x="9104454" y="2295174"/>
              <a:ext cx="255037" cy="2550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a:extLst>
              <a:ext uri="{FF2B5EF4-FFF2-40B4-BE49-F238E27FC236}">
                <a16:creationId xmlns:a16="http://schemas.microsoft.com/office/drawing/2014/main" id="{02022DE9-9A16-4D4B-BEB6-0688AD5FFD24}"/>
              </a:ext>
            </a:extLst>
          </p:cNvPr>
          <p:cNvGrpSpPr/>
          <p:nvPr/>
        </p:nvGrpSpPr>
        <p:grpSpPr>
          <a:xfrm>
            <a:off x="8318257" y="3081924"/>
            <a:ext cx="3213343" cy="1472928"/>
            <a:chOff x="8291513" y="1362806"/>
            <a:chExt cx="3213343" cy="1472928"/>
          </a:xfrm>
        </p:grpSpPr>
        <p:sp>
          <p:nvSpPr>
            <p:cNvPr id="39" name="文本框 38">
              <a:extLst>
                <a:ext uri="{FF2B5EF4-FFF2-40B4-BE49-F238E27FC236}">
                  <a16:creationId xmlns:a16="http://schemas.microsoft.com/office/drawing/2014/main" id="{6E8F4D6E-1A6B-47ED-920A-7FD7846119AC}"/>
                </a:ext>
              </a:extLst>
            </p:cNvPr>
            <p:cNvSpPr txBox="1"/>
            <p:nvPr/>
          </p:nvSpPr>
          <p:spPr>
            <a:xfrm>
              <a:off x="8291514" y="1362806"/>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40" name="文本框 39">
              <a:extLst>
                <a:ext uri="{FF2B5EF4-FFF2-40B4-BE49-F238E27FC236}">
                  <a16:creationId xmlns:a16="http://schemas.microsoft.com/office/drawing/2014/main" id="{FCFD0065-4ADD-47B0-AE2B-00A9DE9CE72F}"/>
                </a:ext>
              </a:extLst>
            </p:cNvPr>
            <p:cNvSpPr txBox="1"/>
            <p:nvPr/>
          </p:nvSpPr>
          <p:spPr>
            <a:xfrm>
              <a:off x="8291513" y="1769608"/>
              <a:ext cx="3213343" cy="1066126"/>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安徽省和应急管理部共建高校国家中西部高校基础能力建设工程支持建设高校。</a:t>
              </a:r>
            </a:p>
          </p:txBody>
        </p:sp>
      </p:grpSp>
      <p:sp>
        <p:nvSpPr>
          <p:cNvPr id="17" name="椭圆 16">
            <a:extLst>
              <a:ext uri="{FF2B5EF4-FFF2-40B4-BE49-F238E27FC236}">
                <a16:creationId xmlns:a16="http://schemas.microsoft.com/office/drawing/2014/main" id="{700252CB-5DAE-4EB7-B255-6AA5AC7CD0BF}"/>
              </a:ext>
            </a:extLst>
          </p:cNvPr>
          <p:cNvSpPr/>
          <p:nvPr/>
        </p:nvSpPr>
        <p:spPr>
          <a:xfrm>
            <a:off x="7120327" y="4645026"/>
            <a:ext cx="663574" cy="6635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molecules-shapes_57399">
            <a:extLst>
              <a:ext uri="{FF2B5EF4-FFF2-40B4-BE49-F238E27FC236}">
                <a16:creationId xmlns:a16="http://schemas.microsoft.com/office/drawing/2014/main" id="{8CBC15D5-DE7E-4E04-AE0D-D3E4A23DFA98}"/>
              </a:ext>
            </a:extLst>
          </p:cNvPr>
          <p:cNvSpPr>
            <a:spLocks noChangeAspect="1"/>
          </p:cNvSpPr>
          <p:nvPr/>
        </p:nvSpPr>
        <p:spPr bwMode="auto">
          <a:xfrm>
            <a:off x="7275185" y="4848016"/>
            <a:ext cx="304842" cy="257593"/>
          </a:xfrm>
          <a:custGeom>
            <a:avLst/>
            <a:gdLst>
              <a:gd name="T0" fmla="*/ 2512 w 2654"/>
              <a:gd name="T1" fmla="*/ 282 h 2246"/>
              <a:gd name="T2" fmla="*/ 2315 w 2654"/>
              <a:gd name="T3" fmla="*/ 259 h 2246"/>
              <a:gd name="T4" fmla="*/ 2183 w 2654"/>
              <a:gd name="T5" fmla="*/ 336 h 2246"/>
              <a:gd name="T6" fmla="*/ 2144 w 2654"/>
              <a:gd name="T7" fmla="*/ 615 h 2246"/>
              <a:gd name="T8" fmla="*/ 2265 w 2654"/>
              <a:gd name="T9" fmla="*/ 730 h 2246"/>
              <a:gd name="T10" fmla="*/ 2227 w 2654"/>
              <a:gd name="T11" fmla="*/ 955 h 2246"/>
              <a:gd name="T12" fmla="*/ 2159 w 2654"/>
              <a:gd name="T13" fmla="*/ 1183 h 2246"/>
              <a:gd name="T14" fmla="*/ 1955 w 2654"/>
              <a:gd name="T15" fmla="*/ 1108 h 2246"/>
              <a:gd name="T16" fmla="*/ 1653 w 2654"/>
              <a:gd name="T17" fmla="*/ 1344 h 2246"/>
              <a:gd name="T18" fmla="*/ 1284 w 2654"/>
              <a:gd name="T19" fmla="*/ 1135 h 2246"/>
              <a:gd name="T20" fmla="*/ 707 w 2654"/>
              <a:gd name="T21" fmla="*/ 885 h 2246"/>
              <a:gd name="T22" fmla="*/ 796 w 2654"/>
              <a:gd name="T23" fmla="*/ 643 h 2246"/>
              <a:gd name="T24" fmla="*/ 1057 w 2654"/>
              <a:gd name="T25" fmla="*/ 661 h 2246"/>
              <a:gd name="T26" fmla="*/ 1183 w 2654"/>
              <a:gd name="T27" fmla="*/ 680 h 2246"/>
              <a:gd name="T28" fmla="*/ 1420 w 2654"/>
              <a:gd name="T29" fmla="*/ 832 h 2246"/>
              <a:gd name="T30" fmla="*/ 1646 w 2654"/>
              <a:gd name="T31" fmla="*/ 644 h 2246"/>
              <a:gd name="T32" fmla="*/ 1552 w 2654"/>
              <a:gd name="T33" fmla="*/ 431 h 2246"/>
              <a:gd name="T34" fmla="*/ 1318 w 2654"/>
              <a:gd name="T35" fmla="*/ 365 h 2246"/>
              <a:gd name="T36" fmla="*/ 1169 w 2654"/>
              <a:gd name="T37" fmla="*/ 563 h 2246"/>
              <a:gd name="T38" fmla="*/ 1170 w 2654"/>
              <a:gd name="T39" fmla="*/ 566 h 2246"/>
              <a:gd name="T40" fmla="*/ 1099 w 2654"/>
              <a:gd name="T41" fmla="*/ 567 h 2246"/>
              <a:gd name="T42" fmla="*/ 797 w 2654"/>
              <a:gd name="T43" fmla="*/ 566 h 2246"/>
              <a:gd name="T44" fmla="*/ 736 w 2654"/>
              <a:gd name="T45" fmla="*/ 378 h 2246"/>
              <a:gd name="T46" fmla="*/ 15 w 2654"/>
              <a:gd name="T47" fmla="*/ 705 h 2246"/>
              <a:gd name="T48" fmla="*/ 579 w 2654"/>
              <a:gd name="T49" fmla="*/ 1017 h 2246"/>
              <a:gd name="T50" fmla="*/ 659 w 2654"/>
              <a:gd name="T51" fmla="*/ 947 h 2246"/>
              <a:gd name="T52" fmla="*/ 716 w 2654"/>
              <a:gd name="T53" fmla="*/ 977 h 2246"/>
              <a:gd name="T54" fmla="*/ 1228 w 2654"/>
              <a:gd name="T55" fmla="*/ 1231 h 2246"/>
              <a:gd name="T56" fmla="*/ 1617 w 2654"/>
              <a:gd name="T57" fmla="*/ 1443 h 2246"/>
              <a:gd name="T58" fmla="*/ 1607 w 2654"/>
              <a:gd name="T59" fmla="*/ 1488 h 2246"/>
              <a:gd name="T60" fmla="*/ 1605 w 2654"/>
              <a:gd name="T61" fmla="*/ 1565 h 2246"/>
              <a:gd name="T62" fmla="*/ 1612 w 2654"/>
              <a:gd name="T63" fmla="*/ 1631 h 2246"/>
              <a:gd name="T64" fmla="*/ 1391 w 2654"/>
              <a:gd name="T65" fmla="*/ 1746 h 2246"/>
              <a:gd name="T66" fmla="*/ 1116 w 2654"/>
              <a:gd name="T67" fmla="*/ 1868 h 2246"/>
              <a:gd name="T68" fmla="*/ 925 w 2654"/>
              <a:gd name="T69" fmla="*/ 1678 h 2246"/>
              <a:gd name="T70" fmla="*/ 739 w 2654"/>
              <a:gd name="T71" fmla="*/ 1756 h 2246"/>
              <a:gd name="T72" fmla="*/ 648 w 2654"/>
              <a:gd name="T73" fmla="*/ 1864 h 2246"/>
              <a:gd name="T74" fmla="*/ 748 w 2654"/>
              <a:gd name="T75" fmla="*/ 2137 h 2246"/>
              <a:gd name="T76" fmla="*/ 1139 w 2654"/>
              <a:gd name="T77" fmla="*/ 2019 h 2246"/>
              <a:gd name="T78" fmla="*/ 1137 w 2654"/>
              <a:gd name="T79" fmla="*/ 1949 h 2246"/>
              <a:gd name="T80" fmla="*/ 1429 w 2654"/>
              <a:gd name="T81" fmla="*/ 1835 h 2246"/>
              <a:gd name="T82" fmla="*/ 1652 w 2654"/>
              <a:gd name="T83" fmla="*/ 1747 h 2246"/>
              <a:gd name="T84" fmla="*/ 1757 w 2654"/>
              <a:gd name="T85" fmla="*/ 1871 h 2246"/>
              <a:gd name="T86" fmla="*/ 2245 w 2654"/>
              <a:gd name="T87" fmla="*/ 1814 h 2246"/>
              <a:gd name="T88" fmla="*/ 2302 w 2654"/>
              <a:gd name="T89" fmla="*/ 1370 h 2246"/>
              <a:gd name="T90" fmla="*/ 2238 w 2654"/>
              <a:gd name="T91" fmla="*/ 1264 h 2246"/>
              <a:gd name="T92" fmla="*/ 2342 w 2654"/>
              <a:gd name="T93" fmla="*/ 938 h 2246"/>
              <a:gd name="T94" fmla="*/ 2386 w 2654"/>
              <a:gd name="T95" fmla="*/ 741 h 2246"/>
              <a:gd name="T96" fmla="*/ 2518 w 2654"/>
              <a:gd name="T97" fmla="*/ 654 h 2246"/>
              <a:gd name="T98" fmla="*/ 2512 w 2654"/>
              <a:gd name="T99" fmla="*/ 282 h 2246"/>
              <a:gd name="T100" fmla="*/ 2236 w 2654"/>
              <a:gd name="T101" fmla="*/ 1601 h 2246"/>
              <a:gd name="T102" fmla="*/ 2225 w 2654"/>
              <a:gd name="T103" fmla="*/ 1553 h 2246"/>
              <a:gd name="T104" fmla="*/ 2225 w 2654"/>
              <a:gd name="T105" fmla="*/ 1471 h 2246"/>
              <a:gd name="T106" fmla="*/ 2236 w 2654"/>
              <a:gd name="T107" fmla="*/ 1601 h 2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54" h="2246">
                <a:moveTo>
                  <a:pt x="2512" y="282"/>
                </a:moveTo>
                <a:cubicBezTo>
                  <a:pt x="2458" y="251"/>
                  <a:pt x="2383" y="244"/>
                  <a:pt x="2315" y="259"/>
                </a:cubicBezTo>
                <a:cubicBezTo>
                  <a:pt x="2266" y="256"/>
                  <a:pt x="2213" y="295"/>
                  <a:pt x="2183" y="336"/>
                </a:cubicBezTo>
                <a:cubicBezTo>
                  <a:pt x="2125" y="414"/>
                  <a:pt x="2101" y="525"/>
                  <a:pt x="2144" y="615"/>
                </a:cubicBezTo>
                <a:cubicBezTo>
                  <a:pt x="2169" y="666"/>
                  <a:pt x="2213" y="708"/>
                  <a:pt x="2265" y="730"/>
                </a:cubicBezTo>
                <a:cubicBezTo>
                  <a:pt x="2256" y="805"/>
                  <a:pt x="2248" y="880"/>
                  <a:pt x="2227" y="955"/>
                </a:cubicBezTo>
                <a:cubicBezTo>
                  <a:pt x="2207" y="1031"/>
                  <a:pt x="2182" y="1107"/>
                  <a:pt x="2159" y="1183"/>
                </a:cubicBezTo>
                <a:cubicBezTo>
                  <a:pt x="2102" y="1137"/>
                  <a:pt x="2033" y="1108"/>
                  <a:pt x="1955" y="1108"/>
                </a:cubicBezTo>
                <a:cubicBezTo>
                  <a:pt x="1820" y="1107"/>
                  <a:pt x="1712" y="1220"/>
                  <a:pt x="1653" y="1344"/>
                </a:cubicBezTo>
                <a:cubicBezTo>
                  <a:pt x="1531" y="1281"/>
                  <a:pt x="1394" y="1188"/>
                  <a:pt x="1284" y="1135"/>
                </a:cubicBezTo>
                <a:cubicBezTo>
                  <a:pt x="1102" y="1048"/>
                  <a:pt x="889" y="984"/>
                  <a:pt x="707" y="885"/>
                </a:cubicBezTo>
                <a:cubicBezTo>
                  <a:pt x="755" y="813"/>
                  <a:pt x="787" y="728"/>
                  <a:pt x="796" y="643"/>
                </a:cubicBezTo>
                <a:cubicBezTo>
                  <a:pt x="883" y="649"/>
                  <a:pt x="970" y="654"/>
                  <a:pt x="1057" y="661"/>
                </a:cubicBezTo>
                <a:cubicBezTo>
                  <a:pt x="1095" y="664"/>
                  <a:pt x="1139" y="672"/>
                  <a:pt x="1183" y="680"/>
                </a:cubicBezTo>
                <a:cubicBezTo>
                  <a:pt x="1215" y="778"/>
                  <a:pt x="1301" y="853"/>
                  <a:pt x="1420" y="832"/>
                </a:cubicBezTo>
                <a:cubicBezTo>
                  <a:pt x="1517" y="815"/>
                  <a:pt x="1626" y="747"/>
                  <a:pt x="1646" y="644"/>
                </a:cubicBezTo>
                <a:cubicBezTo>
                  <a:pt x="1662" y="561"/>
                  <a:pt x="1615" y="482"/>
                  <a:pt x="1552" y="431"/>
                </a:cubicBezTo>
                <a:cubicBezTo>
                  <a:pt x="1486" y="378"/>
                  <a:pt x="1403" y="350"/>
                  <a:pt x="1318" y="365"/>
                </a:cubicBezTo>
                <a:cubicBezTo>
                  <a:pt x="1226" y="382"/>
                  <a:pt x="1173" y="477"/>
                  <a:pt x="1169" y="563"/>
                </a:cubicBezTo>
                <a:cubicBezTo>
                  <a:pt x="1169" y="564"/>
                  <a:pt x="1169" y="565"/>
                  <a:pt x="1170" y="566"/>
                </a:cubicBezTo>
                <a:cubicBezTo>
                  <a:pt x="1144" y="567"/>
                  <a:pt x="1120" y="567"/>
                  <a:pt x="1099" y="567"/>
                </a:cubicBezTo>
                <a:cubicBezTo>
                  <a:pt x="999" y="564"/>
                  <a:pt x="898" y="562"/>
                  <a:pt x="797" y="566"/>
                </a:cubicBezTo>
                <a:cubicBezTo>
                  <a:pt x="793" y="499"/>
                  <a:pt x="774" y="434"/>
                  <a:pt x="736" y="378"/>
                </a:cubicBezTo>
                <a:cubicBezTo>
                  <a:pt x="484" y="0"/>
                  <a:pt x="33" y="360"/>
                  <a:pt x="15" y="705"/>
                </a:cubicBezTo>
                <a:cubicBezTo>
                  <a:pt x="0" y="1004"/>
                  <a:pt x="361" y="1180"/>
                  <a:pt x="579" y="1017"/>
                </a:cubicBezTo>
                <a:cubicBezTo>
                  <a:pt x="608" y="997"/>
                  <a:pt x="635" y="974"/>
                  <a:pt x="659" y="947"/>
                </a:cubicBezTo>
                <a:cubicBezTo>
                  <a:pt x="680" y="958"/>
                  <a:pt x="700" y="968"/>
                  <a:pt x="716" y="977"/>
                </a:cubicBezTo>
                <a:cubicBezTo>
                  <a:pt x="879" y="1075"/>
                  <a:pt x="1057" y="1149"/>
                  <a:pt x="1228" y="1231"/>
                </a:cubicBezTo>
                <a:cubicBezTo>
                  <a:pt x="1363" y="1295"/>
                  <a:pt x="1489" y="1367"/>
                  <a:pt x="1617" y="1443"/>
                </a:cubicBezTo>
                <a:cubicBezTo>
                  <a:pt x="1613" y="1458"/>
                  <a:pt x="1610" y="1473"/>
                  <a:pt x="1607" y="1488"/>
                </a:cubicBezTo>
                <a:cubicBezTo>
                  <a:pt x="1603" y="1515"/>
                  <a:pt x="1603" y="1541"/>
                  <a:pt x="1605" y="1565"/>
                </a:cubicBezTo>
                <a:cubicBezTo>
                  <a:pt x="1605" y="1587"/>
                  <a:pt x="1608" y="1609"/>
                  <a:pt x="1612" y="1631"/>
                </a:cubicBezTo>
                <a:cubicBezTo>
                  <a:pt x="1537" y="1667"/>
                  <a:pt x="1462" y="1714"/>
                  <a:pt x="1391" y="1746"/>
                </a:cubicBezTo>
                <a:cubicBezTo>
                  <a:pt x="1315" y="1781"/>
                  <a:pt x="1192" y="1812"/>
                  <a:pt x="1116" y="1868"/>
                </a:cubicBezTo>
                <a:cubicBezTo>
                  <a:pt x="1081" y="1778"/>
                  <a:pt x="1012" y="1697"/>
                  <a:pt x="925" y="1678"/>
                </a:cubicBezTo>
                <a:cubicBezTo>
                  <a:pt x="847" y="1661"/>
                  <a:pt x="782" y="1697"/>
                  <a:pt x="739" y="1756"/>
                </a:cubicBezTo>
                <a:cubicBezTo>
                  <a:pt x="696" y="1772"/>
                  <a:pt x="662" y="1811"/>
                  <a:pt x="648" y="1864"/>
                </a:cubicBezTo>
                <a:cubicBezTo>
                  <a:pt x="624" y="1962"/>
                  <a:pt x="672" y="2076"/>
                  <a:pt x="748" y="2137"/>
                </a:cubicBezTo>
                <a:cubicBezTo>
                  <a:pt x="886" y="2246"/>
                  <a:pt x="1119" y="2213"/>
                  <a:pt x="1139" y="2019"/>
                </a:cubicBezTo>
                <a:cubicBezTo>
                  <a:pt x="1142" y="1997"/>
                  <a:pt x="1141" y="1973"/>
                  <a:pt x="1137" y="1949"/>
                </a:cubicBezTo>
                <a:cubicBezTo>
                  <a:pt x="1234" y="1936"/>
                  <a:pt x="1347" y="1868"/>
                  <a:pt x="1429" y="1835"/>
                </a:cubicBezTo>
                <a:cubicBezTo>
                  <a:pt x="1495" y="1807"/>
                  <a:pt x="1578" y="1782"/>
                  <a:pt x="1652" y="1747"/>
                </a:cubicBezTo>
                <a:cubicBezTo>
                  <a:pt x="1677" y="1794"/>
                  <a:pt x="1711" y="1837"/>
                  <a:pt x="1757" y="1871"/>
                </a:cubicBezTo>
                <a:cubicBezTo>
                  <a:pt x="1906" y="1984"/>
                  <a:pt x="2115" y="1935"/>
                  <a:pt x="2245" y="1814"/>
                </a:cubicBezTo>
                <a:cubicBezTo>
                  <a:pt x="2367" y="1702"/>
                  <a:pt x="2366" y="1510"/>
                  <a:pt x="2302" y="1370"/>
                </a:cubicBezTo>
                <a:cubicBezTo>
                  <a:pt x="2285" y="1332"/>
                  <a:pt x="2264" y="1297"/>
                  <a:pt x="2238" y="1264"/>
                </a:cubicBezTo>
                <a:cubicBezTo>
                  <a:pt x="2274" y="1155"/>
                  <a:pt x="2310" y="1047"/>
                  <a:pt x="2342" y="938"/>
                </a:cubicBezTo>
                <a:cubicBezTo>
                  <a:pt x="2359" y="879"/>
                  <a:pt x="2379" y="809"/>
                  <a:pt x="2386" y="741"/>
                </a:cubicBezTo>
                <a:cubicBezTo>
                  <a:pt x="2437" y="727"/>
                  <a:pt x="2484" y="692"/>
                  <a:pt x="2518" y="654"/>
                </a:cubicBezTo>
                <a:cubicBezTo>
                  <a:pt x="2609" y="552"/>
                  <a:pt x="2654" y="363"/>
                  <a:pt x="2512" y="282"/>
                </a:cubicBezTo>
                <a:close/>
                <a:moveTo>
                  <a:pt x="2236" y="1601"/>
                </a:moveTo>
                <a:cubicBezTo>
                  <a:pt x="2235" y="1584"/>
                  <a:pt x="2232" y="1568"/>
                  <a:pt x="2225" y="1553"/>
                </a:cubicBezTo>
                <a:cubicBezTo>
                  <a:pt x="2228" y="1527"/>
                  <a:pt x="2228" y="1499"/>
                  <a:pt x="2225" y="1471"/>
                </a:cubicBezTo>
                <a:cubicBezTo>
                  <a:pt x="2236" y="1515"/>
                  <a:pt x="2240" y="1559"/>
                  <a:pt x="2236" y="1601"/>
                </a:cubicBezTo>
                <a:close/>
              </a:path>
            </a:pathLst>
          </a:custGeom>
          <a:solidFill>
            <a:schemeClr val="bg1"/>
          </a:solidFill>
          <a:ln>
            <a:noFill/>
          </a:ln>
        </p:spPr>
      </p:sp>
      <p:grpSp>
        <p:nvGrpSpPr>
          <p:cNvPr id="34" name="组合 33">
            <a:extLst>
              <a:ext uri="{FF2B5EF4-FFF2-40B4-BE49-F238E27FC236}">
                <a16:creationId xmlns:a16="http://schemas.microsoft.com/office/drawing/2014/main" id="{DB326850-3C68-4009-BDCD-2D7D6A8E4671}"/>
              </a:ext>
            </a:extLst>
          </p:cNvPr>
          <p:cNvGrpSpPr/>
          <p:nvPr/>
        </p:nvGrpSpPr>
        <p:grpSpPr>
          <a:xfrm flipV="1">
            <a:off x="7709063" y="4953954"/>
            <a:ext cx="401402" cy="45719"/>
            <a:chOff x="7120328" y="2295174"/>
            <a:chExt cx="2239163" cy="255037"/>
          </a:xfrm>
          <a:solidFill>
            <a:schemeClr val="accent1"/>
          </a:solidFill>
        </p:grpSpPr>
        <p:sp>
          <p:nvSpPr>
            <p:cNvPr id="35" name="矩形: 圆角 34">
              <a:extLst>
                <a:ext uri="{FF2B5EF4-FFF2-40B4-BE49-F238E27FC236}">
                  <a16:creationId xmlns:a16="http://schemas.microsoft.com/office/drawing/2014/main" id="{2BEBADB6-376A-4CE9-AAEC-1EE11996F956}"/>
                </a:ext>
              </a:extLst>
            </p:cNvPr>
            <p:cNvSpPr/>
            <p:nvPr/>
          </p:nvSpPr>
          <p:spPr>
            <a:xfrm>
              <a:off x="7120328" y="2295174"/>
              <a:ext cx="1903752" cy="255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9F0465B-EA98-4A61-BAFE-A7218A0742CC}"/>
                </a:ext>
              </a:extLst>
            </p:cNvPr>
            <p:cNvSpPr/>
            <p:nvPr/>
          </p:nvSpPr>
          <p:spPr>
            <a:xfrm>
              <a:off x="9104454" y="2295174"/>
              <a:ext cx="255037" cy="2550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3B4252FA-8C28-4C9A-A0AC-5E0C3C9D4C7A}"/>
              </a:ext>
            </a:extLst>
          </p:cNvPr>
          <p:cNvGrpSpPr/>
          <p:nvPr/>
        </p:nvGrpSpPr>
        <p:grpSpPr>
          <a:xfrm>
            <a:off x="8318257" y="4758730"/>
            <a:ext cx="3213343" cy="1472928"/>
            <a:chOff x="8291513" y="1362806"/>
            <a:chExt cx="3213343" cy="1472928"/>
          </a:xfrm>
        </p:grpSpPr>
        <p:sp>
          <p:nvSpPr>
            <p:cNvPr id="42" name="文本框 41">
              <a:extLst>
                <a:ext uri="{FF2B5EF4-FFF2-40B4-BE49-F238E27FC236}">
                  <a16:creationId xmlns:a16="http://schemas.microsoft.com/office/drawing/2014/main" id="{D706F710-DDFD-4BCA-86FA-33A8D524D249}"/>
                </a:ext>
              </a:extLst>
            </p:cNvPr>
            <p:cNvSpPr txBox="1"/>
            <p:nvPr/>
          </p:nvSpPr>
          <p:spPr>
            <a:xfrm>
              <a:off x="8291514" y="1362806"/>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43" name="文本框 42">
              <a:extLst>
                <a:ext uri="{FF2B5EF4-FFF2-40B4-BE49-F238E27FC236}">
                  <a16:creationId xmlns:a16="http://schemas.microsoft.com/office/drawing/2014/main" id="{9461C830-36D1-4CAF-B383-6D92388B08FD}"/>
                </a:ext>
              </a:extLst>
            </p:cNvPr>
            <p:cNvSpPr txBox="1"/>
            <p:nvPr/>
          </p:nvSpPr>
          <p:spPr>
            <a:xfrm>
              <a:off x="8291513" y="1769608"/>
              <a:ext cx="3213343" cy="1066126"/>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安徽省和应急管理部共建高校国家中西部高校基础能力建设工程支持建设高校。</a:t>
              </a:r>
            </a:p>
          </p:txBody>
        </p:sp>
      </p:grpSp>
    </p:spTree>
    <p:extLst>
      <p:ext uri="{BB962C8B-B14F-4D97-AF65-F5344CB8AC3E}">
        <p14:creationId xmlns:p14="http://schemas.microsoft.com/office/powerpoint/2010/main" val="2653033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D4208A92-8D35-43C2-BCFD-D714B3E91BAC}"/>
              </a:ext>
            </a:extLst>
          </p:cNvPr>
          <p:cNvSpPr>
            <a:spLocks noGrp="1"/>
          </p:cNvSpPr>
          <p:nvPr>
            <p:ph type="title"/>
          </p:nvPr>
        </p:nvSpPr>
        <p:spPr>
          <a:xfrm>
            <a:off x="660400" y="190958"/>
            <a:ext cx="8699091" cy="663574"/>
          </a:xfrm>
        </p:spPr>
        <p:txBody>
          <a:bodyPr/>
          <a:lstStyle/>
          <a:p>
            <a:r>
              <a:rPr lang="zh-CN" altLang="en-US" dirty="0"/>
              <a:t>这是折线图图表页</a:t>
            </a:r>
          </a:p>
        </p:txBody>
      </p:sp>
      <p:graphicFrame>
        <p:nvGraphicFramePr>
          <p:cNvPr id="5" name="图表 4">
            <a:extLst>
              <a:ext uri="{FF2B5EF4-FFF2-40B4-BE49-F238E27FC236}">
                <a16:creationId xmlns:a16="http://schemas.microsoft.com/office/drawing/2014/main" id="{1607D057-FB0A-44BD-83FF-96459F171515}"/>
              </a:ext>
            </a:extLst>
          </p:cNvPr>
          <p:cNvGraphicFramePr/>
          <p:nvPr>
            <p:extLst>
              <p:ext uri="{D42A27DB-BD31-4B8C-83A1-F6EECF244321}">
                <p14:modId xmlns:p14="http://schemas.microsoft.com/office/powerpoint/2010/main" val="1064187454"/>
              </p:ext>
            </p:extLst>
          </p:nvPr>
        </p:nvGraphicFramePr>
        <p:xfrm>
          <a:off x="592942" y="1584802"/>
          <a:ext cx="5942767" cy="4441243"/>
        </p:xfrm>
        <a:graphic>
          <a:graphicData uri="http://schemas.openxmlformats.org/drawingml/2006/chart">
            <c:chart xmlns:c="http://schemas.openxmlformats.org/drawingml/2006/chart" xmlns:r="http://schemas.openxmlformats.org/officeDocument/2006/relationships" r:id="rId3"/>
          </a:graphicData>
        </a:graphic>
      </p:graphicFrame>
      <p:sp>
        <p:nvSpPr>
          <p:cNvPr id="8" name="椭圆 7">
            <a:extLst>
              <a:ext uri="{FF2B5EF4-FFF2-40B4-BE49-F238E27FC236}">
                <a16:creationId xmlns:a16="http://schemas.microsoft.com/office/drawing/2014/main" id="{68C877EC-D8F8-4807-9DD4-3B1D8624EAB3}"/>
              </a:ext>
            </a:extLst>
          </p:cNvPr>
          <p:cNvSpPr/>
          <p:nvPr/>
        </p:nvSpPr>
        <p:spPr>
          <a:xfrm>
            <a:off x="7302907" y="1273246"/>
            <a:ext cx="480993" cy="48099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7F01F367-E69B-47A4-9D4D-6EB24BA0EDBA}"/>
              </a:ext>
            </a:extLst>
          </p:cNvPr>
          <p:cNvGrpSpPr/>
          <p:nvPr/>
        </p:nvGrpSpPr>
        <p:grpSpPr>
          <a:xfrm>
            <a:off x="8291513" y="1235806"/>
            <a:ext cx="3213343" cy="1472928"/>
            <a:chOff x="8291513" y="1362806"/>
            <a:chExt cx="3213343" cy="1472928"/>
          </a:xfrm>
        </p:grpSpPr>
        <p:sp>
          <p:nvSpPr>
            <p:cNvPr id="12" name="文本框 11">
              <a:extLst>
                <a:ext uri="{FF2B5EF4-FFF2-40B4-BE49-F238E27FC236}">
                  <a16:creationId xmlns:a16="http://schemas.microsoft.com/office/drawing/2014/main" id="{CB28CC27-95C5-4882-AD90-625FA350A4BD}"/>
                </a:ext>
              </a:extLst>
            </p:cNvPr>
            <p:cNvSpPr txBox="1"/>
            <p:nvPr/>
          </p:nvSpPr>
          <p:spPr>
            <a:xfrm>
              <a:off x="8291514" y="1362806"/>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13" name="文本框 12">
              <a:extLst>
                <a:ext uri="{FF2B5EF4-FFF2-40B4-BE49-F238E27FC236}">
                  <a16:creationId xmlns:a16="http://schemas.microsoft.com/office/drawing/2014/main" id="{8B80574B-8322-4AA1-9408-31B1161AE3DD}"/>
                </a:ext>
              </a:extLst>
            </p:cNvPr>
            <p:cNvSpPr txBox="1"/>
            <p:nvPr/>
          </p:nvSpPr>
          <p:spPr>
            <a:xfrm>
              <a:off x="8291513" y="1769608"/>
              <a:ext cx="3213343" cy="1066126"/>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安徽省和应急管理部共建高校国家中西部高校基础能力建设工程支持建设高校。</a:t>
              </a:r>
            </a:p>
          </p:txBody>
        </p:sp>
      </p:grpSp>
      <p:grpSp>
        <p:nvGrpSpPr>
          <p:cNvPr id="14" name="组合 13">
            <a:extLst>
              <a:ext uri="{FF2B5EF4-FFF2-40B4-BE49-F238E27FC236}">
                <a16:creationId xmlns:a16="http://schemas.microsoft.com/office/drawing/2014/main" id="{64AE7533-7798-404A-B359-388CB3386680}"/>
              </a:ext>
            </a:extLst>
          </p:cNvPr>
          <p:cNvGrpSpPr/>
          <p:nvPr/>
        </p:nvGrpSpPr>
        <p:grpSpPr>
          <a:xfrm flipV="1">
            <a:off x="7704720" y="1399594"/>
            <a:ext cx="401402" cy="45719"/>
            <a:chOff x="7120328" y="2295174"/>
            <a:chExt cx="2239163" cy="255037"/>
          </a:xfrm>
          <a:solidFill>
            <a:schemeClr val="accent3">
              <a:lumMod val="40000"/>
              <a:lumOff val="60000"/>
            </a:schemeClr>
          </a:solidFill>
        </p:grpSpPr>
        <p:sp>
          <p:nvSpPr>
            <p:cNvPr id="15" name="矩形: 圆角 14">
              <a:extLst>
                <a:ext uri="{FF2B5EF4-FFF2-40B4-BE49-F238E27FC236}">
                  <a16:creationId xmlns:a16="http://schemas.microsoft.com/office/drawing/2014/main" id="{12A7102B-0E68-460C-A662-B389A01ADAED}"/>
                </a:ext>
              </a:extLst>
            </p:cNvPr>
            <p:cNvSpPr/>
            <p:nvPr/>
          </p:nvSpPr>
          <p:spPr>
            <a:xfrm>
              <a:off x="7120328" y="2295174"/>
              <a:ext cx="1903752" cy="255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171CCE48-84A4-4913-85E3-F1401B5FA216}"/>
                </a:ext>
              </a:extLst>
            </p:cNvPr>
            <p:cNvSpPr/>
            <p:nvPr/>
          </p:nvSpPr>
          <p:spPr>
            <a:xfrm>
              <a:off x="9104454" y="2295174"/>
              <a:ext cx="255037" cy="2550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5D0F6D60-F1A0-4E93-878F-09795689959C}"/>
              </a:ext>
            </a:extLst>
          </p:cNvPr>
          <p:cNvSpPr txBox="1"/>
          <p:nvPr/>
        </p:nvSpPr>
        <p:spPr>
          <a:xfrm>
            <a:off x="7362079" y="1106759"/>
            <a:ext cx="253274" cy="677108"/>
          </a:xfrm>
          <a:prstGeom prst="rect">
            <a:avLst/>
          </a:prstGeom>
          <a:noFill/>
        </p:spPr>
        <p:txBody>
          <a:bodyPr wrap="none" lIns="0" tIns="0" rIns="0" bIns="0" rtlCol="0">
            <a:spAutoFit/>
          </a:bodyPr>
          <a:lstStyle/>
          <a:p>
            <a:pPr algn="l"/>
            <a:r>
              <a:rPr lang="en-US" altLang="zh-CN" sz="4400" spc="300" dirty="0">
                <a:solidFill>
                  <a:schemeClr val="accent3"/>
                </a:solidFill>
                <a:latin typeface="Impact" panose="020B0806030902050204" pitchFamily="34" charset="0"/>
                <a:ea typeface="+mj-ea"/>
              </a:rPr>
              <a:t>1</a:t>
            </a:r>
            <a:endParaRPr lang="zh-CN" altLang="en-US" sz="4400" spc="300" dirty="0">
              <a:solidFill>
                <a:schemeClr val="accent3"/>
              </a:solidFill>
              <a:latin typeface="Impact" panose="020B0806030902050204" pitchFamily="34" charset="0"/>
              <a:ea typeface="+mj-ea"/>
            </a:endParaRPr>
          </a:p>
        </p:txBody>
      </p:sp>
      <p:sp>
        <p:nvSpPr>
          <p:cNvPr id="17" name="椭圆 16">
            <a:extLst>
              <a:ext uri="{FF2B5EF4-FFF2-40B4-BE49-F238E27FC236}">
                <a16:creationId xmlns:a16="http://schemas.microsoft.com/office/drawing/2014/main" id="{97F9F3A4-CCA7-4CF8-8235-38A56EED41D6}"/>
              </a:ext>
            </a:extLst>
          </p:cNvPr>
          <p:cNvSpPr/>
          <p:nvPr/>
        </p:nvSpPr>
        <p:spPr>
          <a:xfrm>
            <a:off x="7302907" y="3080711"/>
            <a:ext cx="480993" cy="48099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F73892CD-D94C-45EA-BE56-0CC19030D689}"/>
              </a:ext>
            </a:extLst>
          </p:cNvPr>
          <p:cNvGrpSpPr/>
          <p:nvPr/>
        </p:nvGrpSpPr>
        <p:grpSpPr>
          <a:xfrm flipV="1">
            <a:off x="7709063" y="3207059"/>
            <a:ext cx="401402" cy="45719"/>
            <a:chOff x="7120328" y="2295174"/>
            <a:chExt cx="2239163" cy="255037"/>
          </a:xfrm>
          <a:solidFill>
            <a:schemeClr val="accent3">
              <a:lumMod val="40000"/>
              <a:lumOff val="60000"/>
            </a:schemeClr>
          </a:solidFill>
        </p:grpSpPr>
        <p:sp>
          <p:nvSpPr>
            <p:cNvPr id="20" name="矩形: 圆角 19">
              <a:extLst>
                <a:ext uri="{FF2B5EF4-FFF2-40B4-BE49-F238E27FC236}">
                  <a16:creationId xmlns:a16="http://schemas.microsoft.com/office/drawing/2014/main" id="{83E0664E-0DA3-4143-8327-534B70107049}"/>
                </a:ext>
              </a:extLst>
            </p:cNvPr>
            <p:cNvSpPr/>
            <p:nvPr/>
          </p:nvSpPr>
          <p:spPr>
            <a:xfrm>
              <a:off x="7120328" y="2295174"/>
              <a:ext cx="1903752" cy="255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6FFEA2C-58E5-4642-B689-587540BB4CA1}"/>
                </a:ext>
              </a:extLst>
            </p:cNvPr>
            <p:cNvSpPr/>
            <p:nvPr/>
          </p:nvSpPr>
          <p:spPr>
            <a:xfrm>
              <a:off x="9104454" y="2295174"/>
              <a:ext cx="255037" cy="2550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6E2B7D8A-9532-4B62-95EC-4465BE4C64DD}"/>
              </a:ext>
            </a:extLst>
          </p:cNvPr>
          <p:cNvGrpSpPr/>
          <p:nvPr/>
        </p:nvGrpSpPr>
        <p:grpSpPr>
          <a:xfrm>
            <a:off x="8318257" y="3028748"/>
            <a:ext cx="3213343" cy="1472928"/>
            <a:chOff x="8291513" y="1362806"/>
            <a:chExt cx="3213343" cy="1472928"/>
          </a:xfrm>
        </p:grpSpPr>
        <p:sp>
          <p:nvSpPr>
            <p:cNvPr id="23" name="文本框 22">
              <a:extLst>
                <a:ext uri="{FF2B5EF4-FFF2-40B4-BE49-F238E27FC236}">
                  <a16:creationId xmlns:a16="http://schemas.microsoft.com/office/drawing/2014/main" id="{6F15A0E1-90DA-47CD-A4CA-9D1076AD0D86}"/>
                </a:ext>
              </a:extLst>
            </p:cNvPr>
            <p:cNvSpPr txBox="1"/>
            <p:nvPr/>
          </p:nvSpPr>
          <p:spPr>
            <a:xfrm>
              <a:off x="8291514" y="1362806"/>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24" name="文本框 23">
              <a:extLst>
                <a:ext uri="{FF2B5EF4-FFF2-40B4-BE49-F238E27FC236}">
                  <a16:creationId xmlns:a16="http://schemas.microsoft.com/office/drawing/2014/main" id="{1E8069E9-5423-4A4A-8F72-C884735725DD}"/>
                </a:ext>
              </a:extLst>
            </p:cNvPr>
            <p:cNvSpPr txBox="1"/>
            <p:nvPr/>
          </p:nvSpPr>
          <p:spPr>
            <a:xfrm>
              <a:off x="8291513" y="1769608"/>
              <a:ext cx="3213343" cy="1066126"/>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安徽省和应急管理部共建高校国家中西部高校基础能力建设工程支持建设高校。</a:t>
              </a:r>
            </a:p>
          </p:txBody>
        </p:sp>
      </p:grpSp>
      <p:sp>
        <p:nvSpPr>
          <p:cNvPr id="33" name="文本框 32">
            <a:extLst>
              <a:ext uri="{FF2B5EF4-FFF2-40B4-BE49-F238E27FC236}">
                <a16:creationId xmlns:a16="http://schemas.microsoft.com/office/drawing/2014/main" id="{B02357C6-0018-4674-BF1C-6DB5DBB21AFE}"/>
              </a:ext>
            </a:extLst>
          </p:cNvPr>
          <p:cNvSpPr txBox="1"/>
          <p:nvPr/>
        </p:nvSpPr>
        <p:spPr>
          <a:xfrm>
            <a:off x="7362079" y="2868504"/>
            <a:ext cx="322204" cy="677108"/>
          </a:xfrm>
          <a:prstGeom prst="rect">
            <a:avLst/>
          </a:prstGeom>
          <a:noFill/>
        </p:spPr>
        <p:txBody>
          <a:bodyPr wrap="none" lIns="0" tIns="0" rIns="0" bIns="0" rtlCol="0">
            <a:spAutoFit/>
          </a:bodyPr>
          <a:lstStyle/>
          <a:p>
            <a:pPr algn="l"/>
            <a:r>
              <a:rPr lang="en-US" altLang="zh-CN" sz="4400" spc="300" dirty="0">
                <a:solidFill>
                  <a:schemeClr val="accent3"/>
                </a:solidFill>
                <a:latin typeface="Impact" panose="020B0806030902050204" pitchFamily="34" charset="0"/>
                <a:ea typeface="+mj-ea"/>
              </a:rPr>
              <a:t>2</a:t>
            </a:r>
            <a:endParaRPr lang="zh-CN" altLang="en-US" sz="4400" spc="300" dirty="0">
              <a:solidFill>
                <a:schemeClr val="accent3"/>
              </a:solidFill>
              <a:latin typeface="Impact" panose="020B0806030902050204" pitchFamily="34" charset="0"/>
              <a:ea typeface="+mj-ea"/>
            </a:endParaRPr>
          </a:p>
        </p:txBody>
      </p:sp>
      <p:sp>
        <p:nvSpPr>
          <p:cNvPr id="25" name="椭圆 24">
            <a:extLst>
              <a:ext uri="{FF2B5EF4-FFF2-40B4-BE49-F238E27FC236}">
                <a16:creationId xmlns:a16="http://schemas.microsoft.com/office/drawing/2014/main" id="{1979AD30-E52E-4EA9-93B1-5D725B76D2F4}"/>
              </a:ext>
            </a:extLst>
          </p:cNvPr>
          <p:cNvSpPr/>
          <p:nvPr/>
        </p:nvSpPr>
        <p:spPr>
          <a:xfrm>
            <a:off x="7302907" y="4827606"/>
            <a:ext cx="480993" cy="48099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D187FA5A-FE18-4CD1-B605-50766A077F9B}"/>
              </a:ext>
            </a:extLst>
          </p:cNvPr>
          <p:cNvGrpSpPr/>
          <p:nvPr/>
        </p:nvGrpSpPr>
        <p:grpSpPr>
          <a:xfrm flipV="1">
            <a:off x="7709063" y="4953954"/>
            <a:ext cx="401402" cy="45719"/>
            <a:chOff x="7120328" y="2295174"/>
            <a:chExt cx="2239163" cy="255037"/>
          </a:xfrm>
          <a:solidFill>
            <a:schemeClr val="accent3">
              <a:lumMod val="40000"/>
              <a:lumOff val="60000"/>
            </a:schemeClr>
          </a:solidFill>
        </p:grpSpPr>
        <p:sp>
          <p:nvSpPr>
            <p:cNvPr id="28" name="矩形: 圆角 27">
              <a:extLst>
                <a:ext uri="{FF2B5EF4-FFF2-40B4-BE49-F238E27FC236}">
                  <a16:creationId xmlns:a16="http://schemas.microsoft.com/office/drawing/2014/main" id="{AEC3FA21-C14E-4696-ACF9-4EADB535F6B0}"/>
                </a:ext>
              </a:extLst>
            </p:cNvPr>
            <p:cNvSpPr/>
            <p:nvPr/>
          </p:nvSpPr>
          <p:spPr>
            <a:xfrm>
              <a:off x="7120328" y="2295174"/>
              <a:ext cx="1903752" cy="255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77360AE-8801-4CF5-BE3A-EF9739677CE1}"/>
                </a:ext>
              </a:extLst>
            </p:cNvPr>
            <p:cNvSpPr/>
            <p:nvPr/>
          </p:nvSpPr>
          <p:spPr>
            <a:xfrm>
              <a:off x="9104454" y="2295174"/>
              <a:ext cx="255037" cy="2550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38600E5E-1EB0-4A11-AD91-241C87D5407D}"/>
              </a:ext>
            </a:extLst>
          </p:cNvPr>
          <p:cNvGrpSpPr/>
          <p:nvPr/>
        </p:nvGrpSpPr>
        <p:grpSpPr>
          <a:xfrm>
            <a:off x="8318257" y="4758730"/>
            <a:ext cx="3213343" cy="1472928"/>
            <a:chOff x="8291513" y="1362806"/>
            <a:chExt cx="3213343" cy="1472928"/>
          </a:xfrm>
        </p:grpSpPr>
        <p:sp>
          <p:nvSpPr>
            <p:cNvPr id="31" name="文本框 30">
              <a:extLst>
                <a:ext uri="{FF2B5EF4-FFF2-40B4-BE49-F238E27FC236}">
                  <a16:creationId xmlns:a16="http://schemas.microsoft.com/office/drawing/2014/main" id="{D8EC7038-53DB-4F75-8D4C-8FCB9BE88FF0}"/>
                </a:ext>
              </a:extLst>
            </p:cNvPr>
            <p:cNvSpPr txBox="1"/>
            <p:nvPr/>
          </p:nvSpPr>
          <p:spPr>
            <a:xfrm>
              <a:off x="8291514" y="1362806"/>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添加标题</a:t>
              </a:r>
            </a:p>
          </p:txBody>
        </p:sp>
        <p:sp>
          <p:nvSpPr>
            <p:cNvPr id="32" name="文本框 31">
              <a:extLst>
                <a:ext uri="{FF2B5EF4-FFF2-40B4-BE49-F238E27FC236}">
                  <a16:creationId xmlns:a16="http://schemas.microsoft.com/office/drawing/2014/main" id="{ED6FC4F4-6917-4D8A-9320-78699D41B57F}"/>
                </a:ext>
              </a:extLst>
            </p:cNvPr>
            <p:cNvSpPr txBox="1"/>
            <p:nvPr/>
          </p:nvSpPr>
          <p:spPr>
            <a:xfrm>
              <a:off x="8291513" y="1769608"/>
              <a:ext cx="3213343" cy="1066126"/>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安徽省和应急管理部共建高校国家中西部高校基础能力建设工程支持建设高校。</a:t>
              </a:r>
            </a:p>
          </p:txBody>
        </p:sp>
      </p:grpSp>
      <p:sp>
        <p:nvSpPr>
          <p:cNvPr id="34" name="文本框 33">
            <a:extLst>
              <a:ext uri="{FF2B5EF4-FFF2-40B4-BE49-F238E27FC236}">
                <a16:creationId xmlns:a16="http://schemas.microsoft.com/office/drawing/2014/main" id="{D682F410-1249-40B7-BE97-8CBC9A5E2447}"/>
              </a:ext>
            </a:extLst>
          </p:cNvPr>
          <p:cNvSpPr txBox="1"/>
          <p:nvPr/>
        </p:nvSpPr>
        <p:spPr>
          <a:xfrm>
            <a:off x="7362079" y="4661446"/>
            <a:ext cx="338234" cy="677108"/>
          </a:xfrm>
          <a:prstGeom prst="rect">
            <a:avLst/>
          </a:prstGeom>
          <a:noFill/>
        </p:spPr>
        <p:txBody>
          <a:bodyPr wrap="none" lIns="0" tIns="0" rIns="0" bIns="0" rtlCol="0">
            <a:spAutoFit/>
          </a:bodyPr>
          <a:lstStyle/>
          <a:p>
            <a:pPr algn="l"/>
            <a:r>
              <a:rPr lang="en-US" altLang="zh-CN" sz="4400" spc="300" dirty="0">
                <a:solidFill>
                  <a:schemeClr val="accent3"/>
                </a:solidFill>
                <a:latin typeface="Impact" panose="020B0806030902050204" pitchFamily="34" charset="0"/>
                <a:ea typeface="+mj-ea"/>
              </a:rPr>
              <a:t>3</a:t>
            </a:r>
            <a:endParaRPr lang="zh-CN" altLang="en-US" sz="4400" spc="300" dirty="0">
              <a:solidFill>
                <a:schemeClr val="accent3"/>
              </a:solidFill>
              <a:latin typeface="Impact" panose="020B0806030902050204" pitchFamily="34" charset="0"/>
              <a:ea typeface="+mj-ea"/>
            </a:endParaRPr>
          </a:p>
        </p:txBody>
      </p:sp>
    </p:spTree>
    <p:extLst>
      <p:ext uri="{BB962C8B-B14F-4D97-AF65-F5344CB8AC3E}">
        <p14:creationId xmlns:p14="http://schemas.microsoft.com/office/powerpoint/2010/main" val="488724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95000"/>
              </a:schemeClr>
            </a:gs>
            <a:gs pos="100000">
              <a:schemeClr val="bg1">
                <a:lumMod val="95000"/>
                <a:alpha val="0"/>
              </a:schemeClr>
            </a:gs>
          </a:gsLst>
          <a:lin ang="16200000" scaled="1"/>
        </a:gra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5D6DE4E-CA19-49BF-82A1-786F818EDBA7}"/>
              </a:ext>
            </a:extLst>
          </p:cNvPr>
          <p:cNvPicPr>
            <a:picLocks noChangeAspect="1"/>
          </p:cNvPicPr>
          <p:nvPr/>
        </p:nvPicPr>
        <p:blipFill rotWithShape="1">
          <a:blip r:embed="rId3">
            <a:extLst>
              <a:ext uri="{28A0092B-C50C-407E-A947-70E740481C1C}">
                <a14:useLocalDpi xmlns:a14="http://schemas.microsoft.com/office/drawing/2010/main" val="0"/>
              </a:ext>
            </a:extLst>
          </a:blip>
          <a:srcRect b="15542"/>
          <a:stretch/>
        </p:blipFill>
        <p:spPr>
          <a:xfrm>
            <a:off x="0" y="-1"/>
            <a:ext cx="12192000" cy="6858001"/>
          </a:xfrm>
          <a:prstGeom prst="rect">
            <a:avLst/>
          </a:prstGeom>
        </p:spPr>
      </p:pic>
      <p:sp>
        <p:nvSpPr>
          <p:cNvPr id="4" name="矩形 3">
            <a:extLst>
              <a:ext uri="{FF2B5EF4-FFF2-40B4-BE49-F238E27FC236}">
                <a16:creationId xmlns:a16="http://schemas.microsoft.com/office/drawing/2014/main" id="{15C60C5F-371D-48D4-A328-49AAEADA7A16}"/>
              </a:ext>
            </a:extLst>
          </p:cNvPr>
          <p:cNvSpPr/>
          <p:nvPr/>
        </p:nvSpPr>
        <p:spPr>
          <a:xfrm>
            <a:off x="0" y="-1"/>
            <a:ext cx="12192000" cy="6858001"/>
          </a:xfrm>
          <a:prstGeom prst="rect">
            <a:avLst/>
          </a:prstGeom>
          <a:gradFill>
            <a:gsLst>
              <a:gs pos="0">
                <a:schemeClr val="bg1">
                  <a:lumMod val="95000"/>
                </a:schemeClr>
              </a:gs>
              <a:gs pos="100000">
                <a:schemeClr val="bg1">
                  <a:lumMod val="95000"/>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gradFill>
                <a:gsLst>
                  <a:gs pos="0">
                    <a:schemeClr val="bg1">
                      <a:lumMod val="95000"/>
                    </a:schemeClr>
                  </a:gs>
                  <a:gs pos="100000">
                    <a:schemeClr val="bg1">
                      <a:lumMod val="95000"/>
                      <a:alpha val="0"/>
                    </a:schemeClr>
                  </a:gs>
                </a:gsLst>
                <a:lin ang="16200000" scaled="1"/>
              </a:gradFill>
            </a:endParaRPr>
          </a:p>
        </p:txBody>
      </p:sp>
      <p:sp>
        <p:nvSpPr>
          <p:cNvPr id="5" name="文本框 4">
            <a:extLst>
              <a:ext uri="{FF2B5EF4-FFF2-40B4-BE49-F238E27FC236}">
                <a16:creationId xmlns:a16="http://schemas.microsoft.com/office/drawing/2014/main" id="{09CF5DE9-3AC2-4AD8-A247-F279719EC2A6}"/>
              </a:ext>
            </a:extLst>
          </p:cNvPr>
          <p:cNvSpPr txBox="1"/>
          <p:nvPr/>
        </p:nvSpPr>
        <p:spPr>
          <a:xfrm>
            <a:off x="5072062" y="346534"/>
            <a:ext cx="1960793" cy="2215991"/>
          </a:xfrm>
          <a:prstGeom prst="rect">
            <a:avLst/>
          </a:prstGeom>
          <a:noFill/>
        </p:spPr>
        <p:txBody>
          <a:bodyPr wrap="none" rtlCol="0">
            <a:spAutoFit/>
          </a:bodyPr>
          <a:lstStyle/>
          <a:p>
            <a:r>
              <a:rPr lang="en-US" altLang="zh-CN" sz="13800" spc="600" dirty="0">
                <a:gradFill flip="none" rotWithShape="1">
                  <a:gsLst>
                    <a:gs pos="100000">
                      <a:schemeClr val="bg1"/>
                    </a:gs>
                    <a:gs pos="53971">
                      <a:srgbClr val="FFFFFF">
                        <a:alpha val="70000"/>
                      </a:srgbClr>
                    </a:gs>
                    <a:gs pos="33000">
                      <a:schemeClr val="bg1">
                        <a:alpha val="0"/>
                      </a:schemeClr>
                    </a:gs>
                    <a:gs pos="0">
                      <a:schemeClr val="bg1">
                        <a:alpha val="0"/>
                      </a:schemeClr>
                    </a:gs>
                  </a:gsLst>
                  <a:lin ang="16200000" scaled="1"/>
                  <a:tileRect/>
                </a:gradFill>
                <a:latin typeface="Impact" panose="020B0806030902050204" pitchFamily="34" charset="0"/>
              </a:rPr>
              <a:t>01</a:t>
            </a:r>
            <a:endParaRPr lang="zh-CN" altLang="en-US" sz="13800" spc="600" dirty="0">
              <a:gradFill flip="none" rotWithShape="1">
                <a:gsLst>
                  <a:gs pos="100000">
                    <a:schemeClr val="bg1"/>
                  </a:gs>
                  <a:gs pos="53971">
                    <a:srgbClr val="FFFFFF">
                      <a:alpha val="70000"/>
                    </a:srgbClr>
                  </a:gs>
                  <a:gs pos="33000">
                    <a:schemeClr val="bg1">
                      <a:alpha val="0"/>
                    </a:schemeClr>
                  </a:gs>
                  <a:gs pos="0">
                    <a:schemeClr val="bg1">
                      <a:alpha val="0"/>
                    </a:schemeClr>
                  </a:gs>
                </a:gsLst>
                <a:lin ang="16200000" scaled="1"/>
                <a:tileRect/>
              </a:gradFill>
              <a:latin typeface="Impact" panose="020B0806030902050204" pitchFamily="34" charset="0"/>
            </a:endParaRPr>
          </a:p>
        </p:txBody>
      </p:sp>
      <p:sp>
        <p:nvSpPr>
          <p:cNvPr id="6" name="文本框 5">
            <a:extLst>
              <a:ext uri="{FF2B5EF4-FFF2-40B4-BE49-F238E27FC236}">
                <a16:creationId xmlns:a16="http://schemas.microsoft.com/office/drawing/2014/main" id="{94DBA1E0-9B5A-4511-AEE1-3E34F0E9963E}"/>
              </a:ext>
            </a:extLst>
          </p:cNvPr>
          <p:cNvSpPr txBox="1"/>
          <p:nvPr/>
        </p:nvSpPr>
        <p:spPr>
          <a:xfrm>
            <a:off x="4691243" y="1807435"/>
            <a:ext cx="2954655" cy="830997"/>
          </a:xfrm>
          <a:prstGeom prst="rect">
            <a:avLst/>
          </a:prstGeom>
          <a:noFill/>
        </p:spPr>
        <p:txBody>
          <a:bodyPr wrap="none" rtlCol="0">
            <a:spAutoFit/>
          </a:bodyPr>
          <a:lstStyle/>
          <a:p>
            <a:pPr algn="ctr"/>
            <a:r>
              <a:rPr lang="zh-CN" altLang="en-US" sz="4800" b="1" spc="600" dirty="0">
                <a:solidFill>
                  <a:schemeClr val="accent2"/>
                </a:solidFill>
                <a:latin typeface="+mj-ea"/>
                <a:ea typeface="+mj-ea"/>
              </a:rPr>
              <a:t>论文背景</a:t>
            </a:r>
          </a:p>
        </p:txBody>
      </p:sp>
      <p:sp>
        <p:nvSpPr>
          <p:cNvPr id="7" name="矩形 6">
            <a:extLst>
              <a:ext uri="{FF2B5EF4-FFF2-40B4-BE49-F238E27FC236}">
                <a16:creationId xmlns:a16="http://schemas.microsoft.com/office/drawing/2014/main" id="{CC260CBB-3404-4C09-B1F5-37C5EAC5E1C0}"/>
              </a:ext>
            </a:extLst>
          </p:cNvPr>
          <p:cNvSpPr/>
          <p:nvPr/>
        </p:nvSpPr>
        <p:spPr>
          <a:xfrm>
            <a:off x="5667829" y="2711002"/>
            <a:ext cx="856343" cy="645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文本框 7">
            <a:extLst>
              <a:ext uri="{FF2B5EF4-FFF2-40B4-BE49-F238E27FC236}">
                <a16:creationId xmlns:a16="http://schemas.microsoft.com/office/drawing/2014/main" id="{0DF6B021-F8D3-4A8C-BCAD-591897FEBB4D}"/>
              </a:ext>
            </a:extLst>
          </p:cNvPr>
          <p:cNvSpPr txBox="1"/>
          <p:nvPr/>
        </p:nvSpPr>
        <p:spPr>
          <a:xfrm>
            <a:off x="3233678" y="2981630"/>
            <a:ext cx="5724644" cy="338554"/>
          </a:xfrm>
          <a:prstGeom prst="rect">
            <a:avLst/>
          </a:prstGeom>
          <a:noFill/>
        </p:spPr>
        <p:txBody>
          <a:bodyPr wrap="none" rtlCol="0">
            <a:spAutoFit/>
          </a:bodyPr>
          <a:lstStyle/>
          <a:p>
            <a:pPr algn="ctr"/>
            <a:r>
              <a:rPr lang="zh-CN" altLang="en-US" sz="1600" dirty="0">
                <a:solidFill>
                  <a:schemeClr val="tx1">
                    <a:lumMod val="75000"/>
                    <a:lumOff val="25000"/>
                  </a:schemeClr>
                </a:solidFill>
                <a:latin typeface="+mn-ea"/>
              </a:rPr>
              <a:t>在这里可以输入第一部分的摘要，对此个板块进行简洁阐述。</a:t>
            </a:r>
          </a:p>
        </p:txBody>
      </p:sp>
      <p:grpSp>
        <p:nvGrpSpPr>
          <p:cNvPr id="13" name="组合 12">
            <a:extLst>
              <a:ext uri="{FF2B5EF4-FFF2-40B4-BE49-F238E27FC236}">
                <a16:creationId xmlns:a16="http://schemas.microsoft.com/office/drawing/2014/main" id="{03241464-57B9-464B-8F08-C2EE4DA30717}"/>
              </a:ext>
            </a:extLst>
          </p:cNvPr>
          <p:cNvGrpSpPr/>
          <p:nvPr/>
        </p:nvGrpSpPr>
        <p:grpSpPr>
          <a:xfrm>
            <a:off x="5330314" y="6233816"/>
            <a:ext cx="1550424" cy="378599"/>
            <a:chOff x="5330314" y="6271916"/>
            <a:chExt cx="1550424" cy="378599"/>
          </a:xfrm>
        </p:grpSpPr>
        <p:sp>
          <p:nvSpPr>
            <p:cNvPr id="14" name="文本框 13">
              <a:extLst>
                <a:ext uri="{FF2B5EF4-FFF2-40B4-BE49-F238E27FC236}">
                  <a16:creationId xmlns:a16="http://schemas.microsoft.com/office/drawing/2014/main" id="{FB5F298B-A4AF-4A1B-A2D2-FA4965D3F732}"/>
                </a:ext>
              </a:extLst>
            </p:cNvPr>
            <p:cNvSpPr txBox="1"/>
            <p:nvPr/>
          </p:nvSpPr>
          <p:spPr>
            <a:xfrm>
              <a:off x="5330314" y="6271916"/>
              <a:ext cx="1550424" cy="276999"/>
            </a:xfrm>
            <a:prstGeom prst="rect">
              <a:avLst/>
            </a:prstGeom>
            <a:noFill/>
          </p:spPr>
          <p:txBody>
            <a:bodyPr wrap="none" rtlCol="0">
              <a:spAutoFit/>
            </a:bodyPr>
            <a:lstStyle/>
            <a:p>
              <a:r>
                <a:rPr lang="zh-CN" altLang="en-US" sz="1200" dirty="0">
                  <a:solidFill>
                    <a:schemeClr val="accent2"/>
                  </a:solidFill>
                  <a:latin typeface="+mn-ea"/>
                </a:rPr>
                <a:t>团结 奋进 博学 奉献</a:t>
              </a:r>
            </a:p>
          </p:txBody>
        </p:sp>
        <p:cxnSp>
          <p:nvCxnSpPr>
            <p:cNvPr id="15" name="直接连接符 14">
              <a:extLst>
                <a:ext uri="{FF2B5EF4-FFF2-40B4-BE49-F238E27FC236}">
                  <a16:creationId xmlns:a16="http://schemas.microsoft.com/office/drawing/2014/main" id="{A64D229D-E0F8-4145-B50D-AA1D15CA3163}"/>
                </a:ext>
              </a:extLst>
            </p:cNvPr>
            <p:cNvCxnSpPr/>
            <p:nvPr/>
          </p:nvCxnSpPr>
          <p:spPr>
            <a:xfrm>
              <a:off x="5595938" y="6650515"/>
              <a:ext cx="1000125" cy="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9475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D4208A92-8D35-43C2-BCFD-D714B3E91BAC}"/>
              </a:ext>
            </a:extLst>
          </p:cNvPr>
          <p:cNvSpPr>
            <a:spLocks noGrp="1"/>
          </p:cNvSpPr>
          <p:nvPr>
            <p:ph type="title"/>
          </p:nvPr>
        </p:nvSpPr>
        <p:spPr/>
        <p:txBody>
          <a:bodyPr/>
          <a:lstStyle/>
          <a:p>
            <a:r>
              <a:rPr lang="zh-CN" altLang="en-US" dirty="0"/>
              <a:t>这是饼状图图表页</a:t>
            </a:r>
          </a:p>
        </p:txBody>
      </p:sp>
      <p:graphicFrame>
        <p:nvGraphicFramePr>
          <p:cNvPr id="4" name="图表 3">
            <a:extLst>
              <a:ext uri="{FF2B5EF4-FFF2-40B4-BE49-F238E27FC236}">
                <a16:creationId xmlns:a16="http://schemas.microsoft.com/office/drawing/2014/main" id="{8E11DDB0-1EAA-4EE9-94E0-0F6755CF2F1C}"/>
              </a:ext>
            </a:extLst>
          </p:cNvPr>
          <p:cNvGraphicFramePr/>
          <p:nvPr>
            <p:extLst>
              <p:ext uri="{D42A27DB-BD31-4B8C-83A1-F6EECF244321}">
                <p14:modId xmlns:p14="http://schemas.microsoft.com/office/powerpoint/2010/main" val="2336422052"/>
              </p:ext>
            </p:extLst>
          </p:nvPr>
        </p:nvGraphicFramePr>
        <p:xfrm>
          <a:off x="3007610" y="1716446"/>
          <a:ext cx="6176780" cy="4117854"/>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组合 5">
            <a:extLst>
              <a:ext uri="{FF2B5EF4-FFF2-40B4-BE49-F238E27FC236}">
                <a16:creationId xmlns:a16="http://schemas.microsoft.com/office/drawing/2014/main" id="{3DB3ABDE-A96D-4DDC-BDEA-B180D080F669}"/>
              </a:ext>
            </a:extLst>
          </p:cNvPr>
          <p:cNvGrpSpPr/>
          <p:nvPr/>
        </p:nvGrpSpPr>
        <p:grpSpPr>
          <a:xfrm>
            <a:off x="8291513" y="1388206"/>
            <a:ext cx="3213343" cy="1472928"/>
            <a:chOff x="8291513" y="1362806"/>
            <a:chExt cx="3213343" cy="1472928"/>
          </a:xfrm>
        </p:grpSpPr>
        <p:sp>
          <p:nvSpPr>
            <p:cNvPr id="7" name="文本框 6">
              <a:extLst>
                <a:ext uri="{FF2B5EF4-FFF2-40B4-BE49-F238E27FC236}">
                  <a16:creationId xmlns:a16="http://schemas.microsoft.com/office/drawing/2014/main" id="{5865E910-FDDE-41E8-8692-3063700BE7DC}"/>
                </a:ext>
              </a:extLst>
            </p:cNvPr>
            <p:cNvSpPr txBox="1"/>
            <p:nvPr/>
          </p:nvSpPr>
          <p:spPr>
            <a:xfrm>
              <a:off x="8291514" y="1362806"/>
              <a:ext cx="1384995" cy="369332"/>
            </a:xfrm>
            <a:prstGeom prst="rect">
              <a:avLst/>
            </a:prstGeom>
            <a:noFill/>
          </p:spPr>
          <p:txBody>
            <a:bodyPr wrap="square" lIns="0" tIns="0" rIns="0" bIns="0" rtlCol="0">
              <a:spAutoFit/>
            </a:bodyPr>
            <a:lstStyle/>
            <a:p>
              <a:pPr algn="l"/>
              <a:r>
                <a:rPr lang="zh-CN" altLang="en-US" sz="2400" b="1" spc="300" dirty="0">
                  <a:solidFill>
                    <a:schemeClr val="accent2"/>
                  </a:solidFill>
                  <a:latin typeface="+mj-ea"/>
                  <a:ea typeface="+mj-ea"/>
                </a:rPr>
                <a:t>第三季度</a:t>
              </a:r>
            </a:p>
          </p:txBody>
        </p:sp>
        <p:sp>
          <p:nvSpPr>
            <p:cNvPr id="8" name="文本框 7">
              <a:extLst>
                <a:ext uri="{FF2B5EF4-FFF2-40B4-BE49-F238E27FC236}">
                  <a16:creationId xmlns:a16="http://schemas.microsoft.com/office/drawing/2014/main" id="{D181E8A5-675D-4927-8E43-D463322FC785}"/>
                </a:ext>
              </a:extLst>
            </p:cNvPr>
            <p:cNvSpPr txBox="1"/>
            <p:nvPr/>
          </p:nvSpPr>
          <p:spPr>
            <a:xfrm>
              <a:off x="8291513" y="1769608"/>
              <a:ext cx="3213343" cy="1066126"/>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安徽省和应急管理部共建高校国家中西部高校基础能力建设工程支持建设高校。</a:t>
              </a:r>
            </a:p>
          </p:txBody>
        </p:sp>
      </p:grpSp>
      <p:grpSp>
        <p:nvGrpSpPr>
          <p:cNvPr id="10" name="组合 9">
            <a:extLst>
              <a:ext uri="{FF2B5EF4-FFF2-40B4-BE49-F238E27FC236}">
                <a16:creationId xmlns:a16="http://schemas.microsoft.com/office/drawing/2014/main" id="{717748DA-9208-4467-8431-2496F0B153C0}"/>
              </a:ext>
            </a:extLst>
          </p:cNvPr>
          <p:cNvGrpSpPr/>
          <p:nvPr/>
        </p:nvGrpSpPr>
        <p:grpSpPr>
          <a:xfrm>
            <a:off x="8300795" y="4542651"/>
            <a:ext cx="3213343" cy="1472928"/>
            <a:chOff x="8291513" y="1362806"/>
            <a:chExt cx="3213343" cy="1472928"/>
          </a:xfrm>
        </p:grpSpPr>
        <p:sp>
          <p:nvSpPr>
            <p:cNvPr id="11" name="文本框 10">
              <a:extLst>
                <a:ext uri="{FF2B5EF4-FFF2-40B4-BE49-F238E27FC236}">
                  <a16:creationId xmlns:a16="http://schemas.microsoft.com/office/drawing/2014/main" id="{7B6A6781-A3C5-49D5-A96D-2D0D802D5365}"/>
                </a:ext>
              </a:extLst>
            </p:cNvPr>
            <p:cNvSpPr txBox="1"/>
            <p:nvPr/>
          </p:nvSpPr>
          <p:spPr>
            <a:xfrm>
              <a:off x="8291514" y="1362806"/>
              <a:ext cx="1384995" cy="369332"/>
            </a:xfrm>
            <a:prstGeom prst="rect">
              <a:avLst/>
            </a:prstGeom>
            <a:noFill/>
          </p:spPr>
          <p:txBody>
            <a:bodyPr wrap="square" lIns="0" tIns="0" rIns="0" bIns="0" rtlCol="0">
              <a:spAutoFit/>
            </a:bodyPr>
            <a:lstStyle/>
            <a:p>
              <a:pPr algn="l"/>
              <a:r>
                <a:rPr lang="zh-CN" altLang="en-US" sz="2400" b="1" spc="300" dirty="0">
                  <a:solidFill>
                    <a:schemeClr val="accent3"/>
                  </a:solidFill>
                  <a:latin typeface="+mj-ea"/>
                  <a:ea typeface="+mj-ea"/>
                </a:rPr>
                <a:t>第四季度</a:t>
              </a:r>
            </a:p>
          </p:txBody>
        </p:sp>
        <p:sp>
          <p:nvSpPr>
            <p:cNvPr id="12" name="文本框 11">
              <a:extLst>
                <a:ext uri="{FF2B5EF4-FFF2-40B4-BE49-F238E27FC236}">
                  <a16:creationId xmlns:a16="http://schemas.microsoft.com/office/drawing/2014/main" id="{97E0619B-FD36-4AE3-8E7A-77F9BB6A25D3}"/>
                </a:ext>
              </a:extLst>
            </p:cNvPr>
            <p:cNvSpPr txBox="1"/>
            <p:nvPr/>
          </p:nvSpPr>
          <p:spPr>
            <a:xfrm>
              <a:off x="8291513" y="1769608"/>
              <a:ext cx="3213343" cy="1066126"/>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安徽省和应急管理部共建高校国家中西部高校基础能力建设工程支持建设高校。</a:t>
              </a:r>
            </a:p>
          </p:txBody>
        </p:sp>
      </p:grpSp>
      <p:grpSp>
        <p:nvGrpSpPr>
          <p:cNvPr id="13" name="组合 12">
            <a:extLst>
              <a:ext uri="{FF2B5EF4-FFF2-40B4-BE49-F238E27FC236}">
                <a16:creationId xmlns:a16="http://schemas.microsoft.com/office/drawing/2014/main" id="{B13E4F52-0919-464B-A957-24D61D241AEB}"/>
              </a:ext>
            </a:extLst>
          </p:cNvPr>
          <p:cNvGrpSpPr/>
          <p:nvPr/>
        </p:nvGrpSpPr>
        <p:grpSpPr>
          <a:xfrm>
            <a:off x="664015" y="1388206"/>
            <a:ext cx="3213343" cy="1472928"/>
            <a:chOff x="8291513" y="1362806"/>
            <a:chExt cx="3213343" cy="1472928"/>
          </a:xfrm>
        </p:grpSpPr>
        <p:sp>
          <p:nvSpPr>
            <p:cNvPr id="14" name="文本框 13">
              <a:extLst>
                <a:ext uri="{FF2B5EF4-FFF2-40B4-BE49-F238E27FC236}">
                  <a16:creationId xmlns:a16="http://schemas.microsoft.com/office/drawing/2014/main" id="{5BB73A1D-39D3-4EBA-BB32-1275E6521DB8}"/>
                </a:ext>
              </a:extLst>
            </p:cNvPr>
            <p:cNvSpPr txBox="1"/>
            <p:nvPr/>
          </p:nvSpPr>
          <p:spPr>
            <a:xfrm>
              <a:off x="8291514" y="1362806"/>
              <a:ext cx="1384995" cy="369332"/>
            </a:xfrm>
            <a:prstGeom prst="rect">
              <a:avLst/>
            </a:prstGeom>
            <a:noFill/>
          </p:spPr>
          <p:txBody>
            <a:bodyPr wrap="square" lIns="0" tIns="0" rIns="0" bIns="0" rtlCol="0">
              <a:spAutoFit/>
            </a:bodyPr>
            <a:lstStyle/>
            <a:p>
              <a:pPr algn="l"/>
              <a:r>
                <a:rPr lang="zh-CN" altLang="en-US" sz="2400" b="1" spc="300" dirty="0">
                  <a:solidFill>
                    <a:schemeClr val="accent3"/>
                  </a:solidFill>
                  <a:latin typeface="+mj-ea"/>
                  <a:ea typeface="+mj-ea"/>
                </a:rPr>
                <a:t>第一季度</a:t>
              </a:r>
            </a:p>
          </p:txBody>
        </p:sp>
        <p:sp>
          <p:nvSpPr>
            <p:cNvPr id="15" name="文本框 14">
              <a:extLst>
                <a:ext uri="{FF2B5EF4-FFF2-40B4-BE49-F238E27FC236}">
                  <a16:creationId xmlns:a16="http://schemas.microsoft.com/office/drawing/2014/main" id="{14D3DF13-AFC7-4C1E-8602-D6981601D7A1}"/>
                </a:ext>
              </a:extLst>
            </p:cNvPr>
            <p:cNvSpPr txBox="1"/>
            <p:nvPr/>
          </p:nvSpPr>
          <p:spPr>
            <a:xfrm>
              <a:off x="8291513" y="1769608"/>
              <a:ext cx="3213343" cy="1066126"/>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安徽省和应急管理部共建高校国家中西部高校基础能力建设工程支持建设高校。</a:t>
              </a:r>
            </a:p>
          </p:txBody>
        </p:sp>
      </p:grpSp>
      <p:grpSp>
        <p:nvGrpSpPr>
          <p:cNvPr id="16" name="组合 15">
            <a:extLst>
              <a:ext uri="{FF2B5EF4-FFF2-40B4-BE49-F238E27FC236}">
                <a16:creationId xmlns:a16="http://schemas.microsoft.com/office/drawing/2014/main" id="{10490778-81C5-4342-BA9C-6C041B85460D}"/>
              </a:ext>
            </a:extLst>
          </p:cNvPr>
          <p:cNvGrpSpPr/>
          <p:nvPr/>
        </p:nvGrpSpPr>
        <p:grpSpPr>
          <a:xfrm>
            <a:off x="673297" y="4542651"/>
            <a:ext cx="3213343" cy="1472928"/>
            <a:chOff x="8291513" y="1362806"/>
            <a:chExt cx="3213343" cy="1472928"/>
          </a:xfrm>
        </p:grpSpPr>
        <p:sp>
          <p:nvSpPr>
            <p:cNvPr id="17" name="文本框 16">
              <a:extLst>
                <a:ext uri="{FF2B5EF4-FFF2-40B4-BE49-F238E27FC236}">
                  <a16:creationId xmlns:a16="http://schemas.microsoft.com/office/drawing/2014/main" id="{63FDE8FE-69C0-4138-91E3-822FB7EC60DC}"/>
                </a:ext>
              </a:extLst>
            </p:cNvPr>
            <p:cNvSpPr txBox="1"/>
            <p:nvPr/>
          </p:nvSpPr>
          <p:spPr>
            <a:xfrm>
              <a:off x="8291514" y="1362806"/>
              <a:ext cx="1384995" cy="369332"/>
            </a:xfrm>
            <a:prstGeom prst="rect">
              <a:avLst/>
            </a:prstGeom>
            <a:noFill/>
          </p:spPr>
          <p:txBody>
            <a:bodyPr wrap="square" lIns="0" tIns="0" rIns="0" bIns="0" rtlCol="0">
              <a:spAutoFit/>
            </a:bodyPr>
            <a:lstStyle/>
            <a:p>
              <a:pPr algn="l"/>
              <a:r>
                <a:rPr lang="zh-CN" altLang="en-US" sz="2400" b="1" spc="300" dirty="0">
                  <a:solidFill>
                    <a:schemeClr val="accent1"/>
                  </a:solidFill>
                  <a:latin typeface="+mj-ea"/>
                  <a:ea typeface="+mj-ea"/>
                </a:rPr>
                <a:t>第二季度</a:t>
              </a:r>
            </a:p>
          </p:txBody>
        </p:sp>
        <p:sp>
          <p:nvSpPr>
            <p:cNvPr id="18" name="文本框 17">
              <a:extLst>
                <a:ext uri="{FF2B5EF4-FFF2-40B4-BE49-F238E27FC236}">
                  <a16:creationId xmlns:a16="http://schemas.microsoft.com/office/drawing/2014/main" id="{D1AA447A-C37E-4648-B367-7A3EE439ABC2}"/>
                </a:ext>
              </a:extLst>
            </p:cNvPr>
            <p:cNvSpPr txBox="1"/>
            <p:nvPr/>
          </p:nvSpPr>
          <p:spPr>
            <a:xfrm>
              <a:off x="8291513" y="1769608"/>
              <a:ext cx="3213343" cy="1066126"/>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安徽省和应急管理部共建高校国家中西部高校基础能力建设工程支持建设高校。</a:t>
              </a:r>
            </a:p>
          </p:txBody>
        </p:sp>
      </p:grpSp>
    </p:spTree>
    <p:extLst>
      <p:ext uri="{BB962C8B-B14F-4D97-AF65-F5344CB8AC3E}">
        <p14:creationId xmlns:p14="http://schemas.microsoft.com/office/powerpoint/2010/main" val="4034804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F0A428-1419-4072-90A9-3EE51A720243}"/>
              </a:ext>
            </a:extLst>
          </p:cNvPr>
          <p:cNvSpPr>
            <a:spLocks noGrp="1"/>
          </p:cNvSpPr>
          <p:nvPr>
            <p:ph type="title"/>
          </p:nvPr>
        </p:nvSpPr>
        <p:spPr/>
        <p:txBody>
          <a:bodyPr/>
          <a:lstStyle/>
          <a:p>
            <a:r>
              <a:rPr lang="zh-CN" altLang="en-US" dirty="0"/>
              <a:t>单个图表页的</a:t>
            </a:r>
            <a:r>
              <a:rPr lang="zh-CN" altLang="en-US" b="1" dirty="0"/>
              <a:t>标题</a:t>
            </a:r>
          </a:p>
        </p:txBody>
      </p:sp>
      <p:graphicFrame>
        <p:nvGraphicFramePr>
          <p:cNvPr id="5" name="图表 4">
            <a:extLst>
              <a:ext uri="{FF2B5EF4-FFF2-40B4-BE49-F238E27FC236}">
                <a16:creationId xmlns:a16="http://schemas.microsoft.com/office/drawing/2014/main" id="{00D91F97-D474-422B-9406-D2640E019E9D}"/>
              </a:ext>
            </a:extLst>
          </p:cNvPr>
          <p:cNvGraphicFramePr/>
          <p:nvPr>
            <p:extLst>
              <p:ext uri="{D42A27DB-BD31-4B8C-83A1-F6EECF244321}">
                <p14:modId xmlns:p14="http://schemas.microsoft.com/office/powerpoint/2010/main" val="2833648653"/>
              </p:ext>
            </p:extLst>
          </p:nvPr>
        </p:nvGraphicFramePr>
        <p:xfrm>
          <a:off x="795338" y="2300513"/>
          <a:ext cx="10718800" cy="4080329"/>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a:extLst>
              <a:ext uri="{FF2B5EF4-FFF2-40B4-BE49-F238E27FC236}">
                <a16:creationId xmlns:a16="http://schemas.microsoft.com/office/drawing/2014/main" id="{F5BA2FC7-FA3E-430F-AE4D-44AF7EB7609C}"/>
              </a:ext>
            </a:extLst>
          </p:cNvPr>
          <p:cNvSpPr txBox="1"/>
          <p:nvPr/>
        </p:nvSpPr>
        <p:spPr>
          <a:xfrm>
            <a:off x="2452914" y="1594669"/>
            <a:ext cx="7776488" cy="338554"/>
          </a:xfrm>
          <a:prstGeom prst="rect">
            <a:avLst/>
          </a:prstGeom>
          <a:noFill/>
        </p:spPr>
        <p:txBody>
          <a:bodyPr wrap="none" rtlCol="0">
            <a:spAutoFit/>
          </a:bodyPr>
          <a:lstStyle/>
          <a:p>
            <a:r>
              <a:rPr lang="zh-CN" altLang="en-US" sz="1600" dirty="0">
                <a:solidFill>
                  <a:schemeClr val="tx1">
                    <a:lumMod val="75000"/>
                    <a:lumOff val="25000"/>
                  </a:schemeClr>
                </a:solidFill>
              </a:rPr>
              <a:t>输入此页图表的摘要，数据处理与分析，如果要增加行和列，修改数据可以点击修改</a:t>
            </a:r>
          </a:p>
        </p:txBody>
      </p:sp>
      <p:sp>
        <p:nvSpPr>
          <p:cNvPr id="7" name="文本框 6">
            <a:extLst>
              <a:ext uri="{FF2B5EF4-FFF2-40B4-BE49-F238E27FC236}">
                <a16:creationId xmlns:a16="http://schemas.microsoft.com/office/drawing/2014/main" id="{C4622A45-D762-495A-BA36-0CF52656AE37}"/>
              </a:ext>
            </a:extLst>
          </p:cNvPr>
          <p:cNvSpPr txBox="1"/>
          <p:nvPr/>
        </p:nvSpPr>
        <p:spPr>
          <a:xfrm>
            <a:off x="4977745" y="1148230"/>
            <a:ext cx="2236510" cy="400110"/>
          </a:xfrm>
          <a:prstGeom prst="rect">
            <a:avLst/>
          </a:prstGeom>
          <a:noFill/>
        </p:spPr>
        <p:txBody>
          <a:bodyPr wrap="none" rtlCol="0">
            <a:spAutoFit/>
          </a:bodyPr>
          <a:lstStyle/>
          <a:p>
            <a:r>
              <a:rPr lang="zh-CN" altLang="en-US" sz="2000" b="1" dirty="0">
                <a:solidFill>
                  <a:schemeClr val="accent1"/>
                </a:solidFill>
                <a:latin typeface="+mj-ea"/>
                <a:ea typeface="+mj-ea"/>
              </a:rPr>
              <a:t>输入最终图表结论</a:t>
            </a:r>
          </a:p>
        </p:txBody>
      </p:sp>
    </p:spTree>
    <p:extLst>
      <p:ext uri="{BB962C8B-B14F-4D97-AF65-F5344CB8AC3E}">
        <p14:creationId xmlns:p14="http://schemas.microsoft.com/office/powerpoint/2010/main" val="3888518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21E660F0-8124-4EA2-BAF8-FC32664F2A70}"/>
              </a:ext>
            </a:extLst>
          </p:cNvPr>
          <p:cNvSpPr>
            <a:spLocks noGrp="1"/>
          </p:cNvSpPr>
          <p:nvPr>
            <p:ph type="title"/>
          </p:nvPr>
        </p:nvSpPr>
        <p:spPr/>
        <p:txBody>
          <a:bodyPr/>
          <a:lstStyle/>
          <a:p>
            <a:r>
              <a:rPr lang="zh-CN" altLang="en-US" dirty="0"/>
              <a:t>这里是</a:t>
            </a:r>
            <a:r>
              <a:rPr lang="zh-CN" altLang="en-US" b="1" dirty="0"/>
              <a:t>公式页标题</a:t>
            </a:r>
          </a:p>
        </p:txBody>
      </p:sp>
      <p:sp>
        <p:nvSpPr>
          <p:cNvPr id="6" name="矩形 5">
            <a:extLst>
              <a:ext uri="{FF2B5EF4-FFF2-40B4-BE49-F238E27FC236}">
                <a16:creationId xmlns:a16="http://schemas.microsoft.com/office/drawing/2014/main" id="{A3EC6429-9658-4AAF-BE57-67F989889B54}"/>
              </a:ext>
            </a:extLst>
          </p:cNvPr>
          <p:cNvSpPr/>
          <p:nvPr/>
        </p:nvSpPr>
        <p:spPr>
          <a:xfrm>
            <a:off x="677862" y="1174752"/>
            <a:ext cx="5098825" cy="1712686"/>
          </a:xfrm>
          <a:prstGeom prst="rect">
            <a:avLst/>
          </a:prstGeom>
          <a:solidFill>
            <a:schemeClr val="bg1"/>
          </a:solidFill>
          <a:ln w="571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9C9D0C8-7EEB-45C9-9BDE-C99D552A2C39}"/>
              </a:ext>
            </a:extLst>
          </p:cNvPr>
          <p:cNvSpPr/>
          <p:nvPr/>
        </p:nvSpPr>
        <p:spPr>
          <a:xfrm>
            <a:off x="6313714" y="1144814"/>
            <a:ext cx="5217886" cy="4989286"/>
          </a:xfrm>
          <a:prstGeom prst="rect">
            <a:avLst/>
          </a:prstGeom>
          <a:solidFill>
            <a:schemeClr val="bg1">
              <a:lumMod val="9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82BCE84-3282-457A-A1BD-F099EFE1BB03}"/>
              </a:ext>
            </a:extLst>
          </p:cNvPr>
          <p:cNvSpPr/>
          <p:nvPr/>
        </p:nvSpPr>
        <p:spPr>
          <a:xfrm>
            <a:off x="6313714" y="1144814"/>
            <a:ext cx="5200424" cy="6635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mj-ea"/>
                <a:ea typeface="+mj-ea"/>
              </a:rPr>
              <a:t>点击更换文字</a:t>
            </a:r>
          </a:p>
        </p:txBody>
      </p:sp>
      <p:sp>
        <p:nvSpPr>
          <p:cNvPr id="10" name="矩形 9">
            <a:extLst>
              <a:ext uri="{FF2B5EF4-FFF2-40B4-BE49-F238E27FC236}">
                <a16:creationId xmlns:a16="http://schemas.microsoft.com/office/drawing/2014/main" id="{B41C4C1C-CACD-4A5D-B4C4-80B7D8766936}"/>
              </a:ext>
            </a:extLst>
          </p:cNvPr>
          <p:cNvSpPr/>
          <p:nvPr/>
        </p:nvSpPr>
        <p:spPr>
          <a:xfrm>
            <a:off x="6526889" y="2144987"/>
            <a:ext cx="222256" cy="1882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FBA91A2-A592-41AA-BA3F-E994783DAE31}"/>
              </a:ext>
            </a:extLst>
          </p:cNvPr>
          <p:cNvSpPr/>
          <p:nvPr/>
        </p:nvSpPr>
        <p:spPr>
          <a:xfrm>
            <a:off x="6526889" y="3189182"/>
            <a:ext cx="222256" cy="1882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30B5AC5-142B-45F1-AA69-5F9AF4D36D6F}"/>
              </a:ext>
            </a:extLst>
          </p:cNvPr>
          <p:cNvSpPr/>
          <p:nvPr/>
        </p:nvSpPr>
        <p:spPr>
          <a:xfrm>
            <a:off x="6526889" y="4233377"/>
            <a:ext cx="222256" cy="1882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3975EE9-D225-4CF9-B3EE-942E6D0106EC}"/>
              </a:ext>
            </a:extLst>
          </p:cNvPr>
          <p:cNvSpPr/>
          <p:nvPr/>
        </p:nvSpPr>
        <p:spPr>
          <a:xfrm>
            <a:off x="6526889" y="5277571"/>
            <a:ext cx="222256" cy="1882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8147ECB4-552B-4443-A12E-4830AF702F35}"/>
              </a:ext>
            </a:extLst>
          </p:cNvPr>
          <p:cNvSpPr txBox="1"/>
          <p:nvPr/>
        </p:nvSpPr>
        <p:spPr>
          <a:xfrm>
            <a:off x="6937560" y="4141946"/>
            <a:ext cx="1338828" cy="369332"/>
          </a:xfrm>
          <a:prstGeom prst="rect">
            <a:avLst/>
          </a:prstGeom>
          <a:noFill/>
        </p:spPr>
        <p:txBody>
          <a:bodyPr wrap="none" rtlCol="0">
            <a:spAutoFit/>
          </a:bodyPr>
          <a:lstStyle/>
          <a:p>
            <a:r>
              <a:rPr lang="zh-CN" altLang="en-US" b="1" dirty="0">
                <a:solidFill>
                  <a:schemeClr val="tx1">
                    <a:lumMod val="65000"/>
                    <a:lumOff val="35000"/>
                  </a:schemeClr>
                </a:solidFill>
                <a:latin typeface="+mj-ea"/>
                <a:ea typeface="+mj-ea"/>
              </a:rPr>
              <a:t>输入小标题</a:t>
            </a:r>
          </a:p>
        </p:txBody>
      </p:sp>
      <p:sp>
        <p:nvSpPr>
          <p:cNvPr id="16" name="文本框 15">
            <a:extLst>
              <a:ext uri="{FF2B5EF4-FFF2-40B4-BE49-F238E27FC236}">
                <a16:creationId xmlns:a16="http://schemas.microsoft.com/office/drawing/2014/main" id="{56C818AC-3237-4543-B7E6-A24B602DF5FF}"/>
              </a:ext>
            </a:extLst>
          </p:cNvPr>
          <p:cNvSpPr txBox="1"/>
          <p:nvPr/>
        </p:nvSpPr>
        <p:spPr>
          <a:xfrm>
            <a:off x="6937560" y="4569385"/>
            <a:ext cx="4698722" cy="338554"/>
          </a:xfrm>
          <a:prstGeom prst="rect">
            <a:avLst/>
          </a:prstGeom>
          <a:noFill/>
        </p:spPr>
        <p:txBody>
          <a:bodyPr wrap="none" rtlCol="0">
            <a:spAutoFit/>
          </a:bodyPr>
          <a:lstStyle/>
          <a:p>
            <a:r>
              <a:rPr lang="zh-CN" altLang="en-US" sz="1600" dirty="0">
                <a:solidFill>
                  <a:schemeClr val="tx1">
                    <a:lumMod val="65000"/>
                    <a:lumOff val="35000"/>
                  </a:schemeClr>
                </a:solidFill>
                <a:latin typeface="+mn-ea"/>
              </a:rPr>
              <a:t>输入公式的总结信息，言简意赅，不要长篇大论。</a:t>
            </a:r>
          </a:p>
        </p:txBody>
      </p:sp>
      <p:sp>
        <p:nvSpPr>
          <p:cNvPr id="19" name="文本框 18">
            <a:extLst>
              <a:ext uri="{FF2B5EF4-FFF2-40B4-BE49-F238E27FC236}">
                <a16:creationId xmlns:a16="http://schemas.microsoft.com/office/drawing/2014/main" id="{4EF77399-1D0A-469F-97BD-202136C89CA8}"/>
              </a:ext>
            </a:extLst>
          </p:cNvPr>
          <p:cNvSpPr txBox="1"/>
          <p:nvPr/>
        </p:nvSpPr>
        <p:spPr>
          <a:xfrm>
            <a:off x="6937560" y="3095655"/>
            <a:ext cx="1338828" cy="369332"/>
          </a:xfrm>
          <a:prstGeom prst="rect">
            <a:avLst/>
          </a:prstGeom>
          <a:noFill/>
        </p:spPr>
        <p:txBody>
          <a:bodyPr wrap="none" rtlCol="0">
            <a:spAutoFit/>
          </a:bodyPr>
          <a:lstStyle/>
          <a:p>
            <a:r>
              <a:rPr lang="zh-CN" altLang="en-US" b="1" dirty="0">
                <a:solidFill>
                  <a:schemeClr val="tx1">
                    <a:lumMod val="65000"/>
                    <a:lumOff val="35000"/>
                  </a:schemeClr>
                </a:solidFill>
                <a:latin typeface="+mj-ea"/>
                <a:ea typeface="+mj-ea"/>
              </a:rPr>
              <a:t>输入小标题</a:t>
            </a:r>
          </a:p>
        </p:txBody>
      </p:sp>
      <p:sp>
        <p:nvSpPr>
          <p:cNvPr id="20" name="文本框 19">
            <a:extLst>
              <a:ext uri="{FF2B5EF4-FFF2-40B4-BE49-F238E27FC236}">
                <a16:creationId xmlns:a16="http://schemas.microsoft.com/office/drawing/2014/main" id="{7C05B4D0-7EA1-478A-986A-7AFD67758202}"/>
              </a:ext>
            </a:extLst>
          </p:cNvPr>
          <p:cNvSpPr txBox="1"/>
          <p:nvPr/>
        </p:nvSpPr>
        <p:spPr>
          <a:xfrm>
            <a:off x="6937560" y="3523094"/>
            <a:ext cx="4698722" cy="338554"/>
          </a:xfrm>
          <a:prstGeom prst="rect">
            <a:avLst/>
          </a:prstGeom>
          <a:noFill/>
        </p:spPr>
        <p:txBody>
          <a:bodyPr wrap="none" rtlCol="0">
            <a:spAutoFit/>
          </a:bodyPr>
          <a:lstStyle/>
          <a:p>
            <a:r>
              <a:rPr lang="zh-CN" altLang="en-US" sz="1600" dirty="0">
                <a:solidFill>
                  <a:schemeClr val="tx1">
                    <a:lumMod val="65000"/>
                    <a:lumOff val="35000"/>
                  </a:schemeClr>
                </a:solidFill>
                <a:latin typeface="+mn-ea"/>
              </a:rPr>
              <a:t>输入公式的总结信息，言简意赅，不要长篇大论。</a:t>
            </a:r>
          </a:p>
        </p:txBody>
      </p:sp>
      <p:sp>
        <p:nvSpPr>
          <p:cNvPr id="22" name="文本框 21">
            <a:extLst>
              <a:ext uri="{FF2B5EF4-FFF2-40B4-BE49-F238E27FC236}">
                <a16:creationId xmlns:a16="http://schemas.microsoft.com/office/drawing/2014/main" id="{D42A5586-B671-4EB7-9037-3FC6B062CAFD}"/>
              </a:ext>
            </a:extLst>
          </p:cNvPr>
          <p:cNvSpPr txBox="1"/>
          <p:nvPr/>
        </p:nvSpPr>
        <p:spPr>
          <a:xfrm>
            <a:off x="6937560" y="2049364"/>
            <a:ext cx="1338828" cy="369332"/>
          </a:xfrm>
          <a:prstGeom prst="rect">
            <a:avLst/>
          </a:prstGeom>
          <a:noFill/>
        </p:spPr>
        <p:txBody>
          <a:bodyPr wrap="none" rtlCol="0">
            <a:spAutoFit/>
          </a:bodyPr>
          <a:lstStyle/>
          <a:p>
            <a:r>
              <a:rPr lang="zh-CN" altLang="en-US" b="1" dirty="0">
                <a:solidFill>
                  <a:schemeClr val="tx1">
                    <a:lumMod val="65000"/>
                    <a:lumOff val="35000"/>
                  </a:schemeClr>
                </a:solidFill>
                <a:latin typeface="+mj-ea"/>
                <a:ea typeface="+mj-ea"/>
              </a:rPr>
              <a:t>输入小标题</a:t>
            </a:r>
          </a:p>
        </p:txBody>
      </p:sp>
      <p:sp>
        <p:nvSpPr>
          <p:cNvPr id="23" name="文本框 22">
            <a:extLst>
              <a:ext uri="{FF2B5EF4-FFF2-40B4-BE49-F238E27FC236}">
                <a16:creationId xmlns:a16="http://schemas.microsoft.com/office/drawing/2014/main" id="{A6A0E14B-52C2-419F-9AA3-A9829AE92464}"/>
              </a:ext>
            </a:extLst>
          </p:cNvPr>
          <p:cNvSpPr txBox="1"/>
          <p:nvPr/>
        </p:nvSpPr>
        <p:spPr>
          <a:xfrm>
            <a:off x="6937560" y="2476803"/>
            <a:ext cx="4698722" cy="338554"/>
          </a:xfrm>
          <a:prstGeom prst="rect">
            <a:avLst/>
          </a:prstGeom>
          <a:noFill/>
        </p:spPr>
        <p:txBody>
          <a:bodyPr wrap="none" rtlCol="0">
            <a:spAutoFit/>
          </a:bodyPr>
          <a:lstStyle/>
          <a:p>
            <a:r>
              <a:rPr lang="zh-CN" altLang="en-US" sz="1600" dirty="0">
                <a:solidFill>
                  <a:schemeClr val="tx1">
                    <a:lumMod val="65000"/>
                    <a:lumOff val="35000"/>
                  </a:schemeClr>
                </a:solidFill>
                <a:latin typeface="+mn-ea"/>
              </a:rPr>
              <a:t>输入公式的总结信息，言简意赅，不要长篇大论。</a:t>
            </a:r>
          </a:p>
        </p:txBody>
      </p:sp>
      <p:sp>
        <p:nvSpPr>
          <p:cNvPr id="25" name="文本框 24">
            <a:extLst>
              <a:ext uri="{FF2B5EF4-FFF2-40B4-BE49-F238E27FC236}">
                <a16:creationId xmlns:a16="http://schemas.microsoft.com/office/drawing/2014/main" id="{590B1946-C4EA-4F73-9F55-BBBE66A2AE58}"/>
              </a:ext>
            </a:extLst>
          </p:cNvPr>
          <p:cNvSpPr txBox="1"/>
          <p:nvPr/>
        </p:nvSpPr>
        <p:spPr>
          <a:xfrm>
            <a:off x="6937560" y="5188236"/>
            <a:ext cx="1338828" cy="369332"/>
          </a:xfrm>
          <a:prstGeom prst="rect">
            <a:avLst/>
          </a:prstGeom>
          <a:noFill/>
        </p:spPr>
        <p:txBody>
          <a:bodyPr wrap="none" rtlCol="0">
            <a:spAutoFit/>
          </a:bodyPr>
          <a:lstStyle/>
          <a:p>
            <a:r>
              <a:rPr lang="zh-CN" altLang="en-US" b="1" dirty="0">
                <a:solidFill>
                  <a:schemeClr val="tx1">
                    <a:lumMod val="65000"/>
                    <a:lumOff val="35000"/>
                  </a:schemeClr>
                </a:solidFill>
                <a:latin typeface="+mj-ea"/>
                <a:ea typeface="+mj-ea"/>
              </a:rPr>
              <a:t>输入小标题</a:t>
            </a:r>
          </a:p>
        </p:txBody>
      </p:sp>
      <p:sp>
        <p:nvSpPr>
          <p:cNvPr id="26" name="文本框 25">
            <a:extLst>
              <a:ext uri="{FF2B5EF4-FFF2-40B4-BE49-F238E27FC236}">
                <a16:creationId xmlns:a16="http://schemas.microsoft.com/office/drawing/2014/main" id="{44150EA7-4D8F-4ADC-8B2D-DC2F0D412E92}"/>
              </a:ext>
            </a:extLst>
          </p:cNvPr>
          <p:cNvSpPr txBox="1"/>
          <p:nvPr/>
        </p:nvSpPr>
        <p:spPr>
          <a:xfrm>
            <a:off x="6937560" y="5615675"/>
            <a:ext cx="4698722" cy="338554"/>
          </a:xfrm>
          <a:prstGeom prst="rect">
            <a:avLst/>
          </a:prstGeom>
          <a:noFill/>
        </p:spPr>
        <p:txBody>
          <a:bodyPr wrap="none" rtlCol="0">
            <a:spAutoFit/>
          </a:bodyPr>
          <a:lstStyle/>
          <a:p>
            <a:r>
              <a:rPr lang="zh-CN" altLang="en-US" sz="1600" dirty="0">
                <a:solidFill>
                  <a:schemeClr val="tx1">
                    <a:lumMod val="65000"/>
                    <a:lumOff val="35000"/>
                  </a:schemeClr>
                </a:solidFill>
                <a:latin typeface="+mn-ea"/>
              </a:rPr>
              <a:t>输入公式的总结信息，言简意赅，不要长篇大论。</a:t>
            </a:r>
          </a:p>
        </p:txBody>
      </p:sp>
      <p:sp>
        <p:nvSpPr>
          <p:cNvPr id="27" name="文本框 26">
            <a:extLst>
              <a:ext uri="{FF2B5EF4-FFF2-40B4-BE49-F238E27FC236}">
                <a16:creationId xmlns:a16="http://schemas.microsoft.com/office/drawing/2014/main" id="{1A38CDD5-5E60-4890-A423-8853F6D0C87D}"/>
              </a:ext>
            </a:extLst>
          </p:cNvPr>
          <p:cNvSpPr txBox="1"/>
          <p:nvPr/>
        </p:nvSpPr>
        <p:spPr>
          <a:xfrm>
            <a:off x="896255" y="3104123"/>
            <a:ext cx="1800493" cy="369332"/>
          </a:xfrm>
          <a:prstGeom prst="rect">
            <a:avLst/>
          </a:prstGeom>
          <a:noFill/>
        </p:spPr>
        <p:txBody>
          <a:bodyPr wrap="none" rtlCol="0">
            <a:spAutoFit/>
          </a:bodyPr>
          <a:lstStyle/>
          <a:p>
            <a:r>
              <a:rPr lang="zh-CN" altLang="en-US" dirty="0">
                <a:solidFill>
                  <a:schemeClr val="tx1">
                    <a:lumMod val="65000"/>
                    <a:lumOff val="35000"/>
                  </a:schemeClr>
                </a:solidFill>
              </a:rPr>
              <a:t>这个公式的信息</a:t>
            </a:r>
          </a:p>
        </p:txBody>
      </p:sp>
      <p:sp>
        <p:nvSpPr>
          <p:cNvPr id="29" name="等腰三角形 28">
            <a:extLst>
              <a:ext uri="{FF2B5EF4-FFF2-40B4-BE49-F238E27FC236}">
                <a16:creationId xmlns:a16="http://schemas.microsoft.com/office/drawing/2014/main" id="{9B7E6BC1-208D-45D9-AB9C-FB01A64804B8}"/>
              </a:ext>
            </a:extLst>
          </p:cNvPr>
          <p:cNvSpPr/>
          <p:nvPr/>
        </p:nvSpPr>
        <p:spPr>
          <a:xfrm>
            <a:off x="671419" y="3162285"/>
            <a:ext cx="261257" cy="20115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E2E58127-E7FF-4D5D-A52E-AC3BF7947A8B}"/>
              </a:ext>
            </a:extLst>
          </p:cNvPr>
          <p:cNvSpPr txBox="1"/>
          <p:nvPr/>
        </p:nvSpPr>
        <p:spPr>
          <a:xfrm>
            <a:off x="896255" y="5844452"/>
            <a:ext cx="1800493" cy="369332"/>
          </a:xfrm>
          <a:prstGeom prst="rect">
            <a:avLst/>
          </a:prstGeom>
          <a:noFill/>
        </p:spPr>
        <p:txBody>
          <a:bodyPr wrap="none" rtlCol="0">
            <a:spAutoFit/>
          </a:bodyPr>
          <a:lstStyle/>
          <a:p>
            <a:r>
              <a:rPr lang="zh-CN" altLang="en-US" dirty="0">
                <a:solidFill>
                  <a:schemeClr val="tx1">
                    <a:lumMod val="65000"/>
                    <a:lumOff val="35000"/>
                  </a:schemeClr>
                </a:solidFill>
              </a:rPr>
              <a:t>这个公式的信息</a:t>
            </a:r>
          </a:p>
        </p:txBody>
      </p:sp>
      <p:sp>
        <p:nvSpPr>
          <p:cNvPr id="31" name="等腰三角形 30">
            <a:extLst>
              <a:ext uri="{FF2B5EF4-FFF2-40B4-BE49-F238E27FC236}">
                <a16:creationId xmlns:a16="http://schemas.microsoft.com/office/drawing/2014/main" id="{84CF1F59-7079-4664-B290-F5139701CA57}"/>
              </a:ext>
            </a:extLst>
          </p:cNvPr>
          <p:cNvSpPr/>
          <p:nvPr/>
        </p:nvSpPr>
        <p:spPr>
          <a:xfrm>
            <a:off x="671419" y="5902614"/>
            <a:ext cx="261257" cy="20115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F23A20FA-43D9-419F-A0E2-6481D5268D75}"/>
              </a:ext>
            </a:extLst>
          </p:cNvPr>
          <p:cNvSpPr/>
          <p:nvPr/>
        </p:nvSpPr>
        <p:spPr>
          <a:xfrm>
            <a:off x="677862" y="3966432"/>
            <a:ext cx="5098825" cy="1712686"/>
          </a:xfrm>
          <a:prstGeom prst="rect">
            <a:avLst/>
          </a:prstGeom>
          <a:solidFill>
            <a:schemeClr val="bg1"/>
          </a:solidFill>
          <a:ln w="571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a:extLst>
              <a:ext uri="{FF2B5EF4-FFF2-40B4-BE49-F238E27FC236}">
                <a16:creationId xmlns:a16="http://schemas.microsoft.com/office/drawing/2014/main" id="{2981620A-9A22-4A5A-B856-DFAC1CE3A662}"/>
              </a:ext>
            </a:extLst>
          </p:cNvPr>
          <p:cNvPicPr>
            <a:picLocks noChangeAspect="1"/>
          </p:cNvPicPr>
          <p:nvPr/>
        </p:nvPicPr>
        <p:blipFill>
          <a:blip r:embed="rId3"/>
          <a:stretch>
            <a:fillRect/>
          </a:stretch>
        </p:blipFill>
        <p:spPr>
          <a:xfrm>
            <a:off x="802047" y="1612718"/>
            <a:ext cx="4724400" cy="847725"/>
          </a:xfrm>
          <a:prstGeom prst="rect">
            <a:avLst/>
          </a:prstGeom>
        </p:spPr>
      </p:pic>
      <p:pic>
        <p:nvPicPr>
          <p:cNvPr id="37" name="图片 36">
            <a:extLst>
              <a:ext uri="{FF2B5EF4-FFF2-40B4-BE49-F238E27FC236}">
                <a16:creationId xmlns:a16="http://schemas.microsoft.com/office/drawing/2014/main" id="{2381C727-7B74-4B1B-90BA-87D52C18C9C6}"/>
              </a:ext>
            </a:extLst>
          </p:cNvPr>
          <p:cNvPicPr>
            <a:picLocks noChangeAspect="1"/>
          </p:cNvPicPr>
          <p:nvPr/>
        </p:nvPicPr>
        <p:blipFill>
          <a:blip r:embed="rId3"/>
          <a:stretch>
            <a:fillRect/>
          </a:stretch>
        </p:blipFill>
        <p:spPr>
          <a:xfrm>
            <a:off x="802047" y="4341810"/>
            <a:ext cx="4724400" cy="847725"/>
          </a:xfrm>
          <a:prstGeom prst="rect">
            <a:avLst/>
          </a:prstGeom>
        </p:spPr>
      </p:pic>
    </p:spTree>
    <p:extLst>
      <p:ext uri="{BB962C8B-B14F-4D97-AF65-F5344CB8AC3E}">
        <p14:creationId xmlns:p14="http://schemas.microsoft.com/office/powerpoint/2010/main" val="1703390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21E660F0-8124-4EA2-BAF8-FC32664F2A70}"/>
              </a:ext>
            </a:extLst>
          </p:cNvPr>
          <p:cNvSpPr>
            <a:spLocks noGrp="1"/>
          </p:cNvSpPr>
          <p:nvPr>
            <p:ph type="title"/>
          </p:nvPr>
        </p:nvSpPr>
        <p:spPr>
          <a:xfrm>
            <a:off x="660400" y="190958"/>
            <a:ext cx="8699091" cy="663574"/>
          </a:xfrm>
        </p:spPr>
        <p:txBody>
          <a:bodyPr/>
          <a:lstStyle/>
          <a:p>
            <a:r>
              <a:rPr lang="zh-CN" altLang="en-US" dirty="0"/>
              <a:t>这里是</a:t>
            </a:r>
            <a:r>
              <a:rPr lang="zh-CN" altLang="en-US" b="1" dirty="0"/>
              <a:t>纯公式页标题</a:t>
            </a:r>
          </a:p>
        </p:txBody>
      </p:sp>
      <p:sp>
        <p:nvSpPr>
          <p:cNvPr id="4" name="矩形 3">
            <a:extLst>
              <a:ext uri="{FF2B5EF4-FFF2-40B4-BE49-F238E27FC236}">
                <a16:creationId xmlns:a16="http://schemas.microsoft.com/office/drawing/2014/main" id="{E24F7DF5-4D6E-4C7E-8DD1-73C147F34DC8}"/>
              </a:ext>
            </a:extLst>
          </p:cNvPr>
          <p:cNvSpPr/>
          <p:nvPr/>
        </p:nvSpPr>
        <p:spPr>
          <a:xfrm>
            <a:off x="703942" y="1144813"/>
            <a:ext cx="5116286" cy="2149929"/>
          </a:xfrm>
          <a:prstGeom prst="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1337F3B6-B459-4DFB-A2D0-A173A2508472}"/>
              </a:ext>
            </a:extLst>
          </p:cNvPr>
          <p:cNvSpPr/>
          <p:nvPr/>
        </p:nvSpPr>
        <p:spPr>
          <a:xfrm>
            <a:off x="6368824" y="1144813"/>
            <a:ext cx="5116286" cy="2149929"/>
          </a:xfrm>
          <a:prstGeom prst="rect">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334CB24A-E591-4EEB-9E4D-666F0644D054}"/>
              </a:ext>
            </a:extLst>
          </p:cNvPr>
          <p:cNvSpPr/>
          <p:nvPr/>
        </p:nvSpPr>
        <p:spPr>
          <a:xfrm>
            <a:off x="6368824" y="3984171"/>
            <a:ext cx="5116286" cy="2149929"/>
          </a:xfrm>
          <a:prstGeom prst="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D68A705F-DF5B-4D9B-96C5-F8504BFFE1E7}"/>
              </a:ext>
            </a:extLst>
          </p:cNvPr>
          <p:cNvSpPr/>
          <p:nvPr/>
        </p:nvSpPr>
        <p:spPr>
          <a:xfrm>
            <a:off x="703942" y="3984171"/>
            <a:ext cx="5116286" cy="2149929"/>
          </a:xfrm>
          <a:prstGeom prst="rect">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FEE10195-6CEC-467C-ADBB-48AC31C32713}"/>
              </a:ext>
            </a:extLst>
          </p:cNvPr>
          <p:cNvPicPr>
            <a:picLocks noChangeAspect="1"/>
          </p:cNvPicPr>
          <p:nvPr/>
        </p:nvPicPr>
        <p:blipFill>
          <a:blip r:embed="rId3"/>
          <a:stretch>
            <a:fillRect/>
          </a:stretch>
        </p:blipFill>
        <p:spPr>
          <a:xfrm>
            <a:off x="1990497" y="1438727"/>
            <a:ext cx="2543175" cy="1562100"/>
          </a:xfrm>
          <a:prstGeom prst="rect">
            <a:avLst/>
          </a:prstGeom>
        </p:spPr>
      </p:pic>
      <p:pic>
        <p:nvPicPr>
          <p:cNvPr id="48" name="图片 47">
            <a:extLst>
              <a:ext uri="{FF2B5EF4-FFF2-40B4-BE49-F238E27FC236}">
                <a16:creationId xmlns:a16="http://schemas.microsoft.com/office/drawing/2014/main" id="{FDD8EDAE-A61D-4A3D-88BD-EAEA7754CBA6}"/>
              </a:ext>
            </a:extLst>
          </p:cNvPr>
          <p:cNvPicPr>
            <a:picLocks noChangeAspect="1"/>
          </p:cNvPicPr>
          <p:nvPr/>
        </p:nvPicPr>
        <p:blipFill>
          <a:blip r:embed="rId3"/>
          <a:stretch>
            <a:fillRect/>
          </a:stretch>
        </p:blipFill>
        <p:spPr>
          <a:xfrm>
            <a:off x="7883296" y="1438727"/>
            <a:ext cx="2543175" cy="1562100"/>
          </a:xfrm>
          <a:prstGeom prst="rect">
            <a:avLst/>
          </a:prstGeom>
        </p:spPr>
      </p:pic>
      <p:pic>
        <p:nvPicPr>
          <p:cNvPr id="49" name="图片 48">
            <a:extLst>
              <a:ext uri="{FF2B5EF4-FFF2-40B4-BE49-F238E27FC236}">
                <a16:creationId xmlns:a16="http://schemas.microsoft.com/office/drawing/2014/main" id="{28BAD65F-C9AD-4684-B6BD-611388857EFA}"/>
              </a:ext>
            </a:extLst>
          </p:cNvPr>
          <p:cNvPicPr>
            <a:picLocks noChangeAspect="1"/>
          </p:cNvPicPr>
          <p:nvPr/>
        </p:nvPicPr>
        <p:blipFill>
          <a:blip r:embed="rId3"/>
          <a:stretch>
            <a:fillRect/>
          </a:stretch>
        </p:blipFill>
        <p:spPr>
          <a:xfrm>
            <a:off x="7883296" y="4278085"/>
            <a:ext cx="2543175" cy="1562100"/>
          </a:xfrm>
          <a:prstGeom prst="rect">
            <a:avLst/>
          </a:prstGeom>
        </p:spPr>
      </p:pic>
      <p:pic>
        <p:nvPicPr>
          <p:cNvPr id="50" name="图片 49">
            <a:extLst>
              <a:ext uri="{FF2B5EF4-FFF2-40B4-BE49-F238E27FC236}">
                <a16:creationId xmlns:a16="http://schemas.microsoft.com/office/drawing/2014/main" id="{C0A71902-0262-45B3-AB60-10E414E2E3E7}"/>
              </a:ext>
            </a:extLst>
          </p:cNvPr>
          <p:cNvPicPr>
            <a:picLocks noChangeAspect="1"/>
          </p:cNvPicPr>
          <p:nvPr/>
        </p:nvPicPr>
        <p:blipFill>
          <a:blip r:embed="rId3"/>
          <a:stretch>
            <a:fillRect/>
          </a:stretch>
        </p:blipFill>
        <p:spPr>
          <a:xfrm>
            <a:off x="1990497" y="4278085"/>
            <a:ext cx="2543175" cy="1562100"/>
          </a:xfrm>
          <a:prstGeom prst="rect">
            <a:avLst/>
          </a:prstGeom>
        </p:spPr>
      </p:pic>
    </p:spTree>
    <p:extLst>
      <p:ext uri="{BB962C8B-B14F-4D97-AF65-F5344CB8AC3E}">
        <p14:creationId xmlns:p14="http://schemas.microsoft.com/office/powerpoint/2010/main" val="1390359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CE943F08-5AFE-49FB-882A-BC3AFFF1567A}"/>
              </a:ext>
            </a:extLst>
          </p:cNvPr>
          <p:cNvSpPr>
            <a:spLocks noGrp="1"/>
          </p:cNvSpPr>
          <p:nvPr>
            <p:ph type="title"/>
          </p:nvPr>
        </p:nvSpPr>
        <p:spPr/>
        <p:txBody>
          <a:bodyPr/>
          <a:lstStyle/>
          <a:p>
            <a:r>
              <a:rPr lang="zh-CN" altLang="en-US" dirty="0"/>
              <a:t>备选线性图标页</a:t>
            </a:r>
          </a:p>
        </p:txBody>
      </p:sp>
      <p:pic>
        <p:nvPicPr>
          <p:cNvPr id="11" name="图形 10">
            <a:extLst>
              <a:ext uri="{FF2B5EF4-FFF2-40B4-BE49-F238E27FC236}">
                <a16:creationId xmlns:a16="http://schemas.microsoft.com/office/drawing/2014/main" id="{FA88CFAD-6AF5-4B00-A7E4-D8F5CB8C35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1319" y="1293863"/>
            <a:ext cx="514250" cy="514250"/>
          </a:xfrm>
          <a:prstGeom prst="rect">
            <a:avLst/>
          </a:prstGeom>
        </p:spPr>
      </p:pic>
      <p:pic>
        <p:nvPicPr>
          <p:cNvPr id="13" name="图形 12">
            <a:extLst>
              <a:ext uri="{FF2B5EF4-FFF2-40B4-BE49-F238E27FC236}">
                <a16:creationId xmlns:a16="http://schemas.microsoft.com/office/drawing/2014/main" id="{9C4224CB-2E60-4A9A-97C5-8371E2C7FD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15667" y="1293863"/>
            <a:ext cx="514250" cy="514250"/>
          </a:xfrm>
          <a:prstGeom prst="rect">
            <a:avLst/>
          </a:prstGeom>
        </p:spPr>
      </p:pic>
      <p:pic>
        <p:nvPicPr>
          <p:cNvPr id="15" name="图形 14">
            <a:extLst>
              <a:ext uri="{FF2B5EF4-FFF2-40B4-BE49-F238E27FC236}">
                <a16:creationId xmlns:a16="http://schemas.microsoft.com/office/drawing/2014/main" id="{CA15AA0D-C74E-4EF1-9EE7-6DD079422E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10016" y="1293863"/>
            <a:ext cx="514250" cy="514250"/>
          </a:xfrm>
          <a:prstGeom prst="rect">
            <a:avLst/>
          </a:prstGeom>
        </p:spPr>
      </p:pic>
      <p:pic>
        <p:nvPicPr>
          <p:cNvPr id="17" name="图形 16">
            <a:extLst>
              <a:ext uri="{FF2B5EF4-FFF2-40B4-BE49-F238E27FC236}">
                <a16:creationId xmlns:a16="http://schemas.microsoft.com/office/drawing/2014/main" id="{CF89C605-152D-4539-91E3-96A6157EB8C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04365" y="1293863"/>
            <a:ext cx="514250" cy="514250"/>
          </a:xfrm>
          <a:prstGeom prst="rect">
            <a:avLst/>
          </a:prstGeom>
        </p:spPr>
      </p:pic>
      <p:pic>
        <p:nvPicPr>
          <p:cNvPr id="19" name="图形 18">
            <a:extLst>
              <a:ext uri="{FF2B5EF4-FFF2-40B4-BE49-F238E27FC236}">
                <a16:creationId xmlns:a16="http://schemas.microsoft.com/office/drawing/2014/main" id="{2FAF4368-BA9D-4371-886C-5189C1203C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98713" y="1293863"/>
            <a:ext cx="514250" cy="514250"/>
          </a:xfrm>
          <a:prstGeom prst="rect">
            <a:avLst/>
          </a:prstGeom>
        </p:spPr>
      </p:pic>
      <p:pic>
        <p:nvPicPr>
          <p:cNvPr id="21" name="图形 20">
            <a:extLst>
              <a:ext uri="{FF2B5EF4-FFF2-40B4-BE49-F238E27FC236}">
                <a16:creationId xmlns:a16="http://schemas.microsoft.com/office/drawing/2014/main" id="{0E3FA805-F4F0-49A1-B2F1-E4407220DB4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93062" y="1293863"/>
            <a:ext cx="514250" cy="514250"/>
          </a:xfrm>
          <a:prstGeom prst="rect">
            <a:avLst/>
          </a:prstGeom>
        </p:spPr>
      </p:pic>
      <p:pic>
        <p:nvPicPr>
          <p:cNvPr id="23" name="图形 22">
            <a:extLst>
              <a:ext uri="{FF2B5EF4-FFF2-40B4-BE49-F238E27FC236}">
                <a16:creationId xmlns:a16="http://schemas.microsoft.com/office/drawing/2014/main" id="{58592AE8-F3B3-4B44-AC70-0BA76EF15BB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87410" y="1293863"/>
            <a:ext cx="514250" cy="514250"/>
          </a:xfrm>
          <a:prstGeom prst="rect">
            <a:avLst/>
          </a:prstGeom>
        </p:spPr>
      </p:pic>
      <p:pic>
        <p:nvPicPr>
          <p:cNvPr id="25" name="图形 24">
            <a:extLst>
              <a:ext uri="{FF2B5EF4-FFF2-40B4-BE49-F238E27FC236}">
                <a16:creationId xmlns:a16="http://schemas.microsoft.com/office/drawing/2014/main" id="{D8200533-7FAA-432E-849D-704A9807A7E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81760" y="1293863"/>
            <a:ext cx="514250" cy="514250"/>
          </a:xfrm>
          <a:prstGeom prst="rect">
            <a:avLst/>
          </a:prstGeom>
        </p:spPr>
      </p:pic>
      <p:pic>
        <p:nvPicPr>
          <p:cNvPr id="27" name="图形 26">
            <a:extLst>
              <a:ext uri="{FF2B5EF4-FFF2-40B4-BE49-F238E27FC236}">
                <a16:creationId xmlns:a16="http://schemas.microsoft.com/office/drawing/2014/main" id="{A8EC3C32-5ECD-41A4-A994-F0794DA887D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76107" y="1293863"/>
            <a:ext cx="514250" cy="514250"/>
          </a:xfrm>
          <a:prstGeom prst="rect">
            <a:avLst/>
          </a:prstGeom>
        </p:spPr>
      </p:pic>
      <p:pic>
        <p:nvPicPr>
          <p:cNvPr id="29" name="图形 28">
            <a:extLst>
              <a:ext uri="{FF2B5EF4-FFF2-40B4-BE49-F238E27FC236}">
                <a16:creationId xmlns:a16="http://schemas.microsoft.com/office/drawing/2014/main" id="{1032BE51-8AFC-4838-9863-444B9FA7C20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670456" y="1293863"/>
            <a:ext cx="514250" cy="514250"/>
          </a:xfrm>
          <a:prstGeom prst="rect">
            <a:avLst/>
          </a:prstGeom>
        </p:spPr>
      </p:pic>
      <p:pic>
        <p:nvPicPr>
          <p:cNvPr id="31" name="图形 30">
            <a:extLst>
              <a:ext uri="{FF2B5EF4-FFF2-40B4-BE49-F238E27FC236}">
                <a16:creationId xmlns:a16="http://schemas.microsoft.com/office/drawing/2014/main" id="{D26326A3-A767-4BCA-B936-1432EFC00C7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21319" y="2356855"/>
            <a:ext cx="514250" cy="514250"/>
          </a:xfrm>
          <a:prstGeom prst="rect">
            <a:avLst/>
          </a:prstGeom>
        </p:spPr>
      </p:pic>
      <p:pic>
        <p:nvPicPr>
          <p:cNvPr id="33" name="图形 32">
            <a:extLst>
              <a:ext uri="{FF2B5EF4-FFF2-40B4-BE49-F238E27FC236}">
                <a16:creationId xmlns:a16="http://schemas.microsoft.com/office/drawing/2014/main" id="{0974A729-E09A-47D5-8A3A-7A1075819B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915667" y="2356855"/>
            <a:ext cx="514250" cy="514250"/>
          </a:xfrm>
          <a:prstGeom prst="rect">
            <a:avLst/>
          </a:prstGeom>
        </p:spPr>
      </p:pic>
      <p:pic>
        <p:nvPicPr>
          <p:cNvPr id="35" name="图形 34">
            <a:extLst>
              <a:ext uri="{FF2B5EF4-FFF2-40B4-BE49-F238E27FC236}">
                <a16:creationId xmlns:a16="http://schemas.microsoft.com/office/drawing/2014/main" id="{4BB9CC27-2B38-469C-8791-5F694600807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010016" y="2356855"/>
            <a:ext cx="514250" cy="514250"/>
          </a:xfrm>
          <a:prstGeom prst="rect">
            <a:avLst/>
          </a:prstGeom>
        </p:spPr>
      </p:pic>
      <p:pic>
        <p:nvPicPr>
          <p:cNvPr id="37" name="图形 36">
            <a:extLst>
              <a:ext uri="{FF2B5EF4-FFF2-40B4-BE49-F238E27FC236}">
                <a16:creationId xmlns:a16="http://schemas.microsoft.com/office/drawing/2014/main" id="{F82A794B-3B23-462B-ABF6-0050C947421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104365" y="2356855"/>
            <a:ext cx="514250" cy="514250"/>
          </a:xfrm>
          <a:prstGeom prst="rect">
            <a:avLst/>
          </a:prstGeom>
        </p:spPr>
      </p:pic>
      <p:pic>
        <p:nvPicPr>
          <p:cNvPr id="39" name="图形 38">
            <a:extLst>
              <a:ext uri="{FF2B5EF4-FFF2-40B4-BE49-F238E27FC236}">
                <a16:creationId xmlns:a16="http://schemas.microsoft.com/office/drawing/2014/main" id="{0040FBCF-366A-47DF-87E0-5EA0073A85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98713" y="2356855"/>
            <a:ext cx="514250" cy="514250"/>
          </a:xfrm>
          <a:prstGeom prst="rect">
            <a:avLst/>
          </a:prstGeom>
        </p:spPr>
      </p:pic>
      <p:pic>
        <p:nvPicPr>
          <p:cNvPr id="41" name="图形 40">
            <a:extLst>
              <a:ext uri="{FF2B5EF4-FFF2-40B4-BE49-F238E27FC236}">
                <a16:creationId xmlns:a16="http://schemas.microsoft.com/office/drawing/2014/main" id="{24B15F43-A80E-4440-A549-23C85FEBFC6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293062" y="2356855"/>
            <a:ext cx="514250" cy="514250"/>
          </a:xfrm>
          <a:prstGeom prst="rect">
            <a:avLst/>
          </a:prstGeom>
        </p:spPr>
      </p:pic>
      <p:pic>
        <p:nvPicPr>
          <p:cNvPr id="43" name="图形 42">
            <a:extLst>
              <a:ext uri="{FF2B5EF4-FFF2-40B4-BE49-F238E27FC236}">
                <a16:creationId xmlns:a16="http://schemas.microsoft.com/office/drawing/2014/main" id="{4FBC421E-DF0B-455D-8884-7552F76EAC82}"/>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7387410" y="2356855"/>
            <a:ext cx="514250" cy="514250"/>
          </a:xfrm>
          <a:prstGeom prst="rect">
            <a:avLst/>
          </a:prstGeom>
        </p:spPr>
      </p:pic>
      <p:pic>
        <p:nvPicPr>
          <p:cNvPr id="45" name="图形 44">
            <a:extLst>
              <a:ext uri="{FF2B5EF4-FFF2-40B4-BE49-F238E27FC236}">
                <a16:creationId xmlns:a16="http://schemas.microsoft.com/office/drawing/2014/main" id="{97217946-6DDF-4144-AD7E-BB05345C9BB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481760" y="2356855"/>
            <a:ext cx="514250" cy="514250"/>
          </a:xfrm>
          <a:prstGeom prst="rect">
            <a:avLst/>
          </a:prstGeom>
        </p:spPr>
      </p:pic>
      <p:pic>
        <p:nvPicPr>
          <p:cNvPr id="47" name="图形 46">
            <a:extLst>
              <a:ext uri="{FF2B5EF4-FFF2-40B4-BE49-F238E27FC236}">
                <a16:creationId xmlns:a16="http://schemas.microsoft.com/office/drawing/2014/main" id="{A86E13F2-3161-40BF-B37E-C38722E29039}"/>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576107" y="2356855"/>
            <a:ext cx="514250" cy="514250"/>
          </a:xfrm>
          <a:prstGeom prst="rect">
            <a:avLst/>
          </a:prstGeom>
        </p:spPr>
      </p:pic>
      <p:pic>
        <p:nvPicPr>
          <p:cNvPr id="49" name="图形 48">
            <a:extLst>
              <a:ext uri="{FF2B5EF4-FFF2-40B4-BE49-F238E27FC236}">
                <a16:creationId xmlns:a16="http://schemas.microsoft.com/office/drawing/2014/main" id="{D68016B6-5A2B-44DB-95CD-F8B87FF8B8C4}"/>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670456" y="2356855"/>
            <a:ext cx="514250" cy="514250"/>
          </a:xfrm>
          <a:prstGeom prst="rect">
            <a:avLst/>
          </a:prstGeom>
        </p:spPr>
      </p:pic>
      <p:pic>
        <p:nvPicPr>
          <p:cNvPr id="51" name="图形 50">
            <a:extLst>
              <a:ext uri="{FF2B5EF4-FFF2-40B4-BE49-F238E27FC236}">
                <a16:creationId xmlns:a16="http://schemas.microsoft.com/office/drawing/2014/main" id="{B1E386C7-F76F-4710-B9C8-2A282D7843DB}"/>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21319" y="3419847"/>
            <a:ext cx="514250" cy="514250"/>
          </a:xfrm>
          <a:prstGeom prst="rect">
            <a:avLst/>
          </a:prstGeom>
        </p:spPr>
      </p:pic>
      <p:pic>
        <p:nvPicPr>
          <p:cNvPr id="53" name="图形 52">
            <a:extLst>
              <a:ext uri="{FF2B5EF4-FFF2-40B4-BE49-F238E27FC236}">
                <a16:creationId xmlns:a16="http://schemas.microsoft.com/office/drawing/2014/main" id="{3B057A99-B07C-499E-9981-BB159889AC5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915667" y="3419847"/>
            <a:ext cx="514250" cy="514250"/>
          </a:xfrm>
          <a:prstGeom prst="rect">
            <a:avLst/>
          </a:prstGeom>
        </p:spPr>
      </p:pic>
      <p:pic>
        <p:nvPicPr>
          <p:cNvPr id="55" name="图形 54">
            <a:extLst>
              <a:ext uri="{FF2B5EF4-FFF2-40B4-BE49-F238E27FC236}">
                <a16:creationId xmlns:a16="http://schemas.microsoft.com/office/drawing/2014/main" id="{467D7D12-2EF7-4B35-9B8A-35B0151D6622}"/>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010016" y="3419847"/>
            <a:ext cx="514250" cy="514250"/>
          </a:xfrm>
          <a:prstGeom prst="rect">
            <a:avLst/>
          </a:prstGeom>
        </p:spPr>
      </p:pic>
      <p:pic>
        <p:nvPicPr>
          <p:cNvPr id="57" name="图形 56">
            <a:extLst>
              <a:ext uri="{FF2B5EF4-FFF2-40B4-BE49-F238E27FC236}">
                <a16:creationId xmlns:a16="http://schemas.microsoft.com/office/drawing/2014/main" id="{A9FAC726-23B3-4F03-9A10-BFE7B821527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104365" y="3419847"/>
            <a:ext cx="514250" cy="514250"/>
          </a:xfrm>
          <a:prstGeom prst="rect">
            <a:avLst/>
          </a:prstGeom>
        </p:spPr>
      </p:pic>
      <p:pic>
        <p:nvPicPr>
          <p:cNvPr id="59" name="图形 58">
            <a:extLst>
              <a:ext uri="{FF2B5EF4-FFF2-40B4-BE49-F238E27FC236}">
                <a16:creationId xmlns:a16="http://schemas.microsoft.com/office/drawing/2014/main" id="{6931F268-10E3-4D25-95A0-16151C0CFEDE}"/>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5198713" y="3419847"/>
            <a:ext cx="514250" cy="514250"/>
          </a:xfrm>
          <a:prstGeom prst="rect">
            <a:avLst/>
          </a:prstGeom>
        </p:spPr>
      </p:pic>
      <p:pic>
        <p:nvPicPr>
          <p:cNvPr id="61" name="图形 60">
            <a:extLst>
              <a:ext uri="{FF2B5EF4-FFF2-40B4-BE49-F238E27FC236}">
                <a16:creationId xmlns:a16="http://schemas.microsoft.com/office/drawing/2014/main" id="{40D005C4-B6E5-4BC9-8BDC-10056CD110CA}"/>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93062" y="3419847"/>
            <a:ext cx="514250" cy="514250"/>
          </a:xfrm>
          <a:prstGeom prst="rect">
            <a:avLst/>
          </a:prstGeom>
        </p:spPr>
      </p:pic>
      <p:pic>
        <p:nvPicPr>
          <p:cNvPr id="63" name="图形 62">
            <a:extLst>
              <a:ext uri="{FF2B5EF4-FFF2-40B4-BE49-F238E27FC236}">
                <a16:creationId xmlns:a16="http://schemas.microsoft.com/office/drawing/2014/main" id="{5CEE5F38-62B8-4FA3-9CDE-7861FE0D1F5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7387410" y="3419847"/>
            <a:ext cx="514250" cy="514250"/>
          </a:xfrm>
          <a:prstGeom prst="rect">
            <a:avLst/>
          </a:prstGeom>
        </p:spPr>
      </p:pic>
      <p:pic>
        <p:nvPicPr>
          <p:cNvPr id="65" name="图形 64">
            <a:extLst>
              <a:ext uri="{FF2B5EF4-FFF2-40B4-BE49-F238E27FC236}">
                <a16:creationId xmlns:a16="http://schemas.microsoft.com/office/drawing/2014/main" id="{9B7B5309-FB21-410E-95C6-84B7B55DE56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8481760" y="3419847"/>
            <a:ext cx="514250" cy="514250"/>
          </a:xfrm>
          <a:prstGeom prst="rect">
            <a:avLst/>
          </a:prstGeom>
        </p:spPr>
      </p:pic>
      <p:pic>
        <p:nvPicPr>
          <p:cNvPr id="67" name="图形 66">
            <a:extLst>
              <a:ext uri="{FF2B5EF4-FFF2-40B4-BE49-F238E27FC236}">
                <a16:creationId xmlns:a16="http://schemas.microsoft.com/office/drawing/2014/main" id="{9C7FE58D-C162-46DD-8D2A-D284936F8338}"/>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9576107" y="3419847"/>
            <a:ext cx="514250" cy="514250"/>
          </a:xfrm>
          <a:prstGeom prst="rect">
            <a:avLst/>
          </a:prstGeom>
        </p:spPr>
      </p:pic>
      <p:pic>
        <p:nvPicPr>
          <p:cNvPr id="69" name="图形 68">
            <a:extLst>
              <a:ext uri="{FF2B5EF4-FFF2-40B4-BE49-F238E27FC236}">
                <a16:creationId xmlns:a16="http://schemas.microsoft.com/office/drawing/2014/main" id="{1A400A1B-66E1-4ACC-9782-8987B0C3C82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670456" y="3419847"/>
            <a:ext cx="514250" cy="514250"/>
          </a:xfrm>
          <a:prstGeom prst="rect">
            <a:avLst/>
          </a:prstGeom>
        </p:spPr>
      </p:pic>
      <p:pic>
        <p:nvPicPr>
          <p:cNvPr id="71" name="图形 70">
            <a:extLst>
              <a:ext uri="{FF2B5EF4-FFF2-40B4-BE49-F238E27FC236}">
                <a16:creationId xmlns:a16="http://schemas.microsoft.com/office/drawing/2014/main" id="{EE9C2FDD-7CBF-4AE2-97A7-2043B8C2D0F6}"/>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21319" y="4482838"/>
            <a:ext cx="514250" cy="514250"/>
          </a:xfrm>
          <a:prstGeom prst="rect">
            <a:avLst/>
          </a:prstGeom>
        </p:spPr>
      </p:pic>
      <p:pic>
        <p:nvPicPr>
          <p:cNvPr id="73" name="图形 72">
            <a:extLst>
              <a:ext uri="{FF2B5EF4-FFF2-40B4-BE49-F238E27FC236}">
                <a16:creationId xmlns:a16="http://schemas.microsoft.com/office/drawing/2014/main" id="{EE06F2FB-94C0-469A-8D87-51C9DC7F65D7}"/>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1915667" y="4482838"/>
            <a:ext cx="514250" cy="514250"/>
          </a:xfrm>
          <a:prstGeom prst="rect">
            <a:avLst/>
          </a:prstGeom>
        </p:spPr>
      </p:pic>
      <p:pic>
        <p:nvPicPr>
          <p:cNvPr id="75" name="图形 74">
            <a:extLst>
              <a:ext uri="{FF2B5EF4-FFF2-40B4-BE49-F238E27FC236}">
                <a16:creationId xmlns:a16="http://schemas.microsoft.com/office/drawing/2014/main" id="{5FE45768-DF24-4BED-A2DC-256ACED88F36}"/>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3010016" y="4482838"/>
            <a:ext cx="514250" cy="514250"/>
          </a:xfrm>
          <a:prstGeom prst="rect">
            <a:avLst/>
          </a:prstGeom>
        </p:spPr>
      </p:pic>
      <p:pic>
        <p:nvPicPr>
          <p:cNvPr id="77" name="图形 76">
            <a:extLst>
              <a:ext uri="{FF2B5EF4-FFF2-40B4-BE49-F238E27FC236}">
                <a16:creationId xmlns:a16="http://schemas.microsoft.com/office/drawing/2014/main" id="{15AC6CB8-04BD-446E-9E65-D4F6B3D20DC3}"/>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4104365" y="4482838"/>
            <a:ext cx="514250" cy="514250"/>
          </a:xfrm>
          <a:prstGeom prst="rect">
            <a:avLst/>
          </a:prstGeom>
        </p:spPr>
      </p:pic>
      <p:pic>
        <p:nvPicPr>
          <p:cNvPr id="79" name="图形 78">
            <a:extLst>
              <a:ext uri="{FF2B5EF4-FFF2-40B4-BE49-F238E27FC236}">
                <a16:creationId xmlns:a16="http://schemas.microsoft.com/office/drawing/2014/main" id="{DECB4B58-2304-465D-877E-80A6538B78A9}"/>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5198713" y="4482838"/>
            <a:ext cx="514250" cy="514250"/>
          </a:xfrm>
          <a:prstGeom prst="rect">
            <a:avLst/>
          </a:prstGeom>
        </p:spPr>
      </p:pic>
      <p:pic>
        <p:nvPicPr>
          <p:cNvPr id="81" name="图形 80">
            <a:extLst>
              <a:ext uri="{FF2B5EF4-FFF2-40B4-BE49-F238E27FC236}">
                <a16:creationId xmlns:a16="http://schemas.microsoft.com/office/drawing/2014/main" id="{2B9618C9-7CCD-4AAF-A4EF-8021D411D75D}"/>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6293062" y="4482838"/>
            <a:ext cx="514250" cy="514250"/>
          </a:xfrm>
          <a:prstGeom prst="rect">
            <a:avLst/>
          </a:prstGeom>
        </p:spPr>
      </p:pic>
      <p:pic>
        <p:nvPicPr>
          <p:cNvPr id="83" name="图形 82">
            <a:extLst>
              <a:ext uri="{FF2B5EF4-FFF2-40B4-BE49-F238E27FC236}">
                <a16:creationId xmlns:a16="http://schemas.microsoft.com/office/drawing/2014/main" id="{A22881A7-21BB-4584-850D-9CCEB66CCF0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7387410" y="4482838"/>
            <a:ext cx="514250" cy="514250"/>
          </a:xfrm>
          <a:prstGeom prst="rect">
            <a:avLst/>
          </a:prstGeom>
        </p:spPr>
      </p:pic>
      <p:pic>
        <p:nvPicPr>
          <p:cNvPr id="85" name="图形 84">
            <a:extLst>
              <a:ext uri="{FF2B5EF4-FFF2-40B4-BE49-F238E27FC236}">
                <a16:creationId xmlns:a16="http://schemas.microsoft.com/office/drawing/2014/main" id="{A679F528-4178-45D9-8D82-4E70F2A469A6}"/>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8481760" y="4482838"/>
            <a:ext cx="514250" cy="514250"/>
          </a:xfrm>
          <a:prstGeom prst="rect">
            <a:avLst/>
          </a:prstGeom>
        </p:spPr>
      </p:pic>
      <p:pic>
        <p:nvPicPr>
          <p:cNvPr id="87" name="图形 86">
            <a:extLst>
              <a:ext uri="{FF2B5EF4-FFF2-40B4-BE49-F238E27FC236}">
                <a16:creationId xmlns:a16="http://schemas.microsoft.com/office/drawing/2014/main" id="{7FB2C4FA-298A-4438-AF88-5C3CDC9E4B98}"/>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9576107" y="4482838"/>
            <a:ext cx="514250" cy="514250"/>
          </a:xfrm>
          <a:prstGeom prst="rect">
            <a:avLst/>
          </a:prstGeom>
        </p:spPr>
      </p:pic>
      <p:pic>
        <p:nvPicPr>
          <p:cNvPr id="89" name="图形 88">
            <a:extLst>
              <a:ext uri="{FF2B5EF4-FFF2-40B4-BE49-F238E27FC236}">
                <a16:creationId xmlns:a16="http://schemas.microsoft.com/office/drawing/2014/main" id="{D00C4764-A19C-4363-A086-F202AC7344C6}"/>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10670456" y="4482838"/>
            <a:ext cx="514250" cy="514250"/>
          </a:xfrm>
          <a:prstGeom prst="rect">
            <a:avLst/>
          </a:prstGeom>
        </p:spPr>
      </p:pic>
      <p:pic>
        <p:nvPicPr>
          <p:cNvPr id="91" name="图形 90">
            <a:extLst>
              <a:ext uri="{FF2B5EF4-FFF2-40B4-BE49-F238E27FC236}">
                <a16:creationId xmlns:a16="http://schemas.microsoft.com/office/drawing/2014/main" id="{9595B7E2-7A86-4C05-984C-6B423CAACC43}"/>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821319" y="5545830"/>
            <a:ext cx="514250" cy="514250"/>
          </a:xfrm>
          <a:prstGeom prst="rect">
            <a:avLst/>
          </a:prstGeom>
        </p:spPr>
      </p:pic>
      <p:pic>
        <p:nvPicPr>
          <p:cNvPr id="93" name="图形 92">
            <a:extLst>
              <a:ext uri="{FF2B5EF4-FFF2-40B4-BE49-F238E27FC236}">
                <a16:creationId xmlns:a16="http://schemas.microsoft.com/office/drawing/2014/main" id="{110C65B2-E604-4132-8D0A-AAA9E2C2043D}"/>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1915667" y="5545830"/>
            <a:ext cx="514250" cy="514250"/>
          </a:xfrm>
          <a:prstGeom prst="rect">
            <a:avLst/>
          </a:prstGeom>
        </p:spPr>
      </p:pic>
      <p:pic>
        <p:nvPicPr>
          <p:cNvPr id="95" name="图形 94">
            <a:extLst>
              <a:ext uri="{FF2B5EF4-FFF2-40B4-BE49-F238E27FC236}">
                <a16:creationId xmlns:a16="http://schemas.microsoft.com/office/drawing/2014/main" id="{1B3DC603-8DDC-4422-8299-9A4F693763AC}"/>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3010016" y="5545830"/>
            <a:ext cx="514250" cy="514250"/>
          </a:xfrm>
          <a:prstGeom prst="rect">
            <a:avLst/>
          </a:prstGeom>
        </p:spPr>
      </p:pic>
      <p:pic>
        <p:nvPicPr>
          <p:cNvPr id="97" name="图形 96">
            <a:extLst>
              <a:ext uri="{FF2B5EF4-FFF2-40B4-BE49-F238E27FC236}">
                <a16:creationId xmlns:a16="http://schemas.microsoft.com/office/drawing/2014/main" id="{301EA566-C78D-4935-8A24-D39CC6A2159A}"/>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4104365" y="5545830"/>
            <a:ext cx="514250" cy="514250"/>
          </a:xfrm>
          <a:prstGeom prst="rect">
            <a:avLst/>
          </a:prstGeom>
        </p:spPr>
      </p:pic>
      <p:pic>
        <p:nvPicPr>
          <p:cNvPr id="99" name="图形 98">
            <a:extLst>
              <a:ext uri="{FF2B5EF4-FFF2-40B4-BE49-F238E27FC236}">
                <a16:creationId xmlns:a16="http://schemas.microsoft.com/office/drawing/2014/main" id="{A914423C-21E1-445C-ADC8-6AC7C7DD80C7}"/>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5198713" y="5545830"/>
            <a:ext cx="514250" cy="514250"/>
          </a:xfrm>
          <a:prstGeom prst="rect">
            <a:avLst/>
          </a:prstGeom>
        </p:spPr>
      </p:pic>
      <p:pic>
        <p:nvPicPr>
          <p:cNvPr id="101" name="图形 100">
            <a:extLst>
              <a:ext uri="{FF2B5EF4-FFF2-40B4-BE49-F238E27FC236}">
                <a16:creationId xmlns:a16="http://schemas.microsoft.com/office/drawing/2014/main" id="{E2B0A821-5BDB-483A-9A50-BB1141B5F179}"/>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6293062" y="5545830"/>
            <a:ext cx="514250" cy="514250"/>
          </a:xfrm>
          <a:prstGeom prst="rect">
            <a:avLst/>
          </a:prstGeom>
        </p:spPr>
      </p:pic>
      <p:pic>
        <p:nvPicPr>
          <p:cNvPr id="104" name="图形 103">
            <a:extLst>
              <a:ext uri="{FF2B5EF4-FFF2-40B4-BE49-F238E27FC236}">
                <a16:creationId xmlns:a16="http://schemas.microsoft.com/office/drawing/2014/main" id="{DCBC4577-E74E-43DF-9446-AA3A3AC5181A}"/>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7369372" y="5517254"/>
            <a:ext cx="580038" cy="580038"/>
          </a:xfrm>
          <a:prstGeom prst="rect">
            <a:avLst/>
          </a:prstGeom>
        </p:spPr>
      </p:pic>
      <p:pic>
        <p:nvPicPr>
          <p:cNvPr id="106" name="图形 105">
            <a:extLst>
              <a:ext uri="{FF2B5EF4-FFF2-40B4-BE49-F238E27FC236}">
                <a16:creationId xmlns:a16="http://schemas.microsoft.com/office/drawing/2014/main" id="{E27141DF-F8FF-4E4E-9B27-DDA61607A980}"/>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0598156" y="5498204"/>
            <a:ext cx="566025" cy="566025"/>
          </a:xfrm>
          <a:prstGeom prst="rect">
            <a:avLst/>
          </a:prstGeom>
        </p:spPr>
      </p:pic>
      <p:pic>
        <p:nvPicPr>
          <p:cNvPr id="108" name="图形 107">
            <a:extLst>
              <a:ext uri="{FF2B5EF4-FFF2-40B4-BE49-F238E27FC236}">
                <a16:creationId xmlns:a16="http://schemas.microsoft.com/office/drawing/2014/main" id="{76561E36-FE14-4195-B189-CA1724BA5C5F}"/>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9576107" y="5545830"/>
            <a:ext cx="514250" cy="514250"/>
          </a:xfrm>
          <a:prstGeom prst="rect">
            <a:avLst/>
          </a:prstGeom>
        </p:spPr>
      </p:pic>
      <p:pic>
        <p:nvPicPr>
          <p:cNvPr id="110" name="图形 109">
            <a:extLst>
              <a:ext uri="{FF2B5EF4-FFF2-40B4-BE49-F238E27FC236}">
                <a16:creationId xmlns:a16="http://schemas.microsoft.com/office/drawing/2014/main" id="{FE3C70B4-62D1-4414-96A3-644C69B974BF}"/>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8445609" y="5524091"/>
            <a:ext cx="514250" cy="514250"/>
          </a:xfrm>
          <a:prstGeom prst="rect">
            <a:avLst/>
          </a:prstGeom>
        </p:spPr>
      </p:pic>
    </p:spTree>
    <p:extLst>
      <p:ext uri="{BB962C8B-B14F-4D97-AF65-F5344CB8AC3E}">
        <p14:creationId xmlns:p14="http://schemas.microsoft.com/office/powerpoint/2010/main" val="2508195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CEB5E457-F43A-456B-ABAE-05D348598323}"/>
              </a:ext>
            </a:extLst>
          </p:cNvPr>
          <p:cNvSpPr>
            <a:spLocks noGrp="1"/>
          </p:cNvSpPr>
          <p:nvPr>
            <p:ph type="title"/>
          </p:nvPr>
        </p:nvSpPr>
        <p:spPr/>
        <p:txBody>
          <a:bodyPr/>
          <a:lstStyle/>
          <a:p>
            <a:r>
              <a:rPr lang="zh-CN" altLang="en-US" dirty="0"/>
              <a:t>模板说明与使用规范</a:t>
            </a:r>
          </a:p>
        </p:txBody>
      </p:sp>
      <p:sp>
        <p:nvSpPr>
          <p:cNvPr id="10" name="文本框 9">
            <a:extLst>
              <a:ext uri="{FF2B5EF4-FFF2-40B4-BE49-F238E27FC236}">
                <a16:creationId xmlns:a16="http://schemas.microsoft.com/office/drawing/2014/main" id="{F631D520-72A8-4414-8CBA-8E3BC299BF4F}"/>
              </a:ext>
            </a:extLst>
          </p:cNvPr>
          <p:cNvSpPr txBox="1"/>
          <p:nvPr/>
        </p:nvSpPr>
        <p:spPr>
          <a:xfrm>
            <a:off x="645410" y="1306592"/>
            <a:ext cx="3701334" cy="369332"/>
          </a:xfrm>
          <a:prstGeom prst="rect">
            <a:avLst/>
          </a:prstGeom>
          <a:noFill/>
        </p:spPr>
        <p:txBody>
          <a:bodyPr wrap="none" lIns="0" tIns="0" rIns="0" bIns="0" rtlCol="0">
            <a:spAutoFit/>
          </a:bodyPr>
          <a:lstStyle/>
          <a:p>
            <a:pPr algn="l"/>
            <a:r>
              <a:rPr lang="zh-CN" altLang="en-US" sz="2400" b="1" i="1" spc="300" dirty="0">
                <a:solidFill>
                  <a:schemeClr val="accent2"/>
                </a:solidFill>
                <a:latin typeface="+mj-ea"/>
                <a:ea typeface="+mj-ea"/>
              </a:rPr>
              <a:t>字体规范 </a:t>
            </a:r>
            <a:r>
              <a:rPr lang="en-US" altLang="zh-CN" sz="2000" b="1" i="1" spc="600" dirty="0">
                <a:solidFill>
                  <a:schemeClr val="accent3">
                    <a:lumMod val="40000"/>
                    <a:lumOff val="60000"/>
                  </a:schemeClr>
                </a:solidFill>
                <a:latin typeface="+mj-ea"/>
                <a:ea typeface="+mj-ea"/>
              </a:rPr>
              <a:t>///////////</a:t>
            </a:r>
            <a:endParaRPr lang="zh-CN" altLang="en-US" sz="2400" b="1" i="1" spc="600" dirty="0">
              <a:solidFill>
                <a:schemeClr val="accent3">
                  <a:lumMod val="40000"/>
                  <a:lumOff val="60000"/>
                </a:schemeClr>
              </a:solidFill>
              <a:latin typeface="+mj-ea"/>
              <a:ea typeface="+mj-ea"/>
            </a:endParaRPr>
          </a:p>
        </p:txBody>
      </p:sp>
      <p:sp>
        <p:nvSpPr>
          <p:cNvPr id="12" name="文本框 11">
            <a:extLst>
              <a:ext uri="{FF2B5EF4-FFF2-40B4-BE49-F238E27FC236}">
                <a16:creationId xmlns:a16="http://schemas.microsoft.com/office/drawing/2014/main" id="{14EF9121-8CEA-47F3-99E8-4C5E18FF2BA8}"/>
              </a:ext>
            </a:extLst>
          </p:cNvPr>
          <p:cNvSpPr txBox="1"/>
          <p:nvPr/>
        </p:nvSpPr>
        <p:spPr>
          <a:xfrm>
            <a:off x="660400" y="2067256"/>
            <a:ext cx="4640694" cy="369332"/>
          </a:xfrm>
          <a:prstGeom prst="rect">
            <a:avLst/>
          </a:prstGeom>
          <a:noFill/>
        </p:spPr>
        <p:txBody>
          <a:bodyPr wrap="none" lIns="0" tIns="0" rIns="0" bIns="0" rtlCol="0">
            <a:spAutoFit/>
          </a:bodyPr>
          <a:lstStyle/>
          <a:p>
            <a:pPr algn="l"/>
            <a:r>
              <a:rPr lang="zh-CN" altLang="en-US" sz="2400" b="1" spc="300" dirty="0">
                <a:solidFill>
                  <a:schemeClr val="accent3"/>
                </a:solidFill>
                <a:latin typeface="+mj-ea"/>
                <a:ea typeface="+mj-ea"/>
              </a:rPr>
              <a:t>中文</a:t>
            </a:r>
            <a:r>
              <a:rPr lang="zh-CN" altLang="en-US" sz="2400" spc="300" dirty="0">
                <a:solidFill>
                  <a:schemeClr val="tx1">
                    <a:lumMod val="85000"/>
                    <a:lumOff val="15000"/>
                  </a:schemeClr>
                </a:solidFill>
                <a:latin typeface="+mj-ea"/>
                <a:ea typeface="+mj-ea"/>
              </a:rPr>
              <a:t>    </a:t>
            </a:r>
            <a:r>
              <a:rPr lang="zh-CN" altLang="en-US" sz="2400" b="1" dirty="0">
                <a:solidFill>
                  <a:schemeClr val="tx1">
                    <a:lumMod val="85000"/>
                    <a:lumOff val="15000"/>
                  </a:schemeClr>
                </a:solidFill>
                <a:latin typeface="+mj-ea"/>
                <a:ea typeface="+mj-ea"/>
              </a:rPr>
              <a:t>微软雅黑    </a:t>
            </a:r>
            <a:r>
              <a:rPr lang="zh-CN" altLang="en-US" sz="2400" dirty="0">
                <a:solidFill>
                  <a:schemeClr val="tx1">
                    <a:lumMod val="85000"/>
                    <a:lumOff val="15000"/>
                  </a:schemeClr>
                </a:solidFill>
                <a:latin typeface="+mn-ea"/>
              </a:rPr>
              <a:t>微软雅黑</a:t>
            </a:r>
            <a:r>
              <a:rPr lang="en-US" altLang="zh-CN" sz="2400" dirty="0">
                <a:solidFill>
                  <a:schemeClr val="tx1">
                    <a:lumMod val="85000"/>
                    <a:lumOff val="15000"/>
                  </a:schemeClr>
                </a:solidFill>
                <a:latin typeface="+mn-ea"/>
              </a:rPr>
              <a:t>light</a:t>
            </a:r>
            <a:endParaRPr lang="zh-CN" altLang="en-US" sz="2400" dirty="0">
              <a:solidFill>
                <a:schemeClr val="tx1">
                  <a:lumMod val="85000"/>
                  <a:lumOff val="15000"/>
                </a:schemeClr>
              </a:solidFill>
              <a:latin typeface="+mn-ea"/>
            </a:endParaRPr>
          </a:p>
        </p:txBody>
      </p:sp>
      <p:sp>
        <p:nvSpPr>
          <p:cNvPr id="13" name="文本框 12">
            <a:extLst>
              <a:ext uri="{FF2B5EF4-FFF2-40B4-BE49-F238E27FC236}">
                <a16:creationId xmlns:a16="http://schemas.microsoft.com/office/drawing/2014/main" id="{6C85426F-12EB-478F-91B1-99B3E760E2BA}"/>
              </a:ext>
            </a:extLst>
          </p:cNvPr>
          <p:cNvSpPr txBox="1"/>
          <p:nvPr/>
        </p:nvSpPr>
        <p:spPr>
          <a:xfrm>
            <a:off x="660400" y="2633876"/>
            <a:ext cx="4079194" cy="369332"/>
          </a:xfrm>
          <a:prstGeom prst="rect">
            <a:avLst/>
          </a:prstGeom>
          <a:noFill/>
        </p:spPr>
        <p:txBody>
          <a:bodyPr wrap="none" lIns="0" tIns="0" rIns="0" bIns="0" rtlCol="0">
            <a:spAutoFit/>
          </a:bodyPr>
          <a:lstStyle/>
          <a:p>
            <a:pPr algn="l"/>
            <a:r>
              <a:rPr lang="zh-CN" altLang="en-US" sz="2400" b="1" spc="300" dirty="0">
                <a:solidFill>
                  <a:schemeClr val="accent3"/>
                </a:solidFill>
                <a:latin typeface="+mj-ea"/>
                <a:ea typeface="+mj-ea"/>
              </a:rPr>
              <a:t>西文</a:t>
            </a:r>
            <a:r>
              <a:rPr lang="zh-CN" altLang="en-US" sz="2400" spc="300" dirty="0">
                <a:solidFill>
                  <a:schemeClr val="tx1">
                    <a:lumMod val="85000"/>
                    <a:lumOff val="15000"/>
                  </a:schemeClr>
                </a:solidFill>
                <a:latin typeface="+mj-ea"/>
                <a:ea typeface="+mj-ea"/>
              </a:rPr>
              <a:t>    </a:t>
            </a:r>
            <a:r>
              <a:rPr lang="en-US" altLang="zh-CN" sz="2400" dirty="0">
                <a:solidFill>
                  <a:schemeClr val="tx1">
                    <a:lumMod val="85000"/>
                    <a:lumOff val="15000"/>
                  </a:schemeClr>
                </a:solidFill>
                <a:latin typeface="+mj-lt"/>
                <a:ea typeface="+mj-ea"/>
              </a:rPr>
              <a:t>Arial</a:t>
            </a:r>
            <a:r>
              <a:rPr lang="zh-CN" altLang="en-US" sz="2400" dirty="0">
                <a:solidFill>
                  <a:schemeClr val="tx1">
                    <a:lumMod val="85000"/>
                    <a:lumOff val="15000"/>
                  </a:schemeClr>
                </a:solidFill>
                <a:latin typeface="+mj-lt"/>
                <a:ea typeface="+mj-ea"/>
              </a:rPr>
              <a:t> </a:t>
            </a:r>
            <a:r>
              <a:rPr lang="en-US" altLang="zh-CN" sz="2400" dirty="0">
                <a:solidFill>
                  <a:schemeClr val="tx1">
                    <a:lumMod val="85000"/>
                    <a:lumOff val="15000"/>
                  </a:schemeClr>
                </a:solidFill>
                <a:latin typeface="+mj-lt"/>
                <a:ea typeface="+mj-ea"/>
              </a:rPr>
              <a:t>Black    </a:t>
            </a:r>
            <a:r>
              <a:rPr lang="en-US" altLang="zh-CN" sz="2400" dirty="0">
                <a:solidFill>
                  <a:schemeClr val="tx1">
                    <a:lumMod val="85000"/>
                    <a:lumOff val="15000"/>
                  </a:schemeClr>
                </a:solidFill>
                <a:ea typeface="+mj-ea"/>
              </a:rPr>
              <a:t>Arial</a:t>
            </a:r>
            <a:endParaRPr lang="zh-CN" altLang="en-US" sz="2400" dirty="0">
              <a:solidFill>
                <a:schemeClr val="tx1">
                  <a:lumMod val="85000"/>
                  <a:lumOff val="15000"/>
                </a:schemeClr>
              </a:solidFill>
            </a:endParaRPr>
          </a:p>
        </p:txBody>
      </p:sp>
      <p:sp>
        <p:nvSpPr>
          <p:cNvPr id="14" name="文本框 13">
            <a:extLst>
              <a:ext uri="{FF2B5EF4-FFF2-40B4-BE49-F238E27FC236}">
                <a16:creationId xmlns:a16="http://schemas.microsoft.com/office/drawing/2014/main" id="{6896FB3D-3368-4F8E-8A6F-A720F1008F16}"/>
              </a:ext>
            </a:extLst>
          </p:cNvPr>
          <p:cNvSpPr txBox="1"/>
          <p:nvPr/>
        </p:nvSpPr>
        <p:spPr>
          <a:xfrm>
            <a:off x="6727371" y="1302665"/>
            <a:ext cx="3701334" cy="369332"/>
          </a:xfrm>
          <a:prstGeom prst="rect">
            <a:avLst/>
          </a:prstGeom>
          <a:noFill/>
        </p:spPr>
        <p:txBody>
          <a:bodyPr wrap="none" lIns="0" tIns="0" rIns="0" bIns="0" rtlCol="0">
            <a:spAutoFit/>
          </a:bodyPr>
          <a:lstStyle/>
          <a:p>
            <a:pPr algn="l"/>
            <a:r>
              <a:rPr lang="zh-CN" altLang="en-US" sz="2400" b="1" i="1" spc="300" dirty="0">
                <a:solidFill>
                  <a:schemeClr val="accent2"/>
                </a:solidFill>
                <a:latin typeface="+mj-ea"/>
                <a:ea typeface="+mj-ea"/>
              </a:rPr>
              <a:t>配色规范 </a:t>
            </a:r>
            <a:r>
              <a:rPr lang="en-US" altLang="zh-CN" sz="2000" b="1" i="1" spc="600" dirty="0">
                <a:solidFill>
                  <a:schemeClr val="accent3">
                    <a:lumMod val="40000"/>
                    <a:lumOff val="60000"/>
                  </a:schemeClr>
                </a:solidFill>
                <a:latin typeface="+mj-ea"/>
                <a:ea typeface="+mj-ea"/>
              </a:rPr>
              <a:t>///////////</a:t>
            </a:r>
            <a:endParaRPr lang="zh-CN" altLang="en-US" sz="2400" b="1" i="1" spc="600" dirty="0">
              <a:solidFill>
                <a:schemeClr val="accent3">
                  <a:lumMod val="40000"/>
                  <a:lumOff val="60000"/>
                </a:schemeClr>
              </a:solidFill>
              <a:latin typeface="+mj-ea"/>
              <a:ea typeface="+mj-ea"/>
            </a:endParaRPr>
          </a:p>
        </p:txBody>
      </p:sp>
      <p:sp>
        <p:nvSpPr>
          <p:cNvPr id="15" name="椭圆 14">
            <a:extLst>
              <a:ext uri="{FF2B5EF4-FFF2-40B4-BE49-F238E27FC236}">
                <a16:creationId xmlns:a16="http://schemas.microsoft.com/office/drawing/2014/main" id="{4E29A387-AC87-4B08-A010-063A8AA81BA2}"/>
              </a:ext>
            </a:extLst>
          </p:cNvPr>
          <p:cNvSpPr/>
          <p:nvPr/>
        </p:nvSpPr>
        <p:spPr>
          <a:xfrm>
            <a:off x="7429517" y="2100927"/>
            <a:ext cx="519249" cy="5192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23A312A9-B8A7-417F-A945-42985D1F45D7}"/>
              </a:ext>
            </a:extLst>
          </p:cNvPr>
          <p:cNvSpPr/>
          <p:nvPr/>
        </p:nvSpPr>
        <p:spPr>
          <a:xfrm>
            <a:off x="8131663" y="2100927"/>
            <a:ext cx="519249" cy="51924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5E181E1-A5A5-4936-B31C-E41316C044D7}"/>
              </a:ext>
            </a:extLst>
          </p:cNvPr>
          <p:cNvSpPr/>
          <p:nvPr/>
        </p:nvSpPr>
        <p:spPr>
          <a:xfrm>
            <a:off x="8833809" y="2100927"/>
            <a:ext cx="519249" cy="51924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4E5F4BA-37B2-4E3B-9157-F4709F9F67CF}"/>
              </a:ext>
            </a:extLst>
          </p:cNvPr>
          <p:cNvSpPr/>
          <p:nvPr/>
        </p:nvSpPr>
        <p:spPr>
          <a:xfrm>
            <a:off x="9535955" y="2100927"/>
            <a:ext cx="519249" cy="519249"/>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F0D1097-B21E-4306-8AA7-3594AF0F9085}"/>
              </a:ext>
            </a:extLst>
          </p:cNvPr>
          <p:cNvSpPr/>
          <p:nvPr/>
        </p:nvSpPr>
        <p:spPr>
          <a:xfrm>
            <a:off x="10238101" y="2100927"/>
            <a:ext cx="519249" cy="51924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283531CB-70C7-4EC4-904F-67BC5381A39D}"/>
              </a:ext>
            </a:extLst>
          </p:cNvPr>
          <p:cNvSpPr/>
          <p:nvPr/>
        </p:nvSpPr>
        <p:spPr>
          <a:xfrm>
            <a:off x="10940249" y="2100927"/>
            <a:ext cx="519249" cy="519249"/>
          </a:xfrm>
          <a:prstGeom prst="ellipse">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91CB38D3-FFD2-43D1-9707-8C10F7D3E26F}"/>
              </a:ext>
            </a:extLst>
          </p:cNvPr>
          <p:cNvSpPr/>
          <p:nvPr/>
        </p:nvSpPr>
        <p:spPr>
          <a:xfrm>
            <a:off x="6727371" y="2100927"/>
            <a:ext cx="519249" cy="5192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6951C2A-018F-40CC-886E-81B841EA33C6}"/>
              </a:ext>
            </a:extLst>
          </p:cNvPr>
          <p:cNvSpPr txBox="1"/>
          <p:nvPr/>
        </p:nvSpPr>
        <p:spPr>
          <a:xfrm>
            <a:off x="6727371" y="2828275"/>
            <a:ext cx="4701608" cy="215444"/>
          </a:xfrm>
          <a:prstGeom prst="rect">
            <a:avLst/>
          </a:prstGeom>
          <a:noFill/>
        </p:spPr>
        <p:txBody>
          <a:bodyPr wrap="none" lIns="0" tIns="0" rIns="0" bIns="0" rtlCol="0">
            <a:spAutoFit/>
          </a:bodyPr>
          <a:lstStyle/>
          <a:p>
            <a:pPr algn="l"/>
            <a:r>
              <a:rPr lang="en-US" altLang="zh-CN" sz="1400" b="1" i="1" spc="600" dirty="0">
                <a:solidFill>
                  <a:schemeClr val="bg1">
                    <a:lumMod val="85000"/>
                  </a:schemeClr>
                </a:solidFill>
                <a:latin typeface="+mn-ea"/>
              </a:rPr>
              <a:t>///////////////</a:t>
            </a:r>
            <a:r>
              <a:rPr lang="zh-CN" altLang="en-US" sz="1400" b="1" i="1" spc="300" dirty="0">
                <a:solidFill>
                  <a:schemeClr val="tx1">
                    <a:lumMod val="85000"/>
                    <a:lumOff val="15000"/>
                  </a:schemeClr>
                </a:solidFill>
                <a:latin typeface="+mn-ea"/>
              </a:rPr>
              <a:t> </a:t>
            </a:r>
            <a:r>
              <a:rPr lang="zh-CN" altLang="en-US" sz="1400" b="1" i="1" spc="300" dirty="0">
                <a:solidFill>
                  <a:schemeClr val="tx1">
                    <a:lumMod val="65000"/>
                    <a:lumOff val="35000"/>
                  </a:schemeClr>
                </a:solidFill>
                <a:latin typeface="+mn-ea"/>
              </a:rPr>
              <a:t>本定制模板为单色系作品</a:t>
            </a:r>
          </a:p>
        </p:txBody>
      </p:sp>
      <p:sp>
        <p:nvSpPr>
          <p:cNvPr id="23" name="文本框 22">
            <a:extLst>
              <a:ext uri="{FF2B5EF4-FFF2-40B4-BE49-F238E27FC236}">
                <a16:creationId xmlns:a16="http://schemas.microsoft.com/office/drawing/2014/main" id="{D56E94FC-0CB6-416F-A88A-CB7865675882}"/>
              </a:ext>
            </a:extLst>
          </p:cNvPr>
          <p:cNvSpPr txBox="1"/>
          <p:nvPr/>
        </p:nvSpPr>
        <p:spPr>
          <a:xfrm>
            <a:off x="660400" y="4051843"/>
            <a:ext cx="3701334" cy="369332"/>
          </a:xfrm>
          <a:prstGeom prst="rect">
            <a:avLst/>
          </a:prstGeom>
          <a:noFill/>
        </p:spPr>
        <p:txBody>
          <a:bodyPr wrap="none" lIns="0" tIns="0" rIns="0" bIns="0" rtlCol="0">
            <a:spAutoFit/>
          </a:bodyPr>
          <a:lstStyle/>
          <a:p>
            <a:pPr algn="l"/>
            <a:r>
              <a:rPr lang="zh-CN" altLang="en-US" sz="2400" b="1" i="1" spc="300" dirty="0">
                <a:solidFill>
                  <a:schemeClr val="accent2"/>
                </a:solidFill>
                <a:latin typeface="+mj-ea"/>
                <a:ea typeface="+mj-ea"/>
              </a:rPr>
              <a:t>关于版权 </a:t>
            </a:r>
            <a:r>
              <a:rPr lang="en-US" altLang="zh-CN" sz="2000" b="1" i="1" spc="600" dirty="0">
                <a:solidFill>
                  <a:schemeClr val="accent3">
                    <a:lumMod val="40000"/>
                    <a:lumOff val="60000"/>
                  </a:schemeClr>
                </a:solidFill>
                <a:latin typeface="+mj-ea"/>
                <a:ea typeface="+mj-ea"/>
              </a:rPr>
              <a:t>///////////</a:t>
            </a:r>
            <a:endParaRPr lang="zh-CN" altLang="en-US" sz="2400" b="1" i="1" spc="600" dirty="0">
              <a:solidFill>
                <a:schemeClr val="accent3">
                  <a:lumMod val="40000"/>
                  <a:lumOff val="60000"/>
                </a:schemeClr>
              </a:solidFill>
              <a:latin typeface="+mj-ea"/>
              <a:ea typeface="+mj-ea"/>
            </a:endParaRPr>
          </a:p>
        </p:txBody>
      </p:sp>
      <p:sp>
        <p:nvSpPr>
          <p:cNvPr id="24" name="文本框 23">
            <a:extLst>
              <a:ext uri="{FF2B5EF4-FFF2-40B4-BE49-F238E27FC236}">
                <a16:creationId xmlns:a16="http://schemas.microsoft.com/office/drawing/2014/main" id="{569DEF10-E135-4825-A307-2766F71F9A9F}"/>
              </a:ext>
            </a:extLst>
          </p:cNvPr>
          <p:cNvSpPr txBox="1"/>
          <p:nvPr/>
        </p:nvSpPr>
        <p:spPr>
          <a:xfrm>
            <a:off x="660400" y="4672971"/>
            <a:ext cx="6694140" cy="276999"/>
          </a:xfrm>
          <a:prstGeom prst="rect">
            <a:avLst/>
          </a:prstGeom>
          <a:noFill/>
        </p:spPr>
        <p:txBody>
          <a:bodyPr wrap="none" lIns="0" tIns="0" rIns="0" bIns="0" rtlCol="0">
            <a:spAutoFit/>
          </a:bodyPr>
          <a:lstStyle/>
          <a:p>
            <a:pPr algn="l"/>
            <a:r>
              <a:rPr lang="zh-CN" altLang="en-US" dirty="0">
                <a:solidFill>
                  <a:schemeClr val="tx1">
                    <a:lumMod val="85000"/>
                    <a:lumOff val="15000"/>
                  </a:schemeClr>
                </a:solidFill>
                <a:latin typeface="+mn-ea"/>
              </a:rPr>
              <a:t>该模板为公益性，仅供安徽理工大学师生使用与传播，</a:t>
            </a:r>
            <a:r>
              <a:rPr lang="zh-CN" altLang="en-US" b="1" dirty="0">
                <a:solidFill>
                  <a:schemeClr val="tx1">
                    <a:lumMod val="85000"/>
                    <a:lumOff val="15000"/>
                  </a:schemeClr>
                </a:solidFill>
                <a:latin typeface="+mj-ea"/>
                <a:ea typeface="+mj-ea"/>
              </a:rPr>
              <a:t>谢绝商用</a:t>
            </a:r>
            <a:r>
              <a:rPr lang="zh-CN" altLang="en-US" dirty="0">
                <a:solidFill>
                  <a:schemeClr val="tx1">
                    <a:lumMod val="85000"/>
                    <a:lumOff val="15000"/>
                  </a:schemeClr>
                </a:solidFill>
                <a:latin typeface="+mn-ea"/>
              </a:rPr>
              <a:t>。</a:t>
            </a:r>
          </a:p>
        </p:txBody>
      </p:sp>
      <p:sp>
        <p:nvSpPr>
          <p:cNvPr id="25" name="文本框 24">
            <a:extLst>
              <a:ext uri="{FF2B5EF4-FFF2-40B4-BE49-F238E27FC236}">
                <a16:creationId xmlns:a16="http://schemas.microsoft.com/office/drawing/2014/main" id="{77D46CA6-5A6D-4B72-9CA5-66E508FA760C}"/>
              </a:ext>
            </a:extLst>
          </p:cNvPr>
          <p:cNvSpPr txBox="1"/>
          <p:nvPr/>
        </p:nvSpPr>
        <p:spPr>
          <a:xfrm>
            <a:off x="660400" y="5081195"/>
            <a:ext cx="4616648" cy="276999"/>
          </a:xfrm>
          <a:prstGeom prst="rect">
            <a:avLst/>
          </a:prstGeom>
          <a:noFill/>
        </p:spPr>
        <p:txBody>
          <a:bodyPr wrap="none" lIns="0" tIns="0" rIns="0" bIns="0" rtlCol="0">
            <a:spAutoFit/>
          </a:bodyPr>
          <a:lstStyle/>
          <a:p>
            <a:pPr algn="l"/>
            <a:r>
              <a:rPr lang="zh-CN" altLang="en-US" dirty="0">
                <a:solidFill>
                  <a:schemeClr val="tx1">
                    <a:lumMod val="85000"/>
                    <a:lumOff val="15000"/>
                  </a:schemeClr>
                </a:solidFill>
                <a:latin typeface="+mn-ea"/>
              </a:rPr>
              <a:t>另外，微软雅黑是付费字体，</a:t>
            </a:r>
            <a:r>
              <a:rPr lang="zh-CN" altLang="en-US" b="1" dirty="0">
                <a:solidFill>
                  <a:schemeClr val="tx1">
                    <a:lumMod val="85000"/>
                    <a:lumOff val="15000"/>
                  </a:schemeClr>
                </a:solidFill>
                <a:latin typeface="+mj-ea"/>
                <a:ea typeface="+mj-ea"/>
              </a:rPr>
              <a:t>同样不可商用</a:t>
            </a:r>
            <a:r>
              <a:rPr lang="zh-CN" altLang="en-US" dirty="0">
                <a:solidFill>
                  <a:schemeClr val="tx1">
                    <a:lumMod val="85000"/>
                    <a:lumOff val="15000"/>
                  </a:schemeClr>
                </a:solidFill>
                <a:latin typeface="+mn-ea"/>
              </a:rPr>
              <a:t>。</a:t>
            </a:r>
          </a:p>
        </p:txBody>
      </p:sp>
      <p:sp>
        <p:nvSpPr>
          <p:cNvPr id="26" name="文本框 25">
            <a:extLst>
              <a:ext uri="{FF2B5EF4-FFF2-40B4-BE49-F238E27FC236}">
                <a16:creationId xmlns:a16="http://schemas.microsoft.com/office/drawing/2014/main" id="{51B052E1-397F-434A-AA08-BB8EAB10D985}"/>
              </a:ext>
            </a:extLst>
          </p:cNvPr>
          <p:cNvSpPr txBox="1"/>
          <p:nvPr/>
        </p:nvSpPr>
        <p:spPr>
          <a:xfrm>
            <a:off x="660400" y="5489419"/>
            <a:ext cx="9218870" cy="276999"/>
          </a:xfrm>
          <a:prstGeom prst="rect">
            <a:avLst/>
          </a:prstGeom>
          <a:noFill/>
        </p:spPr>
        <p:txBody>
          <a:bodyPr wrap="none" lIns="0" tIns="0" rIns="0" bIns="0" rtlCol="0">
            <a:spAutoFit/>
          </a:bodyPr>
          <a:lstStyle/>
          <a:p>
            <a:pPr algn="l"/>
            <a:r>
              <a:rPr lang="zh-CN" altLang="en-US" dirty="0">
                <a:solidFill>
                  <a:schemeClr val="tx1">
                    <a:lumMod val="85000"/>
                    <a:lumOff val="15000"/>
                  </a:schemeClr>
                </a:solidFill>
                <a:latin typeface="+mn-ea"/>
              </a:rPr>
              <a:t>模板内的图片部分来自 </a:t>
            </a:r>
            <a:r>
              <a:rPr lang="en-US" altLang="zh-CN" i="1" dirty="0">
                <a:solidFill>
                  <a:schemeClr val="tx1">
                    <a:lumMod val="85000"/>
                    <a:lumOff val="15000"/>
                  </a:schemeClr>
                </a:solidFill>
                <a:latin typeface="+mn-ea"/>
              </a:rPr>
              <a:t>@</a:t>
            </a:r>
            <a:r>
              <a:rPr lang="zh-CN" altLang="en-US" i="1" dirty="0">
                <a:solidFill>
                  <a:schemeClr val="tx1">
                    <a:lumMod val="85000"/>
                    <a:lumOff val="15000"/>
                  </a:schemeClr>
                </a:solidFill>
                <a:latin typeface="+mn-ea"/>
              </a:rPr>
              <a:t>张云珊 </a:t>
            </a:r>
            <a:r>
              <a:rPr lang="zh-CN" altLang="en-US" dirty="0">
                <a:solidFill>
                  <a:schemeClr val="tx1">
                    <a:lumMod val="85000"/>
                    <a:lumOff val="15000"/>
                  </a:schemeClr>
                </a:solidFill>
                <a:latin typeface="+mn-ea"/>
              </a:rPr>
              <a:t>拍摄，部分来自 </a:t>
            </a:r>
            <a:r>
              <a:rPr lang="en-US" altLang="zh-CN" i="1" dirty="0">
                <a:solidFill>
                  <a:schemeClr val="tx1">
                    <a:lumMod val="85000"/>
                    <a:lumOff val="15000"/>
                  </a:schemeClr>
                </a:solidFill>
                <a:latin typeface="+mn-ea"/>
              </a:rPr>
              <a:t>@</a:t>
            </a:r>
            <a:r>
              <a:rPr lang="zh-CN" altLang="en-US" i="1" dirty="0">
                <a:solidFill>
                  <a:schemeClr val="tx1">
                    <a:lumMod val="85000"/>
                    <a:lumOff val="15000"/>
                  </a:schemeClr>
                </a:solidFill>
                <a:latin typeface="+mn-ea"/>
              </a:rPr>
              <a:t>安徽理工大学官微</a:t>
            </a:r>
            <a:r>
              <a:rPr lang="zh-CN" altLang="en-US" dirty="0">
                <a:solidFill>
                  <a:schemeClr val="tx1">
                    <a:lumMod val="85000"/>
                    <a:lumOff val="15000"/>
                  </a:schemeClr>
                </a:solidFill>
                <a:latin typeface="+mn-ea"/>
              </a:rPr>
              <a:t>，版权属于原作者。</a:t>
            </a:r>
          </a:p>
        </p:txBody>
      </p:sp>
      <p:sp>
        <p:nvSpPr>
          <p:cNvPr id="27" name="文本框 26">
            <a:extLst>
              <a:ext uri="{FF2B5EF4-FFF2-40B4-BE49-F238E27FC236}">
                <a16:creationId xmlns:a16="http://schemas.microsoft.com/office/drawing/2014/main" id="{B2432674-89D1-441B-97B8-B080F3B6A542}"/>
              </a:ext>
            </a:extLst>
          </p:cNvPr>
          <p:cNvSpPr txBox="1"/>
          <p:nvPr/>
        </p:nvSpPr>
        <p:spPr>
          <a:xfrm>
            <a:off x="660400" y="5897642"/>
            <a:ext cx="5886227" cy="276999"/>
          </a:xfrm>
          <a:prstGeom prst="rect">
            <a:avLst/>
          </a:prstGeom>
          <a:noFill/>
        </p:spPr>
        <p:txBody>
          <a:bodyPr wrap="none" lIns="0" tIns="0" rIns="0" bIns="0" rtlCol="0">
            <a:spAutoFit/>
          </a:bodyPr>
          <a:lstStyle/>
          <a:p>
            <a:pPr algn="l"/>
            <a:r>
              <a:rPr lang="zh-CN" altLang="en-US" dirty="0">
                <a:solidFill>
                  <a:schemeClr val="tx1">
                    <a:lumMod val="85000"/>
                    <a:lumOff val="15000"/>
                  </a:schemeClr>
                </a:solidFill>
                <a:latin typeface="+mn-ea"/>
              </a:rPr>
              <a:t>模板作者 </a:t>
            </a:r>
            <a:r>
              <a:rPr lang="en-US" altLang="zh-CN" i="1" dirty="0">
                <a:solidFill>
                  <a:schemeClr val="tx1">
                    <a:lumMod val="85000"/>
                    <a:lumOff val="15000"/>
                  </a:schemeClr>
                </a:solidFill>
                <a:latin typeface="+mn-ea"/>
              </a:rPr>
              <a:t>@</a:t>
            </a:r>
            <a:r>
              <a:rPr lang="zh-CN" altLang="en-US" i="1" dirty="0">
                <a:solidFill>
                  <a:schemeClr val="tx1">
                    <a:lumMod val="85000"/>
                    <a:lumOff val="15000"/>
                  </a:schemeClr>
                </a:solidFill>
                <a:latin typeface="+mn-ea"/>
              </a:rPr>
              <a:t>张云珊 </a:t>
            </a:r>
            <a:r>
              <a:rPr lang="zh-CN" altLang="en-US" dirty="0">
                <a:solidFill>
                  <a:schemeClr val="tx1">
                    <a:lumMod val="85000"/>
                    <a:lumOff val="15000"/>
                  </a:schemeClr>
                </a:solidFill>
                <a:latin typeface="+mn-ea"/>
              </a:rPr>
              <a:t>，一个 安理工本科娃 </a:t>
            </a:r>
            <a:r>
              <a:rPr lang="en-US" altLang="zh-CN" dirty="0">
                <a:solidFill>
                  <a:schemeClr val="tx1">
                    <a:lumMod val="85000"/>
                    <a:lumOff val="15000"/>
                  </a:schemeClr>
                </a:solidFill>
                <a:latin typeface="+mn-ea"/>
              </a:rPr>
              <a:t>&amp; </a:t>
            </a:r>
            <a:r>
              <a:rPr lang="zh-CN" altLang="en-US" dirty="0">
                <a:solidFill>
                  <a:schemeClr val="tx1">
                    <a:lumMod val="85000"/>
                    <a:lumOff val="15000"/>
                  </a:schemeClr>
                </a:solidFill>
                <a:latin typeface="+mn-ea"/>
              </a:rPr>
              <a:t>一个 </a:t>
            </a:r>
            <a:r>
              <a:rPr lang="en-US" altLang="zh-CN" dirty="0" err="1">
                <a:solidFill>
                  <a:schemeClr val="tx1">
                    <a:lumMod val="85000"/>
                    <a:lumOff val="15000"/>
                  </a:schemeClr>
                </a:solidFill>
                <a:latin typeface="+mn-ea"/>
              </a:rPr>
              <a:t>PPTer</a:t>
            </a:r>
            <a:r>
              <a:rPr lang="zh-CN" altLang="en-US" dirty="0">
                <a:solidFill>
                  <a:schemeClr val="tx1">
                    <a:lumMod val="85000"/>
                    <a:lumOff val="15000"/>
                  </a:schemeClr>
                </a:solidFill>
                <a:latin typeface="+mn-ea"/>
              </a:rPr>
              <a:t>。</a:t>
            </a:r>
          </a:p>
        </p:txBody>
      </p:sp>
      <p:sp>
        <p:nvSpPr>
          <p:cNvPr id="28" name="文本框 27">
            <a:extLst>
              <a:ext uri="{FF2B5EF4-FFF2-40B4-BE49-F238E27FC236}">
                <a16:creationId xmlns:a16="http://schemas.microsoft.com/office/drawing/2014/main" id="{B12208ED-2D32-4BB1-AE72-926CF5FBB218}"/>
              </a:ext>
            </a:extLst>
          </p:cNvPr>
          <p:cNvSpPr txBox="1"/>
          <p:nvPr/>
        </p:nvSpPr>
        <p:spPr>
          <a:xfrm>
            <a:off x="660400" y="3200497"/>
            <a:ext cx="3852017" cy="369332"/>
          </a:xfrm>
          <a:prstGeom prst="rect">
            <a:avLst/>
          </a:prstGeom>
          <a:noFill/>
        </p:spPr>
        <p:txBody>
          <a:bodyPr wrap="none" lIns="0" tIns="0" rIns="0" bIns="0" rtlCol="0">
            <a:spAutoFit/>
          </a:bodyPr>
          <a:lstStyle/>
          <a:p>
            <a:pPr algn="l"/>
            <a:r>
              <a:rPr lang="zh-CN" altLang="en-US" sz="2400" b="1" spc="300" dirty="0">
                <a:solidFill>
                  <a:schemeClr val="accent3"/>
                </a:solidFill>
                <a:latin typeface="+mj-ea"/>
                <a:ea typeface="+mj-ea"/>
              </a:rPr>
              <a:t>数字</a:t>
            </a:r>
            <a:r>
              <a:rPr lang="zh-CN" altLang="en-US" sz="2400" spc="300" dirty="0">
                <a:solidFill>
                  <a:schemeClr val="tx1">
                    <a:lumMod val="85000"/>
                    <a:lumOff val="15000"/>
                  </a:schemeClr>
                </a:solidFill>
                <a:latin typeface="+mj-ea"/>
                <a:ea typeface="+mj-ea"/>
              </a:rPr>
              <a:t>    </a:t>
            </a:r>
            <a:r>
              <a:rPr lang="en-US" altLang="zh-CN" sz="2400" spc="300" dirty="0">
                <a:solidFill>
                  <a:schemeClr val="tx1">
                    <a:lumMod val="85000"/>
                    <a:lumOff val="15000"/>
                  </a:schemeClr>
                </a:solidFill>
                <a:latin typeface="Impact" panose="020B0806030902050204" pitchFamily="34" charset="0"/>
                <a:ea typeface="+mj-ea"/>
              </a:rPr>
              <a:t>Impact</a:t>
            </a:r>
            <a:r>
              <a:rPr lang="zh-CN" altLang="en-US" sz="2400" spc="300" dirty="0">
                <a:solidFill>
                  <a:schemeClr val="tx1">
                    <a:lumMod val="85000"/>
                    <a:lumOff val="15000"/>
                  </a:schemeClr>
                </a:solidFill>
                <a:latin typeface="Impact" panose="020B0806030902050204" pitchFamily="34" charset="0"/>
                <a:ea typeface="+mj-ea"/>
              </a:rPr>
              <a:t> （ </a:t>
            </a:r>
            <a:r>
              <a:rPr lang="en-US" altLang="zh-CN" sz="2400" spc="300" dirty="0">
                <a:solidFill>
                  <a:schemeClr val="tx1">
                    <a:lumMod val="85000"/>
                    <a:lumOff val="15000"/>
                  </a:schemeClr>
                </a:solidFill>
                <a:latin typeface="Impact" panose="020B0806030902050204" pitchFamily="34" charset="0"/>
                <a:ea typeface="+mj-ea"/>
              </a:rPr>
              <a:t>123 </a:t>
            </a:r>
            <a:r>
              <a:rPr lang="zh-CN" altLang="en-US" sz="2400" spc="300" dirty="0">
                <a:solidFill>
                  <a:schemeClr val="tx1">
                    <a:lumMod val="85000"/>
                    <a:lumOff val="15000"/>
                  </a:schemeClr>
                </a:solidFill>
                <a:latin typeface="Impact" panose="020B0806030902050204" pitchFamily="34" charset="0"/>
                <a:ea typeface="+mj-ea"/>
              </a:rPr>
              <a:t>）</a:t>
            </a:r>
            <a:endParaRPr lang="zh-CN" altLang="en-US" sz="2400" dirty="0">
              <a:solidFill>
                <a:schemeClr val="tx1">
                  <a:lumMod val="85000"/>
                  <a:lumOff val="15000"/>
                </a:schemeClr>
              </a:solidFill>
              <a:latin typeface="Impact" panose="020B0806030902050204" pitchFamily="34" charset="0"/>
            </a:endParaRPr>
          </a:p>
        </p:txBody>
      </p:sp>
    </p:spTree>
    <p:extLst>
      <p:ext uri="{BB962C8B-B14F-4D97-AF65-F5344CB8AC3E}">
        <p14:creationId xmlns:p14="http://schemas.microsoft.com/office/powerpoint/2010/main" val="6741674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2"/>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r>
              <a:rPr lang="zh-CN" altLang="en-US" sz="2000" dirty="0">
                <a:solidFill>
                  <a:schemeClr val="tx1">
                    <a:lumMod val="75000"/>
                    <a:lumOff val="25000"/>
                  </a:schemeClr>
                </a:solidFill>
                <a:latin typeface="+mj-ea"/>
                <a:ea typeface="+mj-ea"/>
              </a:rPr>
              <a:t>杉木</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r>
              <a:rPr lang="zh-CN" altLang="en-US" sz="2000" dirty="0">
                <a:solidFill>
                  <a:schemeClr val="tx1">
                    <a:lumMod val="75000"/>
                    <a:lumOff val="25000"/>
                  </a:schemeClr>
                </a:solidFill>
                <a:latin typeface="+mj-ea"/>
                <a:ea typeface="+mj-ea"/>
              </a:rPr>
              <a:t>安徽理工大学</a:t>
            </a:r>
          </a:p>
        </p:txBody>
      </p:sp>
      <p:pic>
        <p:nvPicPr>
          <p:cNvPr id="6" name="图片 5" descr="图片包含 黑色, 文字&#10;&#10;描述已自动生成">
            <a:extLst>
              <a:ext uri="{FF2B5EF4-FFF2-40B4-BE49-F238E27FC236}">
                <a16:creationId xmlns:a16="http://schemas.microsoft.com/office/drawing/2014/main" id="{4139FBF1-48EB-405E-8577-52763DD2F9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63"/>
            <a:ext cx="12192000" cy="5187696"/>
          </a:xfrm>
          <a:prstGeom prst="rect">
            <a:avLst/>
          </a:prstGeom>
        </p:spPr>
      </p:pic>
    </p:spTree>
    <p:extLst>
      <p:ext uri="{BB962C8B-B14F-4D97-AF65-F5344CB8AC3E}">
        <p14:creationId xmlns:p14="http://schemas.microsoft.com/office/powerpoint/2010/main" val="1656288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96BC600-D3C7-4065-ADDD-472313859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657" y="3619892"/>
            <a:ext cx="2057400" cy="20574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8CABCF0-B980-407B-9473-CB2C5EDE2ACA}"/>
              </a:ext>
            </a:extLst>
          </p:cNvPr>
          <p:cNvPicPr>
            <a:picLocks noChangeAspect="1"/>
          </p:cNvPicPr>
          <p:nvPr/>
        </p:nvPicPr>
        <p:blipFill rotWithShape="1">
          <a:blip r:embed="rId3">
            <a:extLst>
              <a:ext uri="{28A0092B-C50C-407E-A947-70E740481C1C}">
                <a14:useLocalDpi xmlns:a14="http://schemas.microsoft.com/office/drawing/2010/main" val="0"/>
              </a:ext>
            </a:extLst>
          </a:blip>
          <a:srcRect l="2400" t="-1" b="-1"/>
          <a:stretch/>
        </p:blipFill>
        <p:spPr>
          <a:xfrm>
            <a:off x="0" y="0"/>
            <a:ext cx="12192000" cy="6857999"/>
          </a:xfrm>
          <a:prstGeom prst="rect">
            <a:avLst/>
          </a:prstGeom>
        </p:spPr>
      </p:pic>
      <p:sp>
        <p:nvSpPr>
          <p:cNvPr id="44" name="矩形 43">
            <a:extLst>
              <a:ext uri="{FF2B5EF4-FFF2-40B4-BE49-F238E27FC236}">
                <a16:creationId xmlns:a16="http://schemas.microsoft.com/office/drawing/2014/main" id="{546A2DB5-6DE1-4D53-B858-6BDE11238388}"/>
              </a:ext>
            </a:extLst>
          </p:cNvPr>
          <p:cNvSpPr/>
          <p:nvPr/>
        </p:nvSpPr>
        <p:spPr>
          <a:xfrm>
            <a:off x="0" y="1"/>
            <a:ext cx="12206514" cy="6857999"/>
          </a:xfrm>
          <a:prstGeom prst="rect">
            <a:avLst/>
          </a:prstGeom>
          <a:gradFill>
            <a:gsLst>
              <a:gs pos="0">
                <a:schemeClr val="bg1"/>
              </a:gs>
              <a:gs pos="55000">
                <a:schemeClr val="bg1"/>
              </a:gs>
              <a:gs pos="100000">
                <a:schemeClr val="bg1">
                  <a:alpha val="1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DA332914-5721-43AA-98A7-F40528260621}"/>
              </a:ext>
            </a:extLst>
          </p:cNvPr>
          <p:cNvSpPr txBox="1"/>
          <p:nvPr/>
        </p:nvSpPr>
        <p:spPr>
          <a:xfrm>
            <a:off x="4464598" y="1961634"/>
            <a:ext cx="3300904" cy="461665"/>
          </a:xfrm>
          <a:prstGeom prst="rect">
            <a:avLst/>
          </a:prstGeom>
          <a:noFill/>
        </p:spPr>
        <p:txBody>
          <a:bodyPr wrap="none" rtlCol="0">
            <a:spAutoFit/>
          </a:bodyPr>
          <a:lstStyle/>
          <a:p>
            <a:pPr algn="ctr"/>
            <a:r>
              <a:rPr lang="zh-CN" altLang="en-US" sz="2400" b="1" spc="300" dirty="0">
                <a:solidFill>
                  <a:schemeClr val="accent3"/>
                </a:solidFill>
                <a:latin typeface="+mj-ea"/>
                <a:ea typeface="+mj-ea"/>
              </a:rPr>
              <a:t>学术报告与毕业答辩</a:t>
            </a:r>
          </a:p>
        </p:txBody>
      </p:sp>
      <p:sp>
        <p:nvSpPr>
          <p:cNvPr id="9" name="文本框 8">
            <a:extLst>
              <a:ext uri="{FF2B5EF4-FFF2-40B4-BE49-F238E27FC236}">
                <a16:creationId xmlns:a16="http://schemas.microsoft.com/office/drawing/2014/main" id="{D10DAB8C-7AC8-45E3-99AB-D86C3144B198}"/>
              </a:ext>
            </a:extLst>
          </p:cNvPr>
          <p:cNvSpPr txBox="1"/>
          <p:nvPr/>
        </p:nvSpPr>
        <p:spPr>
          <a:xfrm>
            <a:off x="3284602" y="2514087"/>
            <a:ext cx="5698996" cy="707886"/>
          </a:xfrm>
          <a:prstGeom prst="rect">
            <a:avLst/>
          </a:prstGeom>
          <a:noFill/>
        </p:spPr>
        <p:txBody>
          <a:bodyPr wrap="none" rtlCol="0">
            <a:spAutoFit/>
          </a:bodyPr>
          <a:lstStyle/>
          <a:p>
            <a:pPr algn="ctr"/>
            <a:r>
              <a:rPr lang="zh-CN" altLang="en-US" sz="4000" b="1" spc="300" dirty="0">
                <a:solidFill>
                  <a:schemeClr val="accent1"/>
                </a:solidFill>
                <a:latin typeface="+mj-ea"/>
                <a:ea typeface="+mj-ea"/>
              </a:rPr>
              <a:t>感谢各位老师莅临指导</a:t>
            </a:r>
          </a:p>
        </p:txBody>
      </p:sp>
      <p:sp>
        <p:nvSpPr>
          <p:cNvPr id="41" name="矩形 40">
            <a:extLst>
              <a:ext uri="{FF2B5EF4-FFF2-40B4-BE49-F238E27FC236}">
                <a16:creationId xmlns:a16="http://schemas.microsoft.com/office/drawing/2014/main" id="{D8D3F89E-D38A-4F1E-9AB3-F02691FFB36F}"/>
              </a:ext>
            </a:extLst>
          </p:cNvPr>
          <p:cNvSpPr/>
          <p:nvPr/>
        </p:nvSpPr>
        <p:spPr>
          <a:xfrm>
            <a:off x="3448597" y="4147830"/>
            <a:ext cx="1972345" cy="437068"/>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0" name="文本框 39">
            <a:extLst>
              <a:ext uri="{FF2B5EF4-FFF2-40B4-BE49-F238E27FC236}">
                <a16:creationId xmlns:a16="http://schemas.microsoft.com/office/drawing/2014/main" id="{3E96247E-5C51-4080-993A-E932D4416522}"/>
              </a:ext>
            </a:extLst>
          </p:cNvPr>
          <p:cNvSpPr txBox="1"/>
          <p:nvPr/>
        </p:nvSpPr>
        <p:spPr>
          <a:xfrm>
            <a:off x="3743464" y="4213877"/>
            <a:ext cx="1415772" cy="338554"/>
          </a:xfrm>
          <a:prstGeom prst="rect">
            <a:avLst/>
          </a:prstGeom>
          <a:noFill/>
        </p:spPr>
        <p:txBody>
          <a:bodyPr wrap="none" rtlCol="0">
            <a:spAutoFit/>
          </a:bodyPr>
          <a:lstStyle/>
          <a:p>
            <a:pPr algn="ctr"/>
            <a:r>
              <a:rPr lang="zh-CN" altLang="en-US" sz="1600" dirty="0"/>
              <a:t>设计：张云珊</a:t>
            </a:r>
          </a:p>
        </p:txBody>
      </p:sp>
      <p:sp>
        <p:nvSpPr>
          <p:cNvPr id="43" name="矩形 42">
            <a:extLst>
              <a:ext uri="{FF2B5EF4-FFF2-40B4-BE49-F238E27FC236}">
                <a16:creationId xmlns:a16="http://schemas.microsoft.com/office/drawing/2014/main" id="{2D61F1B0-2A04-4A9E-B9A7-0D9110FFC546}"/>
              </a:ext>
            </a:extLst>
          </p:cNvPr>
          <p:cNvSpPr/>
          <p:nvPr/>
        </p:nvSpPr>
        <p:spPr>
          <a:xfrm>
            <a:off x="6771059" y="4147830"/>
            <a:ext cx="1972345" cy="437068"/>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2" name="文本框 41">
            <a:extLst>
              <a:ext uri="{FF2B5EF4-FFF2-40B4-BE49-F238E27FC236}">
                <a16:creationId xmlns:a16="http://schemas.microsoft.com/office/drawing/2014/main" id="{ACF11E96-E22A-49C0-B76E-24ECF9AA7CF1}"/>
              </a:ext>
            </a:extLst>
          </p:cNvPr>
          <p:cNvSpPr txBox="1"/>
          <p:nvPr/>
        </p:nvSpPr>
        <p:spPr>
          <a:xfrm>
            <a:off x="7254531" y="4209259"/>
            <a:ext cx="1005403" cy="338554"/>
          </a:xfrm>
          <a:prstGeom prst="rect">
            <a:avLst/>
          </a:prstGeom>
          <a:noFill/>
        </p:spPr>
        <p:txBody>
          <a:bodyPr wrap="none" rtlCol="0">
            <a:spAutoFit/>
          </a:bodyPr>
          <a:lstStyle/>
          <a:p>
            <a:pPr algn="ctr"/>
            <a:r>
              <a:rPr lang="zh-CN" altLang="en-US" sz="1600" dirty="0"/>
              <a:t>力物学院</a:t>
            </a:r>
          </a:p>
        </p:txBody>
      </p:sp>
      <p:grpSp>
        <p:nvGrpSpPr>
          <p:cNvPr id="13" name="组合 12">
            <a:extLst>
              <a:ext uri="{FF2B5EF4-FFF2-40B4-BE49-F238E27FC236}">
                <a16:creationId xmlns:a16="http://schemas.microsoft.com/office/drawing/2014/main" id="{B78EF164-3ED2-4AF7-BC59-F7EED047F4A6}"/>
              </a:ext>
            </a:extLst>
          </p:cNvPr>
          <p:cNvGrpSpPr/>
          <p:nvPr/>
        </p:nvGrpSpPr>
        <p:grpSpPr>
          <a:xfrm>
            <a:off x="5536373" y="511127"/>
            <a:ext cx="1119254" cy="1118402"/>
            <a:chOff x="100432" y="4373552"/>
            <a:chExt cx="2326855" cy="2325082"/>
          </a:xfrm>
        </p:grpSpPr>
        <p:sp>
          <p:nvSpPr>
            <p:cNvPr id="14" name="任意多边形: 形状 13">
              <a:extLst>
                <a:ext uri="{FF2B5EF4-FFF2-40B4-BE49-F238E27FC236}">
                  <a16:creationId xmlns:a16="http://schemas.microsoft.com/office/drawing/2014/main" id="{25228707-C684-4B5E-AD26-7C9D6EDAD891}"/>
                </a:ext>
              </a:extLst>
            </p:cNvPr>
            <p:cNvSpPr/>
            <p:nvPr/>
          </p:nvSpPr>
          <p:spPr>
            <a:xfrm>
              <a:off x="100432" y="4373552"/>
              <a:ext cx="2326855" cy="2325082"/>
            </a:xfrm>
            <a:custGeom>
              <a:avLst/>
              <a:gdLst>
                <a:gd name="connsiteX0" fmla="*/ 497155 w 2326854"/>
                <a:gd name="connsiteY0" fmla="*/ 214924 h 2325081"/>
                <a:gd name="connsiteX1" fmla="*/ 1161748 w 2326854"/>
                <a:gd name="connsiteY1" fmla="*/ 4528 h 2325081"/>
                <a:gd name="connsiteX2" fmla="*/ 1718094 w 2326854"/>
                <a:gd name="connsiteY2" fmla="*/ 143613 h 2325081"/>
                <a:gd name="connsiteX3" fmla="*/ 2162656 w 2326854"/>
                <a:gd name="connsiteY3" fmla="*/ 568900 h 2325081"/>
                <a:gd name="connsiteX4" fmla="*/ 2326195 w 2326854"/>
                <a:gd name="connsiteY4" fmla="*/ 1154784 h 2325081"/>
                <a:gd name="connsiteX5" fmla="*/ 2179088 w 2326854"/>
                <a:gd name="connsiteY5" fmla="*/ 1728145 h 2325081"/>
                <a:gd name="connsiteX6" fmla="*/ 1837976 w 2326854"/>
                <a:gd name="connsiteY6" fmla="*/ 2107169 h 2325081"/>
                <a:gd name="connsiteX7" fmla="*/ 1354074 w 2326854"/>
                <a:gd name="connsiteY7" fmla="*/ 2305880 h 2325081"/>
                <a:gd name="connsiteX8" fmla="*/ 1206126 w 2326854"/>
                <a:gd name="connsiteY8" fmla="*/ 2323677 h 2325081"/>
                <a:gd name="connsiteX9" fmla="*/ 1123427 w 2326854"/>
                <a:gd name="connsiteY9" fmla="*/ 2323677 h 2325081"/>
                <a:gd name="connsiteX10" fmla="*/ 976140 w 2326854"/>
                <a:gd name="connsiteY10" fmla="*/ 2305820 h 2325081"/>
                <a:gd name="connsiteX11" fmla="*/ 407559 w 2326854"/>
                <a:gd name="connsiteY11" fmla="*/ 2040652 h 2325081"/>
                <a:gd name="connsiteX12" fmla="*/ 59911 w 2326854"/>
                <a:gd name="connsiteY12" fmla="*/ 1518588 h 2325081"/>
                <a:gd name="connsiteX13" fmla="*/ 4498 w 2326854"/>
                <a:gd name="connsiteY13" fmla="*/ 1216926 h 2325081"/>
                <a:gd name="connsiteX14" fmla="*/ 4498 w 2326854"/>
                <a:gd name="connsiteY14" fmla="*/ 1121226 h 2325081"/>
                <a:gd name="connsiteX15" fmla="*/ 89476 w 2326854"/>
                <a:gd name="connsiteY15" fmla="*/ 725603 h 2325081"/>
                <a:gd name="connsiteX16" fmla="*/ 497155 w 2326854"/>
                <a:gd name="connsiteY16" fmla="*/ 214924 h 2325081"/>
                <a:gd name="connsiteX17" fmla="*/ 1050863 w 2326854"/>
                <a:gd name="connsiteY17" fmla="*/ 32693 h 2325081"/>
                <a:gd name="connsiteX18" fmla="*/ 669810 w 2326854"/>
                <a:gd name="connsiteY18" fmla="*/ 141456 h 2325081"/>
                <a:gd name="connsiteX19" fmla="*/ 188907 w 2326854"/>
                <a:gd name="connsiteY19" fmla="*/ 583881 h 2325081"/>
                <a:gd name="connsiteX20" fmla="*/ 30825 w 2326854"/>
                <a:gd name="connsiteY20" fmla="*/ 1203383 h 2325081"/>
                <a:gd name="connsiteX21" fmla="*/ 205879 w 2326854"/>
                <a:gd name="connsiteY21" fmla="*/ 1769073 h 2325081"/>
                <a:gd name="connsiteX22" fmla="*/ 711490 w 2326854"/>
                <a:gd name="connsiteY22" fmla="*/ 2203228 h 2325081"/>
                <a:gd name="connsiteX23" fmla="*/ 1304958 w 2326854"/>
                <a:gd name="connsiteY23" fmla="*/ 2290659 h 2325081"/>
                <a:gd name="connsiteX24" fmla="*/ 1841394 w 2326854"/>
                <a:gd name="connsiteY24" fmla="*/ 2079424 h 2325081"/>
                <a:gd name="connsiteX25" fmla="*/ 2162416 w 2326854"/>
                <a:gd name="connsiteY25" fmla="*/ 1718017 h 2325081"/>
                <a:gd name="connsiteX26" fmla="*/ 2307425 w 2326854"/>
                <a:gd name="connsiteY26" fmla="*/ 1155324 h 2325081"/>
                <a:gd name="connsiteX27" fmla="*/ 2120437 w 2326854"/>
                <a:gd name="connsiteY27" fmla="*/ 538578 h 2325081"/>
                <a:gd name="connsiteX28" fmla="*/ 1634016 w 2326854"/>
                <a:gd name="connsiteY28" fmla="*/ 125516 h 2325081"/>
                <a:gd name="connsiteX29" fmla="*/ 1050863 w 2326854"/>
                <a:gd name="connsiteY29" fmla="*/ 32693 h 23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26854" h="2325081">
                  <a:moveTo>
                    <a:pt x="497155" y="214924"/>
                  </a:moveTo>
                  <a:cubicBezTo>
                    <a:pt x="690020" y="78775"/>
                    <a:pt x="925525" y="3869"/>
                    <a:pt x="1161748" y="4528"/>
                  </a:cubicBezTo>
                  <a:cubicBezTo>
                    <a:pt x="1354973" y="3030"/>
                    <a:pt x="1548318" y="51509"/>
                    <a:pt x="1718094" y="143613"/>
                  </a:cubicBezTo>
                  <a:cubicBezTo>
                    <a:pt x="1900885" y="242190"/>
                    <a:pt x="2056148" y="390743"/>
                    <a:pt x="2162656" y="568900"/>
                  </a:cubicBezTo>
                  <a:cubicBezTo>
                    <a:pt x="2268384" y="744839"/>
                    <a:pt x="2325835" y="949542"/>
                    <a:pt x="2326195" y="1154784"/>
                  </a:cubicBezTo>
                  <a:cubicBezTo>
                    <a:pt x="2328474" y="1354394"/>
                    <a:pt x="2277080" y="1554243"/>
                    <a:pt x="2179088" y="1728145"/>
                  </a:cubicBezTo>
                  <a:cubicBezTo>
                    <a:pt x="2095309" y="1877597"/>
                    <a:pt x="1977827" y="2007993"/>
                    <a:pt x="1837976" y="2107169"/>
                  </a:cubicBezTo>
                  <a:cubicBezTo>
                    <a:pt x="1694706" y="2209161"/>
                    <a:pt x="1527748" y="2277775"/>
                    <a:pt x="1354074" y="2305880"/>
                  </a:cubicBezTo>
                  <a:cubicBezTo>
                    <a:pt x="1305018" y="2314209"/>
                    <a:pt x="1255362" y="2317145"/>
                    <a:pt x="1206126" y="2323677"/>
                  </a:cubicBezTo>
                  <a:lnTo>
                    <a:pt x="1123427" y="2323677"/>
                  </a:lnTo>
                  <a:cubicBezTo>
                    <a:pt x="1074431" y="2316906"/>
                    <a:pt x="1024896" y="2314209"/>
                    <a:pt x="976140" y="2305820"/>
                  </a:cubicBezTo>
                  <a:cubicBezTo>
                    <a:pt x="766903" y="2272082"/>
                    <a:pt x="567921" y="2178959"/>
                    <a:pt x="407559" y="2040652"/>
                  </a:cubicBezTo>
                  <a:cubicBezTo>
                    <a:pt x="246779" y="1902766"/>
                    <a:pt x="124619" y="1720294"/>
                    <a:pt x="59911" y="1518588"/>
                  </a:cubicBezTo>
                  <a:cubicBezTo>
                    <a:pt x="27706" y="1421150"/>
                    <a:pt x="11095" y="1319218"/>
                    <a:pt x="4498" y="1216926"/>
                  </a:cubicBezTo>
                  <a:lnTo>
                    <a:pt x="4498" y="1121226"/>
                  </a:lnTo>
                  <a:cubicBezTo>
                    <a:pt x="9895" y="985796"/>
                    <a:pt x="37961" y="851085"/>
                    <a:pt x="89476" y="725603"/>
                  </a:cubicBezTo>
                  <a:cubicBezTo>
                    <a:pt x="172715" y="521020"/>
                    <a:pt x="316284" y="341725"/>
                    <a:pt x="497155" y="214924"/>
                  </a:cubicBezTo>
                  <a:moveTo>
                    <a:pt x="1050863" y="32693"/>
                  </a:moveTo>
                  <a:cubicBezTo>
                    <a:pt x="918808" y="46236"/>
                    <a:pt x="789092" y="83089"/>
                    <a:pt x="669810" y="141456"/>
                  </a:cubicBezTo>
                  <a:cubicBezTo>
                    <a:pt x="470948" y="237935"/>
                    <a:pt x="301652" y="393919"/>
                    <a:pt x="188907" y="583881"/>
                  </a:cubicBezTo>
                  <a:cubicBezTo>
                    <a:pt x="77962" y="769468"/>
                    <a:pt x="22609" y="987414"/>
                    <a:pt x="30825" y="1203383"/>
                  </a:cubicBezTo>
                  <a:cubicBezTo>
                    <a:pt x="37482" y="1403053"/>
                    <a:pt x="98532" y="1600505"/>
                    <a:pt x="205879" y="1769073"/>
                  </a:cubicBezTo>
                  <a:cubicBezTo>
                    <a:pt x="326359" y="1959634"/>
                    <a:pt x="504712" y="2113042"/>
                    <a:pt x="711490" y="2203228"/>
                  </a:cubicBezTo>
                  <a:cubicBezTo>
                    <a:pt x="896739" y="2284846"/>
                    <a:pt x="1104057" y="2314868"/>
                    <a:pt x="1304958" y="2290659"/>
                  </a:cubicBezTo>
                  <a:cubicBezTo>
                    <a:pt x="1498003" y="2268007"/>
                    <a:pt x="1684691" y="2194360"/>
                    <a:pt x="1841394" y="2079424"/>
                  </a:cubicBezTo>
                  <a:cubicBezTo>
                    <a:pt x="1972549" y="1983604"/>
                    <a:pt x="2082895" y="1859560"/>
                    <a:pt x="2162416" y="1718017"/>
                  </a:cubicBezTo>
                  <a:cubicBezTo>
                    <a:pt x="2258788" y="1547352"/>
                    <a:pt x="2309464" y="1351278"/>
                    <a:pt x="2307425" y="1155324"/>
                  </a:cubicBezTo>
                  <a:cubicBezTo>
                    <a:pt x="2307005" y="937377"/>
                    <a:pt x="2240857" y="720210"/>
                    <a:pt x="2120437" y="538578"/>
                  </a:cubicBezTo>
                  <a:cubicBezTo>
                    <a:pt x="2001815" y="358504"/>
                    <a:pt x="1831019" y="213366"/>
                    <a:pt x="1634016" y="125516"/>
                  </a:cubicBezTo>
                  <a:cubicBezTo>
                    <a:pt x="1452305" y="43959"/>
                    <a:pt x="1248945" y="12079"/>
                    <a:pt x="1050863" y="32693"/>
                  </a:cubicBezTo>
                  <a:close/>
                </a:path>
              </a:pathLst>
            </a:custGeom>
            <a:solidFill>
              <a:srgbClr val="004694"/>
            </a:solid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9C592225-331B-4EEC-A0BF-0BAAB9247C1F}"/>
                </a:ext>
              </a:extLst>
            </p:cNvPr>
            <p:cNvSpPr/>
            <p:nvPr/>
          </p:nvSpPr>
          <p:spPr>
            <a:xfrm>
              <a:off x="150486" y="4423599"/>
              <a:ext cx="2224905" cy="2223209"/>
            </a:xfrm>
            <a:custGeom>
              <a:avLst/>
              <a:gdLst>
                <a:gd name="connsiteX0" fmla="*/ 1031454 w 2224905"/>
                <a:gd name="connsiteY0" fmla="*/ 7634 h 2223209"/>
                <a:gd name="connsiteX1" fmla="*/ 1611248 w 2224905"/>
                <a:gd name="connsiteY1" fmla="*/ 120832 h 2223209"/>
                <a:gd name="connsiteX2" fmla="*/ 2080038 w 2224905"/>
                <a:gd name="connsiteY2" fmla="*/ 563137 h 2223209"/>
                <a:gd name="connsiteX3" fmla="*/ 2225886 w 2224905"/>
                <a:gd name="connsiteY3" fmla="*/ 1111209 h 2223209"/>
                <a:gd name="connsiteX4" fmla="*/ 2072362 w 2224905"/>
                <a:gd name="connsiteY4" fmla="*/ 1675341 h 2223209"/>
                <a:gd name="connsiteX5" fmla="*/ 1655927 w 2224905"/>
                <a:gd name="connsiteY5" fmla="*/ 2080852 h 2223209"/>
                <a:gd name="connsiteX6" fmla="*/ 1117811 w 2224905"/>
                <a:gd name="connsiteY6" fmla="*/ 2220537 h 2223209"/>
                <a:gd name="connsiteX7" fmla="*/ 589231 w 2224905"/>
                <a:gd name="connsiteY7" fmla="*/ 2088882 h 2223209"/>
                <a:gd name="connsiteX8" fmla="*/ 119782 w 2224905"/>
                <a:gd name="connsiteY8" fmla="*/ 1604810 h 2223209"/>
                <a:gd name="connsiteX9" fmla="*/ 13155 w 2224905"/>
                <a:gd name="connsiteY9" fmla="*/ 974041 h 2223209"/>
                <a:gd name="connsiteX10" fmla="*/ 260713 w 2224905"/>
                <a:gd name="connsiteY10" fmla="*/ 404576 h 2223209"/>
                <a:gd name="connsiteX11" fmla="*/ 1031454 w 2224905"/>
                <a:gd name="connsiteY11" fmla="*/ 7634 h 2223209"/>
                <a:gd name="connsiteX12" fmla="*/ 1027196 w 2224905"/>
                <a:gd name="connsiteY12" fmla="*/ 121731 h 2223209"/>
                <a:gd name="connsiteX13" fmla="*/ 1026596 w 2224905"/>
                <a:gd name="connsiteY13" fmla="*/ 177222 h 2223209"/>
                <a:gd name="connsiteX14" fmla="*/ 1073793 w 2224905"/>
                <a:gd name="connsiteY14" fmla="*/ 196817 h 2223209"/>
                <a:gd name="connsiteX15" fmla="*/ 1073253 w 2224905"/>
                <a:gd name="connsiteY15" fmla="*/ 221386 h 2223209"/>
                <a:gd name="connsiteX16" fmla="*/ 1015742 w 2224905"/>
                <a:gd name="connsiteY16" fmla="*/ 216352 h 2223209"/>
                <a:gd name="connsiteX17" fmla="*/ 1017541 w 2224905"/>
                <a:gd name="connsiteY17" fmla="*/ 241341 h 2223209"/>
                <a:gd name="connsiteX18" fmla="*/ 1091364 w 2224905"/>
                <a:gd name="connsiteY18" fmla="*/ 239843 h 2223209"/>
                <a:gd name="connsiteX19" fmla="*/ 1101619 w 2224905"/>
                <a:gd name="connsiteY19" fmla="*/ 185971 h 2223209"/>
                <a:gd name="connsiteX20" fmla="*/ 1045487 w 2224905"/>
                <a:gd name="connsiteY20" fmla="*/ 158046 h 2223209"/>
                <a:gd name="connsiteX21" fmla="*/ 1069835 w 2224905"/>
                <a:gd name="connsiteY21" fmla="*/ 132757 h 2223209"/>
                <a:gd name="connsiteX22" fmla="*/ 1092744 w 2224905"/>
                <a:gd name="connsiteY22" fmla="*/ 152652 h 2223209"/>
                <a:gd name="connsiteX23" fmla="*/ 1095682 w 2224905"/>
                <a:gd name="connsiteY23" fmla="*/ 116218 h 2223209"/>
                <a:gd name="connsiteX24" fmla="*/ 1027196 w 2224905"/>
                <a:gd name="connsiteY24" fmla="*/ 121731 h 2223209"/>
                <a:gd name="connsiteX25" fmla="*/ 1169626 w 2224905"/>
                <a:gd name="connsiteY25" fmla="*/ 120113 h 2223209"/>
                <a:gd name="connsiteX26" fmla="*/ 1149176 w 2224905"/>
                <a:gd name="connsiteY26" fmla="*/ 228038 h 2223209"/>
                <a:gd name="connsiteX27" fmla="*/ 1231156 w 2224905"/>
                <a:gd name="connsiteY27" fmla="*/ 246135 h 2223209"/>
                <a:gd name="connsiteX28" fmla="*/ 1234634 w 2224905"/>
                <a:gd name="connsiteY28" fmla="*/ 221686 h 2223209"/>
                <a:gd name="connsiteX29" fmla="*/ 1172924 w 2224905"/>
                <a:gd name="connsiteY29" fmla="*/ 210779 h 2223209"/>
                <a:gd name="connsiteX30" fmla="*/ 1189836 w 2224905"/>
                <a:gd name="connsiteY30" fmla="*/ 140008 h 2223209"/>
                <a:gd name="connsiteX31" fmla="*/ 1231395 w 2224905"/>
                <a:gd name="connsiteY31" fmla="*/ 162001 h 2223209"/>
                <a:gd name="connsiteX32" fmla="*/ 1243869 w 2224905"/>
                <a:gd name="connsiteY32" fmla="*/ 123349 h 2223209"/>
                <a:gd name="connsiteX33" fmla="*/ 1169626 w 2224905"/>
                <a:gd name="connsiteY33" fmla="*/ 120113 h 2223209"/>
                <a:gd name="connsiteX34" fmla="*/ 854481 w 2224905"/>
                <a:gd name="connsiteY34" fmla="*/ 143184 h 2223209"/>
                <a:gd name="connsiteX35" fmla="*/ 885246 w 2224905"/>
                <a:gd name="connsiteY35" fmla="*/ 274360 h 2223209"/>
                <a:gd name="connsiteX36" fmla="*/ 913492 w 2224905"/>
                <a:gd name="connsiteY36" fmla="*/ 268247 h 2223209"/>
                <a:gd name="connsiteX37" fmla="*/ 899519 w 2224905"/>
                <a:gd name="connsiteY37" fmla="*/ 208982 h 2223209"/>
                <a:gd name="connsiteX38" fmla="*/ 942098 w 2224905"/>
                <a:gd name="connsiteY38" fmla="*/ 198974 h 2223209"/>
                <a:gd name="connsiteX39" fmla="*/ 940119 w 2224905"/>
                <a:gd name="connsiteY39" fmla="*/ 184652 h 2223209"/>
                <a:gd name="connsiteX40" fmla="*/ 896400 w 2224905"/>
                <a:gd name="connsiteY40" fmla="*/ 194540 h 2223209"/>
                <a:gd name="connsiteX41" fmla="*/ 887825 w 2224905"/>
                <a:gd name="connsiteY41" fmla="*/ 158645 h 2223209"/>
                <a:gd name="connsiteX42" fmla="*/ 929084 w 2224905"/>
                <a:gd name="connsiteY42" fmla="*/ 148997 h 2223209"/>
                <a:gd name="connsiteX43" fmla="*/ 924227 w 2224905"/>
                <a:gd name="connsiteY43" fmla="*/ 127064 h 2223209"/>
                <a:gd name="connsiteX44" fmla="*/ 854481 w 2224905"/>
                <a:gd name="connsiteY44" fmla="*/ 143184 h 2223209"/>
                <a:gd name="connsiteX45" fmla="*/ 1265699 w 2224905"/>
                <a:gd name="connsiteY45" fmla="*/ 257461 h 2223209"/>
                <a:gd name="connsiteX46" fmla="*/ 1294424 w 2224905"/>
                <a:gd name="connsiteY46" fmla="*/ 263154 h 2223209"/>
                <a:gd name="connsiteX47" fmla="*/ 1319672 w 2224905"/>
                <a:gd name="connsiteY47" fmla="*/ 129761 h 2223209"/>
                <a:gd name="connsiteX48" fmla="*/ 1290946 w 2224905"/>
                <a:gd name="connsiteY48" fmla="*/ 125746 h 2223209"/>
                <a:gd name="connsiteX49" fmla="*/ 1265699 w 2224905"/>
                <a:gd name="connsiteY49" fmla="*/ 257461 h 2223209"/>
                <a:gd name="connsiteX50" fmla="*/ 1370647 w 2224905"/>
                <a:gd name="connsiteY50" fmla="*/ 142285 h 2223209"/>
                <a:gd name="connsiteX51" fmla="*/ 1332086 w 2224905"/>
                <a:gd name="connsiteY51" fmla="*/ 271124 h 2223209"/>
                <a:gd name="connsiteX52" fmla="*/ 1408608 w 2224905"/>
                <a:gd name="connsiteY52" fmla="*/ 294374 h 2223209"/>
                <a:gd name="connsiteX53" fmla="*/ 1414905 w 2224905"/>
                <a:gd name="connsiteY53" fmla="*/ 272262 h 2223209"/>
                <a:gd name="connsiteX54" fmla="*/ 1366929 w 2224905"/>
                <a:gd name="connsiteY54" fmla="*/ 258659 h 2223209"/>
                <a:gd name="connsiteX55" fmla="*/ 1378383 w 2224905"/>
                <a:gd name="connsiteY55" fmla="*/ 220667 h 2223209"/>
                <a:gd name="connsiteX56" fmla="*/ 1426659 w 2224905"/>
                <a:gd name="connsiteY56" fmla="*/ 235169 h 2223209"/>
                <a:gd name="connsiteX57" fmla="*/ 1428998 w 2224905"/>
                <a:gd name="connsiteY57" fmla="*/ 221626 h 2223209"/>
                <a:gd name="connsiteX58" fmla="*/ 1382161 w 2224905"/>
                <a:gd name="connsiteY58" fmla="*/ 208083 h 2223209"/>
                <a:gd name="connsiteX59" fmla="*/ 1392356 w 2224905"/>
                <a:gd name="connsiteY59" fmla="*/ 172068 h 2223209"/>
                <a:gd name="connsiteX60" fmla="*/ 1438593 w 2224905"/>
                <a:gd name="connsiteY60" fmla="*/ 185971 h 2223209"/>
                <a:gd name="connsiteX61" fmla="*/ 1444950 w 2224905"/>
                <a:gd name="connsiteY61" fmla="*/ 164218 h 2223209"/>
                <a:gd name="connsiteX62" fmla="*/ 1370647 w 2224905"/>
                <a:gd name="connsiteY62" fmla="*/ 142285 h 2223209"/>
                <a:gd name="connsiteX63" fmla="*/ 760567 w 2224905"/>
                <a:gd name="connsiteY63" fmla="*/ 173266 h 2223209"/>
                <a:gd name="connsiteX64" fmla="*/ 713250 w 2224905"/>
                <a:gd name="connsiteY64" fmla="*/ 224922 h 2223209"/>
                <a:gd name="connsiteX65" fmla="*/ 744735 w 2224905"/>
                <a:gd name="connsiteY65" fmla="*/ 298030 h 2223209"/>
                <a:gd name="connsiteX66" fmla="*/ 838709 w 2224905"/>
                <a:gd name="connsiteY66" fmla="*/ 263753 h 2223209"/>
                <a:gd name="connsiteX67" fmla="*/ 819758 w 2224905"/>
                <a:gd name="connsiteY67" fmla="*/ 192862 h 2223209"/>
                <a:gd name="connsiteX68" fmla="*/ 760567 w 2224905"/>
                <a:gd name="connsiteY68" fmla="*/ 173266 h 2223209"/>
                <a:gd name="connsiteX69" fmla="*/ 1491667 w 2224905"/>
                <a:gd name="connsiteY69" fmla="*/ 180038 h 2223209"/>
                <a:gd name="connsiteX70" fmla="*/ 1434456 w 2224905"/>
                <a:gd name="connsiteY70" fmla="*/ 303064 h 2223209"/>
                <a:gd name="connsiteX71" fmla="*/ 1459583 w 2224905"/>
                <a:gd name="connsiteY71" fmla="*/ 315168 h 2223209"/>
                <a:gd name="connsiteX72" fmla="*/ 1493167 w 2224905"/>
                <a:gd name="connsiteY72" fmla="*/ 242899 h 2223209"/>
                <a:gd name="connsiteX73" fmla="*/ 1516975 w 2224905"/>
                <a:gd name="connsiteY73" fmla="*/ 341056 h 2223209"/>
                <a:gd name="connsiteX74" fmla="*/ 1529149 w 2224905"/>
                <a:gd name="connsiteY74" fmla="*/ 344951 h 2223209"/>
                <a:gd name="connsiteX75" fmla="*/ 1584622 w 2224905"/>
                <a:gd name="connsiteY75" fmla="*/ 223843 h 2223209"/>
                <a:gd name="connsiteX76" fmla="*/ 1558834 w 2224905"/>
                <a:gd name="connsiteY76" fmla="*/ 212697 h 2223209"/>
                <a:gd name="connsiteX77" fmla="*/ 1526510 w 2224905"/>
                <a:gd name="connsiteY77" fmla="*/ 283468 h 2223209"/>
                <a:gd name="connsiteX78" fmla="*/ 1504441 w 2224905"/>
                <a:gd name="connsiteY78" fmla="*/ 194060 h 2223209"/>
                <a:gd name="connsiteX79" fmla="*/ 1491667 w 2224905"/>
                <a:gd name="connsiteY79" fmla="*/ 180038 h 2223209"/>
                <a:gd name="connsiteX80" fmla="*/ 594569 w 2224905"/>
                <a:gd name="connsiteY80" fmla="*/ 251588 h 2223209"/>
                <a:gd name="connsiteX81" fmla="*/ 594629 w 2224905"/>
                <a:gd name="connsiteY81" fmla="*/ 315288 h 2223209"/>
                <a:gd name="connsiteX82" fmla="*/ 533939 w 2224905"/>
                <a:gd name="connsiteY82" fmla="*/ 291079 h 2223209"/>
                <a:gd name="connsiteX83" fmla="*/ 519126 w 2224905"/>
                <a:gd name="connsiteY83" fmla="*/ 314569 h 2223209"/>
                <a:gd name="connsiteX84" fmla="*/ 594209 w 2224905"/>
                <a:gd name="connsiteY84" fmla="*/ 346449 h 2223209"/>
                <a:gd name="connsiteX85" fmla="*/ 627313 w 2224905"/>
                <a:gd name="connsiteY85" fmla="*/ 393730 h 2223209"/>
                <a:gd name="connsiteX86" fmla="*/ 651241 w 2224905"/>
                <a:gd name="connsiteY86" fmla="*/ 378209 h 2223209"/>
                <a:gd name="connsiteX87" fmla="*/ 621616 w 2224905"/>
                <a:gd name="connsiteY87" fmla="*/ 330869 h 2223209"/>
                <a:gd name="connsiteX88" fmla="*/ 622455 w 2224905"/>
                <a:gd name="connsiteY88" fmla="*/ 246914 h 2223209"/>
                <a:gd name="connsiteX89" fmla="*/ 594569 w 2224905"/>
                <a:gd name="connsiteY89" fmla="*/ 251588 h 2223209"/>
                <a:gd name="connsiteX90" fmla="*/ 1575206 w 2224905"/>
                <a:gd name="connsiteY90" fmla="*/ 356816 h 2223209"/>
                <a:gd name="connsiteX91" fmla="*/ 1638835 w 2224905"/>
                <a:gd name="connsiteY91" fmla="*/ 410748 h 2223209"/>
                <a:gd name="connsiteX92" fmla="*/ 1652448 w 2224905"/>
                <a:gd name="connsiteY92" fmla="*/ 391033 h 2223209"/>
                <a:gd name="connsiteX93" fmla="*/ 1604712 w 2224905"/>
                <a:gd name="connsiteY93" fmla="*/ 356816 h 2223209"/>
                <a:gd name="connsiteX94" fmla="*/ 1657066 w 2224905"/>
                <a:gd name="connsiteY94" fmla="*/ 298449 h 2223209"/>
                <a:gd name="connsiteX95" fmla="*/ 1686571 w 2224905"/>
                <a:gd name="connsiteY95" fmla="*/ 320322 h 2223209"/>
                <a:gd name="connsiteX96" fmla="*/ 1679195 w 2224905"/>
                <a:gd name="connsiteY96" fmla="*/ 340037 h 2223209"/>
                <a:gd name="connsiteX97" fmla="*/ 1708821 w 2224905"/>
                <a:gd name="connsiteY97" fmla="*/ 309655 h 2223209"/>
                <a:gd name="connsiteX98" fmla="*/ 1645792 w 2224905"/>
                <a:gd name="connsiteY98" fmla="*/ 270524 h 2223209"/>
                <a:gd name="connsiteX99" fmla="*/ 1575206 w 2224905"/>
                <a:gd name="connsiteY99" fmla="*/ 356816 h 2223209"/>
                <a:gd name="connsiteX100" fmla="*/ 421374 w 2224905"/>
                <a:gd name="connsiteY100" fmla="*/ 385280 h 2223209"/>
                <a:gd name="connsiteX101" fmla="*/ 436007 w 2224905"/>
                <a:gd name="connsiteY101" fmla="*/ 402359 h 2223209"/>
                <a:gd name="connsiteX102" fmla="*/ 460415 w 2224905"/>
                <a:gd name="connsiteY102" fmla="*/ 381385 h 2223209"/>
                <a:gd name="connsiteX103" fmla="*/ 534898 w 2224905"/>
                <a:gd name="connsiteY103" fmla="*/ 466538 h 2223209"/>
                <a:gd name="connsiteX104" fmla="*/ 555588 w 2224905"/>
                <a:gd name="connsiteY104" fmla="*/ 446404 h 2223209"/>
                <a:gd name="connsiteX105" fmla="*/ 482424 w 2224905"/>
                <a:gd name="connsiteY105" fmla="*/ 362269 h 2223209"/>
                <a:gd name="connsiteX106" fmla="*/ 506412 w 2224905"/>
                <a:gd name="connsiteY106" fmla="*/ 341835 h 2223209"/>
                <a:gd name="connsiteX107" fmla="*/ 492259 w 2224905"/>
                <a:gd name="connsiteY107" fmla="*/ 324277 h 2223209"/>
                <a:gd name="connsiteX108" fmla="*/ 421374 w 2224905"/>
                <a:gd name="connsiteY108" fmla="*/ 385280 h 2223209"/>
                <a:gd name="connsiteX109" fmla="*/ 1660005 w 2224905"/>
                <a:gd name="connsiteY109" fmla="*/ 434539 h 2223209"/>
                <a:gd name="connsiteX110" fmla="*/ 1720215 w 2224905"/>
                <a:gd name="connsiteY110" fmla="*/ 487093 h 2223209"/>
                <a:gd name="connsiteX111" fmla="*/ 1735208 w 2224905"/>
                <a:gd name="connsiteY111" fmla="*/ 470194 h 2223209"/>
                <a:gd name="connsiteX112" fmla="*/ 1696766 w 2224905"/>
                <a:gd name="connsiteY112" fmla="*/ 435797 h 2223209"/>
                <a:gd name="connsiteX113" fmla="*/ 1722314 w 2224905"/>
                <a:gd name="connsiteY113" fmla="*/ 407512 h 2223209"/>
                <a:gd name="connsiteX114" fmla="*/ 1757277 w 2224905"/>
                <a:gd name="connsiteY114" fmla="*/ 437894 h 2223209"/>
                <a:gd name="connsiteX115" fmla="*/ 1763034 w 2224905"/>
                <a:gd name="connsiteY115" fmla="*/ 424591 h 2223209"/>
                <a:gd name="connsiteX116" fmla="*/ 1731489 w 2224905"/>
                <a:gd name="connsiteY116" fmla="*/ 396906 h 2223209"/>
                <a:gd name="connsiteX117" fmla="*/ 1755658 w 2224905"/>
                <a:gd name="connsiteY117" fmla="*/ 368981 h 2223209"/>
                <a:gd name="connsiteX118" fmla="*/ 1792299 w 2224905"/>
                <a:gd name="connsiteY118" fmla="*/ 400441 h 2223209"/>
                <a:gd name="connsiteX119" fmla="*/ 1807172 w 2224905"/>
                <a:gd name="connsiteY119" fmla="*/ 383842 h 2223209"/>
                <a:gd name="connsiteX120" fmla="*/ 1748881 w 2224905"/>
                <a:gd name="connsiteY120" fmla="*/ 332966 h 2223209"/>
                <a:gd name="connsiteX121" fmla="*/ 1660005 w 2224905"/>
                <a:gd name="connsiteY121" fmla="*/ 434539 h 2223209"/>
                <a:gd name="connsiteX122" fmla="*/ 1025157 w 2224905"/>
                <a:gd name="connsiteY122" fmla="*/ 354719 h 2223209"/>
                <a:gd name="connsiteX123" fmla="*/ 489441 w 2224905"/>
                <a:gd name="connsiteY123" fmla="*/ 674238 h 2223209"/>
                <a:gd name="connsiteX124" fmla="*/ 353487 w 2224905"/>
                <a:gd name="connsiteY124" fmla="*/ 1183598 h 2223209"/>
                <a:gd name="connsiteX125" fmla="*/ 572500 w 2224905"/>
                <a:gd name="connsiteY125" fmla="*/ 1649753 h 2223209"/>
                <a:gd name="connsiteX126" fmla="*/ 1015442 w 2224905"/>
                <a:gd name="connsiteY126" fmla="*/ 1869437 h 2223209"/>
                <a:gd name="connsiteX127" fmla="*/ 1479493 w 2224905"/>
                <a:gd name="connsiteY127" fmla="*/ 1783565 h 2223209"/>
                <a:gd name="connsiteX128" fmla="*/ 1836078 w 2224905"/>
                <a:gd name="connsiteY128" fmla="*/ 1368227 h 2223209"/>
                <a:gd name="connsiteX129" fmla="*/ 1839796 w 2224905"/>
                <a:gd name="connsiteY129" fmla="*/ 868034 h 2223209"/>
                <a:gd name="connsiteX130" fmla="*/ 1500063 w 2224905"/>
                <a:gd name="connsiteY130" fmla="*/ 453355 h 2223209"/>
                <a:gd name="connsiteX131" fmla="*/ 1025157 w 2224905"/>
                <a:gd name="connsiteY131" fmla="*/ 354719 h 2223209"/>
                <a:gd name="connsiteX132" fmla="*/ 373098 w 2224905"/>
                <a:gd name="connsiteY132" fmla="*/ 435318 h 2223209"/>
                <a:gd name="connsiteX133" fmla="*/ 470910 w 2224905"/>
                <a:gd name="connsiteY133" fmla="*/ 528441 h 2223209"/>
                <a:gd name="connsiteX134" fmla="*/ 490880 w 2224905"/>
                <a:gd name="connsiteY134" fmla="*/ 508366 h 2223209"/>
                <a:gd name="connsiteX135" fmla="*/ 392888 w 2224905"/>
                <a:gd name="connsiteY135" fmla="*/ 415003 h 2223209"/>
                <a:gd name="connsiteX136" fmla="*/ 373098 w 2224905"/>
                <a:gd name="connsiteY136" fmla="*/ 435318 h 2223209"/>
                <a:gd name="connsiteX137" fmla="*/ 1860966 w 2224905"/>
                <a:gd name="connsiteY137" fmla="*/ 480860 h 2223209"/>
                <a:gd name="connsiteX138" fmla="*/ 1839976 w 2224905"/>
                <a:gd name="connsiteY138" fmla="*/ 510164 h 2223209"/>
                <a:gd name="connsiteX139" fmla="*/ 1782884 w 2224905"/>
                <a:gd name="connsiteY139" fmla="*/ 524306 h 2223209"/>
                <a:gd name="connsiteX140" fmla="*/ 1832180 w 2224905"/>
                <a:gd name="connsiteY140" fmla="*/ 596335 h 2223209"/>
                <a:gd name="connsiteX141" fmla="*/ 1832120 w 2224905"/>
                <a:gd name="connsiteY141" fmla="*/ 619107 h 2223209"/>
                <a:gd name="connsiteX142" fmla="*/ 1853169 w 2224905"/>
                <a:gd name="connsiteY142" fmla="*/ 645114 h 2223209"/>
                <a:gd name="connsiteX143" fmla="*/ 1854069 w 2224905"/>
                <a:gd name="connsiteY143" fmla="*/ 598193 h 2223209"/>
                <a:gd name="connsiteX144" fmla="*/ 1898567 w 2224905"/>
                <a:gd name="connsiteY144" fmla="*/ 587646 h 2223209"/>
                <a:gd name="connsiteX145" fmla="*/ 1885673 w 2224905"/>
                <a:gd name="connsiteY145" fmla="*/ 569190 h 2223209"/>
                <a:gd name="connsiteX146" fmla="*/ 1855448 w 2224905"/>
                <a:gd name="connsiteY146" fmla="*/ 575542 h 2223209"/>
                <a:gd name="connsiteX147" fmla="*/ 1858687 w 2224905"/>
                <a:gd name="connsiteY147" fmla="*/ 538208 h 2223209"/>
                <a:gd name="connsiteX148" fmla="*/ 1908822 w 2224905"/>
                <a:gd name="connsiteY148" fmla="*/ 534853 h 2223209"/>
                <a:gd name="connsiteX149" fmla="*/ 1860966 w 2224905"/>
                <a:gd name="connsiteY149" fmla="*/ 480860 h 2223209"/>
                <a:gd name="connsiteX150" fmla="*/ 303712 w 2224905"/>
                <a:gd name="connsiteY150" fmla="*/ 529639 h 2223209"/>
                <a:gd name="connsiteX151" fmla="*/ 337895 w 2224905"/>
                <a:gd name="connsiteY151" fmla="*/ 571946 h 2223209"/>
                <a:gd name="connsiteX152" fmla="*/ 392528 w 2224905"/>
                <a:gd name="connsiteY152" fmla="*/ 547497 h 2223209"/>
                <a:gd name="connsiteX153" fmla="*/ 409200 w 2224905"/>
                <a:gd name="connsiteY153" fmla="*/ 565834 h 2223209"/>
                <a:gd name="connsiteX154" fmla="*/ 368360 w 2224905"/>
                <a:gd name="connsiteY154" fmla="*/ 604485 h 2223209"/>
                <a:gd name="connsiteX155" fmla="*/ 387791 w 2224905"/>
                <a:gd name="connsiteY155" fmla="*/ 619646 h 2223209"/>
                <a:gd name="connsiteX156" fmla="*/ 434867 w 2224905"/>
                <a:gd name="connsiteY156" fmla="*/ 566313 h 2223209"/>
                <a:gd name="connsiteX157" fmla="*/ 398046 w 2224905"/>
                <a:gd name="connsiteY157" fmla="*/ 519991 h 2223209"/>
                <a:gd name="connsiteX158" fmla="*/ 354327 w 2224905"/>
                <a:gd name="connsiteY158" fmla="*/ 539826 h 2223209"/>
                <a:gd name="connsiteX159" fmla="*/ 329739 w 2224905"/>
                <a:gd name="connsiteY159" fmla="*/ 537369 h 2223209"/>
                <a:gd name="connsiteX160" fmla="*/ 350849 w 2224905"/>
                <a:gd name="connsiteY160" fmla="*/ 500875 h 2223209"/>
                <a:gd name="connsiteX161" fmla="*/ 369859 w 2224905"/>
                <a:gd name="connsiteY161" fmla="*/ 507407 h 2223209"/>
                <a:gd name="connsiteX162" fmla="*/ 344432 w 2224905"/>
                <a:gd name="connsiteY162" fmla="*/ 479123 h 2223209"/>
                <a:gd name="connsiteX163" fmla="*/ 303712 w 2224905"/>
                <a:gd name="connsiteY163" fmla="*/ 529639 h 2223209"/>
                <a:gd name="connsiteX164" fmla="*/ 255915 w 2224905"/>
                <a:gd name="connsiteY164" fmla="*/ 602688 h 2223209"/>
                <a:gd name="connsiteX165" fmla="*/ 215315 w 2224905"/>
                <a:gd name="connsiteY165" fmla="*/ 663092 h 2223209"/>
                <a:gd name="connsiteX166" fmla="*/ 333097 w 2224905"/>
                <a:gd name="connsiteY166" fmla="*/ 728829 h 2223209"/>
                <a:gd name="connsiteX167" fmla="*/ 347311 w 2224905"/>
                <a:gd name="connsiteY167" fmla="*/ 703601 h 2223209"/>
                <a:gd name="connsiteX168" fmla="*/ 295916 w 2224905"/>
                <a:gd name="connsiteY168" fmla="*/ 674717 h 2223209"/>
                <a:gd name="connsiteX169" fmla="*/ 304612 w 2224905"/>
                <a:gd name="connsiteY169" fmla="*/ 664949 h 2223209"/>
                <a:gd name="connsiteX170" fmla="*/ 368720 w 2224905"/>
                <a:gd name="connsiteY170" fmla="*/ 661773 h 2223209"/>
                <a:gd name="connsiteX171" fmla="*/ 386411 w 2224905"/>
                <a:gd name="connsiteY171" fmla="*/ 633729 h 2223209"/>
                <a:gd name="connsiteX172" fmla="*/ 312288 w 2224905"/>
                <a:gd name="connsiteY172" fmla="*/ 637204 h 2223209"/>
                <a:gd name="connsiteX173" fmla="*/ 255915 w 2224905"/>
                <a:gd name="connsiteY173" fmla="*/ 602688 h 2223209"/>
                <a:gd name="connsiteX174" fmla="*/ 1979887 w 2224905"/>
                <a:gd name="connsiteY174" fmla="*/ 644155 h 2223209"/>
                <a:gd name="connsiteX175" fmla="*/ 1993620 w 2224905"/>
                <a:gd name="connsiteY175" fmla="*/ 672859 h 2223209"/>
                <a:gd name="connsiteX176" fmla="*/ 1892510 w 2224905"/>
                <a:gd name="connsiteY176" fmla="*/ 721818 h 2223209"/>
                <a:gd name="connsiteX177" fmla="*/ 1904804 w 2224905"/>
                <a:gd name="connsiteY177" fmla="*/ 747945 h 2223209"/>
                <a:gd name="connsiteX178" fmla="*/ 2006634 w 2224905"/>
                <a:gd name="connsiteY178" fmla="*/ 698987 h 2223209"/>
                <a:gd name="connsiteX179" fmla="*/ 2020067 w 2224905"/>
                <a:gd name="connsiteY179" fmla="*/ 727511 h 2223209"/>
                <a:gd name="connsiteX180" fmla="*/ 2040757 w 2224905"/>
                <a:gd name="connsiteY180" fmla="*/ 718222 h 2223209"/>
                <a:gd name="connsiteX181" fmla="*/ 1999977 w 2224905"/>
                <a:gd name="connsiteY181" fmla="*/ 634088 h 2223209"/>
                <a:gd name="connsiteX182" fmla="*/ 1979887 w 2224905"/>
                <a:gd name="connsiteY182" fmla="*/ 644155 h 2223209"/>
                <a:gd name="connsiteX183" fmla="*/ 194806 w 2224905"/>
                <a:gd name="connsiteY183" fmla="*/ 707076 h 2223209"/>
                <a:gd name="connsiteX184" fmla="*/ 166499 w 2224905"/>
                <a:gd name="connsiteY184" fmla="*/ 778746 h 2223209"/>
                <a:gd name="connsiteX185" fmla="*/ 292318 w 2224905"/>
                <a:gd name="connsiteY185" fmla="*/ 828125 h 2223209"/>
                <a:gd name="connsiteX186" fmla="*/ 321343 w 2224905"/>
                <a:gd name="connsiteY186" fmla="*/ 752799 h 2223209"/>
                <a:gd name="connsiteX187" fmla="*/ 299994 w 2224905"/>
                <a:gd name="connsiteY187" fmla="*/ 746028 h 2223209"/>
                <a:gd name="connsiteX188" fmla="*/ 282003 w 2224905"/>
                <a:gd name="connsiteY188" fmla="*/ 792829 h 2223209"/>
                <a:gd name="connsiteX189" fmla="*/ 245661 w 2224905"/>
                <a:gd name="connsiteY189" fmla="*/ 778027 h 2223209"/>
                <a:gd name="connsiteX190" fmla="*/ 264311 w 2224905"/>
                <a:gd name="connsiteY190" fmla="*/ 731346 h 2223209"/>
                <a:gd name="connsiteX191" fmla="*/ 250638 w 2224905"/>
                <a:gd name="connsiteY191" fmla="*/ 727571 h 2223209"/>
                <a:gd name="connsiteX192" fmla="*/ 232827 w 2224905"/>
                <a:gd name="connsiteY192" fmla="*/ 773593 h 2223209"/>
                <a:gd name="connsiteX193" fmla="*/ 198164 w 2224905"/>
                <a:gd name="connsiteY193" fmla="*/ 759451 h 2223209"/>
                <a:gd name="connsiteX194" fmla="*/ 215615 w 2224905"/>
                <a:gd name="connsiteY194" fmla="*/ 715046 h 2223209"/>
                <a:gd name="connsiteX195" fmla="*/ 194806 w 2224905"/>
                <a:gd name="connsiteY195" fmla="*/ 707076 h 2223209"/>
                <a:gd name="connsiteX196" fmla="*/ 1927593 w 2224905"/>
                <a:gd name="connsiteY196" fmla="*/ 798522 h 2223209"/>
                <a:gd name="connsiteX197" fmla="*/ 1953080 w 2224905"/>
                <a:gd name="connsiteY197" fmla="*/ 874207 h 2223209"/>
                <a:gd name="connsiteX198" fmla="*/ 1974610 w 2224905"/>
                <a:gd name="connsiteY198" fmla="*/ 866896 h 2223209"/>
                <a:gd name="connsiteX199" fmla="*/ 1958238 w 2224905"/>
                <a:gd name="connsiteY199" fmla="*/ 818776 h 2223209"/>
                <a:gd name="connsiteX200" fmla="*/ 1994880 w 2224905"/>
                <a:gd name="connsiteY200" fmla="*/ 806432 h 2223209"/>
                <a:gd name="connsiteX201" fmla="*/ 2011132 w 2224905"/>
                <a:gd name="connsiteY201" fmla="*/ 854192 h 2223209"/>
                <a:gd name="connsiteX202" fmla="*/ 2024265 w 2224905"/>
                <a:gd name="connsiteY202" fmla="*/ 847900 h 2223209"/>
                <a:gd name="connsiteX203" fmla="*/ 2008433 w 2224905"/>
                <a:gd name="connsiteY203" fmla="*/ 801278 h 2223209"/>
                <a:gd name="connsiteX204" fmla="*/ 2043336 w 2224905"/>
                <a:gd name="connsiteY204" fmla="*/ 790072 h 2223209"/>
                <a:gd name="connsiteX205" fmla="*/ 2058688 w 2224905"/>
                <a:gd name="connsiteY205" fmla="*/ 835136 h 2223209"/>
                <a:gd name="connsiteX206" fmla="*/ 2080278 w 2224905"/>
                <a:gd name="connsiteY206" fmla="*/ 828184 h 2223209"/>
                <a:gd name="connsiteX207" fmla="*/ 2055390 w 2224905"/>
                <a:gd name="connsiteY207" fmla="*/ 754956 h 2223209"/>
                <a:gd name="connsiteX208" fmla="*/ 1927593 w 2224905"/>
                <a:gd name="connsiteY208" fmla="*/ 798522 h 2223209"/>
                <a:gd name="connsiteX209" fmla="*/ 161942 w 2224905"/>
                <a:gd name="connsiteY209" fmla="*/ 817518 h 2223209"/>
                <a:gd name="connsiteX210" fmla="*/ 145510 w 2224905"/>
                <a:gd name="connsiteY210" fmla="*/ 839450 h 2223209"/>
                <a:gd name="connsiteX211" fmla="*/ 219873 w 2224905"/>
                <a:gd name="connsiteY211" fmla="*/ 893562 h 2223209"/>
                <a:gd name="connsiteX212" fmla="*/ 128298 w 2224905"/>
                <a:gd name="connsiteY212" fmla="*/ 908604 h 2223209"/>
                <a:gd name="connsiteX213" fmla="*/ 133216 w 2224905"/>
                <a:gd name="connsiteY213" fmla="*/ 936768 h 2223209"/>
                <a:gd name="connsiteX214" fmla="*/ 271988 w 2224905"/>
                <a:gd name="connsiteY214" fmla="*/ 911660 h 2223209"/>
                <a:gd name="connsiteX215" fmla="*/ 269589 w 2224905"/>
                <a:gd name="connsiteY215" fmla="*/ 899195 h 2223209"/>
                <a:gd name="connsiteX216" fmla="*/ 161942 w 2224905"/>
                <a:gd name="connsiteY216" fmla="*/ 817518 h 2223209"/>
                <a:gd name="connsiteX217" fmla="*/ 1980547 w 2224905"/>
                <a:gd name="connsiteY217" fmla="*/ 906206 h 2223209"/>
                <a:gd name="connsiteX218" fmla="*/ 1985104 w 2224905"/>
                <a:gd name="connsiteY218" fmla="*/ 993217 h 2223209"/>
                <a:gd name="connsiteX219" fmla="*/ 2006994 w 2224905"/>
                <a:gd name="connsiteY219" fmla="*/ 988543 h 2223209"/>
                <a:gd name="connsiteX220" fmla="*/ 1996499 w 2224905"/>
                <a:gd name="connsiteY220" fmla="*/ 934131 h 2223209"/>
                <a:gd name="connsiteX221" fmla="*/ 2053231 w 2224905"/>
                <a:gd name="connsiteY221" fmla="*/ 911899 h 2223209"/>
                <a:gd name="connsiteX222" fmla="*/ 2081897 w 2224905"/>
                <a:gd name="connsiteY222" fmla="*/ 961158 h 2223209"/>
                <a:gd name="connsiteX223" fmla="*/ 2063906 w 2224905"/>
                <a:gd name="connsiteY223" fmla="*/ 974041 h 2223209"/>
                <a:gd name="connsiteX224" fmla="*/ 2105525 w 2224905"/>
                <a:gd name="connsiteY224" fmla="*/ 971345 h 2223209"/>
                <a:gd name="connsiteX225" fmla="*/ 2090053 w 2224905"/>
                <a:gd name="connsiteY225" fmla="*/ 900813 h 2223209"/>
                <a:gd name="connsiteX226" fmla="*/ 1980547 w 2224905"/>
                <a:gd name="connsiteY226" fmla="*/ 906206 h 2223209"/>
                <a:gd name="connsiteX227" fmla="*/ 119483 w 2224905"/>
                <a:gd name="connsiteY227" fmla="*/ 974521 h 2223209"/>
                <a:gd name="connsiteX228" fmla="*/ 115764 w 2224905"/>
                <a:gd name="connsiteY228" fmla="*/ 1003405 h 2223209"/>
                <a:gd name="connsiteX229" fmla="*/ 250218 w 2224905"/>
                <a:gd name="connsiteY229" fmla="*/ 1019824 h 2223209"/>
                <a:gd name="connsiteX230" fmla="*/ 253577 w 2224905"/>
                <a:gd name="connsiteY230" fmla="*/ 991180 h 2223209"/>
                <a:gd name="connsiteX231" fmla="*/ 119483 w 2224905"/>
                <a:gd name="connsiteY231" fmla="*/ 974521 h 2223209"/>
                <a:gd name="connsiteX232" fmla="*/ 1982106 w 2224905"/>
                <a:gd name="connsiteY232" fmla="*/ 1023839 h 2223209"/>
                <a:gd name="connsiteX233" fmla="*/ 1983485 w 2224905"/>
                <a:gd name="connsiteY233" fmla="*/ 1052783 h 2223209"/>
                <a:gd name="connsiteX234" fmla="*/ 2040517 w 2224905"/>
                <a:gd name="connsiteY234" fmla="*/ 1050446 h 2223209"/>
                <a:gd name="connsiteX235" fmla="*/ 2042196 w 2224905"/>
                <a:gd name="connsiteY235" fmla="*/ 1088378 h 2223209"/>
                <a:gd name="connsiteX236" fmla="*/ 1985225 w 2224905"/>
                <a:gd name="connsiteY236" fmla="*/ 1091075 h 2223209"/>
                <a:gd name="connsiteX237" fmla="*/ 1986664 w 2224905"/>
                <a:gd name="connsiteY237" fmla="*/ 1120198 h 2223209"/>
                <a:gd name="connsiteX238" fmla="*/ 2121717 w 2224905"/>
                <a:gd name="connsiteY238" fmla="*/ 1114205 h 2223209"/>
                <a:gd name="connsiteX239" fmla="*/ 2120578 w 2224905"/>
                <a:gd name="connsiteY239" fmla="*/ 1084962 h 2223209"/>
                <a:gd name="connsiteX240" fmla="*/ 2064026 w 2224905"/>
                <a:gd name="connsiteY240" fmla="*/ 1087599 h 2223209"/>
                <a:gd name="connsiteX241" fmla="*/ 2062227 w 2224905"/>
                <a:gd name="connsiteY241" fmla="*/ 1049547 h 2223209"/>
                <a:gd name="connsiteX242" fmla="*/ 2118659 w 2224905"/>
                <a:gd name="connsiteY242" fmla="*/ 1046850 h 2223209"/>
                <a:gd name="connsiteX243" fmla="*/ 2117579 w 2224905"/>
                <a:gd name="connsiteY243" fmla="*/ 1017786 h 2223209"/>
                <a:gd name="connsiteX244" fmla="*/ 1982106 w 2224905"/>
                <a:gd name="connsiteY244" fmla="*/ 1023839 h 2223209"/>
                <a:gd name="connsiteX245" fmla="*/ 110727 w 2224905"/>
                <a:gd name="connsiteY245" fmla="*/ 1056378 h 2223209"/>
                <a:gd name="connsiteX246" fmla="*/ 109108 w 2224905"/>
                <a:gd name="connsiteY246" fmla="*/ 1083584 h 2223209"/>
                <a:gd name="connsiteX247" fmla="*/ 188689 w 2224905"/>
                <a:gd name="connsiteY247" fmla="*/ 1084902 h 2223209"/>
                <a:gd name="connsiteX248" fmla="*/ 119363 w 2224905"/>
                <a:gd name="connsiteY248" fmla="*/ 1138894 h 2223209"/>
                <a:gd name="connsiteX249" fmla="*/ 108448 w 2224905"/>
                <a:gd name="connsiteY249" fmla="*/ 1158790 h 2223209"/>
                <a:gd name="connsiteX250" fmla="*/ 244581 w 2224905"/>
                <a:gd name="connsiteY250" fmla="*/ 1159748 h 2223209"/>
                <a:gd name="connsiteX251" fmla="*/ 245481 w 2224905"/>
                <a:gd name="connsiteY251" fmla="*/ 1132183 h 2223209"/>
                <a:gd name="connsiteX252" fmla="*/ 168898 w 2224905"/>
                <a:gd name="connsiteY252" fmla="*/ 1130924 h 2223209"/>
                <a:gd name="connsiteX253" fmla="*/ 244041 w 2224905"/>
                <a:gd name="connsiteY253" fmla="*/ 1069262 h 2223209"/>
                <a:gd name="connsiteX254" fmla="*/ 246320 w 2224905"/>
                <a:gd name="connsiteY254" fmla="*/ 1057337 h 2223209"/>
                <a:gd name="connsiteX255" fmla="*/ 110727 w 2224905"/>
                <a:gd name="connsiteY255" fmla="*/ 1056378 h 2223209"/>
                <a:gd name="connsiteX256" fmla="*/ 1985225 w 2224905"/>
                <a:gd name="connsiteY256" fmla="*/ 1153876 h 2223209"/>
                <a:gd name="connsiteX257" fmla="*/ 1983065 w 2224905"/>
                <a:gd name="connsiteY257" fmla="*/ 1181141 h 2223209"/>
                <a:gd name="connsiteX258" fmla="*/ 2061147 w 2224905"/>
                <a:gd name="connsiteY258" fmla="*/ 1189651 h 2223209"/>
                <a:gd name="connsiteX259" fmla="*/ 1983485 w 2224905"/>
                <a:gd name="connsiteY259" fmla="*/ 1238669 h 2223209"/>
                <a:gd name="connsiteX260" fmla="*/ 1973950 w 2224905"/>
                <a:gd name="connsiteY260" fmla="*/ 1255388 h 2223209"/>
                <a:gd name="connsiteX261" fmla="*/ 2109543 w 2224905"/>
                <a:gd name="connsiteY261" fmla="*/ 1269830 h 2223209"/>
                <a:gd name="connsiteX262" fmla="*/ 2112422 w 2224905"/>
                <a:gd name="connsiteY262" fmla="*/ 1242085 h 2223209"/>
                <a:gd name="connsiteX263" fmla="*/ 2034580 w 2224905"/>
                <a:gd name="connsiteY263" fmla="*/ 1233755 h 2223209"/>
                <a:gd name="connsiteX264" fmla="*/ 2109663 w 2224905"/>
                <a:gd name="connsiteY264" fmla="*/ 1186115 h 2223209"/>
                <a:gd name="connsiteX265" fmla="*/ 2122497 w 2224905"/>
                <a:gd name="connsiteY265" fmla="*/ 1168857 h 2223209"/>
                <a:gd name="connsiteX266" fmla="*/ 1985225 w 2224905"/>
                <a:gd name="connsiteY266" fmla="*/ 1153876 h 2223209"/>
                <a:gd name="connsiteX267" fmla="*/ 113366 w 2224905"/>
                <a:gd name="connsiteY267" fmla="*/ 1210624 h 2223209"/>
                <a:gd name="connsiteX268" fmla="*/ 116964 w 2224905"/>
                <a:gd name="connsiteY268" fmla="*/ 1235793 h 2223209"/>
                <a:gd name="connsiteX269" fmla="*/ 212257 w 2224905"/>
                <a:gd name="connsiteY269" fmla="*/ 1222729 h 2223209"/>
                <a:gd name="connsiteX270" fmla="*/ 219513 w 2224905"/>
                <a:gd name="connsiteY270" fmla="*/ 1262639 h 2223209"/>
                <a:gd name="connsiteX271" fmla="*/ 123441 w 2224905"/>
                <a:gd name="connsiteY271" fmla="*/ 1276901 h 2223209"/>
                <a:gd name="connsiteX272" fmla="*/ 127099 w 2224905"/>
                <a:gd name="connsiteY272" fmla="*/ 1306085 h 2223209"/>
                <a:gd name="connsiteX273" fmla="*/ 224911 w 2224905"/>
                <a:gd name="connsiteY273" fmla="*/ 1291343 h 2223209"/>
                <a:gd name="connsiteX274" fmla="*/ 218014 w 2224905"/>
                <a:gd name="connsiteY274" fmla="*/ 1196782 h 2223209"/>
                <a:gd name="connsiteX275" fmla="*/ 113366 w 2224905"/>
                <a:gd name="connsiteY275" fmla="*/ 1210624 h 2223209"/>
                <a:gd name="connsiteX276" fmla="*/ 1989602 w 2224905"/>
                <a:gd name="connsiteY276" fmla="*/ 1299433 h 2223209"/>
                <a:gd name="connsiteX277" fmla="*/ 1962676 w 2224905"/>
                <a:gd name="connsiteY277" fmla="*/ 1392976 h 2223209"/>
                <a:gd name="connsiteX278" fmla="*/ 2042017 w 2224905"/>
                <a:gd name="connsiteY278" fmla="*/ 1420661 h 2223209"/>
                <a:gd name="connsiteX279" fmla="*/ 2078119 w 2224905"/>
                <a:gd name="connsiteY279" fmla="*/ 1326159 h 2223209"/>
                <a:gd name="connsiteX280" fmla="*/ 1989602 w 2224905"/>
                <a:gd name="connsiteY280" fmla="*/ 1299433 h 2223209"/>
                <a:gd name="connsiteX281" fmla="*/ 153546 w 2224905"/>
                <a:gd name="connsiteY281" fmla="*/ 1407058 h 2223209"/>
                <a:gd name="connsiteX282" fmla="*/ 162661 w 2224905"/>
                <a:gd name="connsiteY282" fmla="*/ 1433964 h 2223209"/>
                <a:gd name="connsiteX283" fmla="*/ 291118 w 2224905"/>
                <a:gd name="connsiteY283" fmla="*/ 1392916 h 2223209"/>
                <a:gd name="connsiteX284" fmla="*/ 283022 w 2224905"/>
                <a:gd name="connsiteY284" fmla="*/ 1365470 h 2223209"/>
                <a:gd name="connsiteX285" fmla="*/ 153546 w 2224905"/>
                <a:gd name="connsiteY285" fmla="*/ 1407058 h 2223209"/>
                <a:gd name="connsiteX286" fmla="*/ 1927833 w 2224905"/>
                <a:gd name="connsiteY286" fmla="*/ 1425575 h 2223209"/>
                <a:gd name="connsiteX287" fmla="*/ 1894849 w 2224905"/>
                <a:gd name="connsiteY287" fmla="*/ 1501020 h 2223209"/>
                <a:gd name="connsiteX288" fmla="*/ 1915779 w 2224905"/>
                <a:gd name="connsiteY288" fmla="*/ 1509769 h 2223209"/>
                <a:gd name="connsiteX289" fmla="*/ 1937008 w 2224905"/>
                <a:gd name="connsiteY289" fmla="*/ 1461170 h 2223209"/>
                <a:gd name="connsiteX290" fmla="*/ 2040037 w 2224905"/>
                <a:gd name="connsiteY290" fmla="*/ 1505934 h 2223209"/>
                <a:gd name="connsiteX291" fmla="*/ 2051732 w 2224905"/>
                <a:gd name="connsiteY291" fmla="*/ 1479747 h 2223209"/>
                <a:gd name="connsiteX292" fmla="*/ 1927833 w 2224905"/>
                <a:gd name="connsiteY292" fmla="*/ 1425575 h 2223209"/>
                <a:gd name="connsiteX293" fmla="*/ 179393 w 2224905"/>
                <a:gd name="connsiteY293" fmla="*/ 1482923 h 2223209"/>
                <a:gd name="connsiteX294" fmla="*/ 190428 w 2224905"/>
                <a:gd name="connsiteY294" fmla="*/ 1505694 h 2223209"/>
                <a:gd name="connsiteX295" fmla="*/ 279004 w 2224905"/>
                <a:gd name="connsiteY295" fmla="*/ 1466383 h 2223209"/>
                <a:gd name="connsiteX296" fmla="*/ 297835 w 2224905"/>
                <a:gd name="connsiteY296" fmla="*/ 1501979 h 2223209"/>
                <a:gd name="connsiteX297" fmla="*/ 207219 w 2224905"/>
                <a:gd name="connsiteY297" fmla="*/ 1544525 h 2223209"/>
                <a:gd name="connsiteX298" fmla="*/ 219573 w 2224905"/>
                <a:gd name="connsiteY298" fmla="*/ 1570353 h 2223209"/>
                <a:gd name="connsiteX299" fmla="*/ 311448 w 2224905"/>
                <a:gd name="connsiteY299" fmla="*/ 1527866 h 2223209"/>
                <a:gd name="connsiteX300" fmla="*/ 271628 w 2224905"/>
                <a:gd name="connsiteY300" fmla="*/ 1441874 h 2223209"/>
                <a:gd name="connsiteX301" fmla="*/ 179393 w 2224905"/>
                <a:gd name="connsiteY301" fmla="*/ 1482923 h 2223209"/>
                <a:gd name="connsiteX302" fmla="*/ 244161 w 2224905"/>
                <a:gd name="connsiteY302" fmla="*/ 1615117 h 2223209"/>
                <a:gd name="connsiteX303" fmla="*/ 259574 w 2224905"/>
                <a:gd name="connsiteY303" fmla="*/ 1639626 h 2223209"/>
                <a:gd name="connsiteX304" fmla="*/ 307430 w 2224905"/>
                <a:gd name="connsiteY304" fmla="*/ 1609184 h 2223209"/>
                <a:gd name="connsiteX305" fmla="*/ 328180 w 2224905"/>
                <a:gd name="connsiteY305" fmla="*/ 1641603 h 2223209"/>
                <a:gd name="connsiteX306" fmla="*/ 280623 w 2224905"/>
                <a:gd name="connsiteY306" fmla="*/ 1672405 h 2223209"/>
                <a:gd name="connsiteX307" fmla="*/ 296516 w 2224905"/>
                <a:gd name="connsiteY307" fmla="*/ 1696375 h 2223209"/>
                <a:gd name="connsiteX308" fmla="*/ 409920 w 2224905"/>
                <a:gd name="connsiteY308" fmla="*/ 1623266 h 2223209"/>
                <a:gd name="connsiteX309" fmla="*/ 394147 w 2224905"/>
                <a:gd name="connsiteY309" fmla="*/ 1598937 h 2223209"/>
                <a:gd name="connsiteX310" fmla="*/ 345811 w 2224905"/>
                <a:gd name="connsiteY310" fmla="*/ 1629678 h 2223209"/>
                <a:gd name="connsiteX311" fmla="*/ 325481 w 2224905"/>
                <a:gd name="connsiteY311" fmla="*/ 1597679 h 2223209"/>
                <a:gd name="connsiteX312" fmla="*/ 373458 w 2224905"/>
                <a:gd name="connsiteY312" fmla="*/ 1566697 h 2223209"/>
                <a:gd name="connsiteX313" fmla="*/ 356366 w 2224905"/>
                <a:gd name="connsiteY313" fmla="*/ 1543686 h 2223209"/>
                <a:gd name="connsiteX314" fmla="*/ 244161 w 2224905"/>
                <a:gd name="connsiteY314" fmla="*/ 1615117 h 2223209"/>
                <a:gd name="connsiteX315" fmla="*/ 1881296 w 2224905"/>
                <a:gd name="connsiteY315" fmla="*/ 1545005 h 2223209"/>
                <a:gd name="connsiteX316" fmla="*/ 1848612 w 2224905"/>
                <a:gd name="connsiteY316" fmla="*/ 1626682 h 2223209"/>
                <a:gd name="connsiteX317" fmla="*/ 1915119 w 2224905"/>
                <a:gd name="connsiteY317" fmla="*/ 1672405 h 2223209"/>
                <a:gd name="connsiteX318" fmla="*/ 1969752 w 2224905"/>
                <a:gd name="connsiteY318" fmla="*/ 1578622 h 2223209"/>
                <a:gd name="connsiteX319" fmla="*/ 1881296 w 2224905"/>
                <a:gd name="connsiteY319" fmla="*/ 1545005 h 2223209"/>
                <a:gd name="connsiteX320" fmla="*/ 329079 w 2224905"/>
                <a:gd name="connsiteY320" fmla="*/ 1739820 h 2223209"/>
                <a:gd name="connsiteX321" fmla="*/ 347251 w 2224905"/>
                <a:gd name="connsiteY321" fmla="*/ 1760434 h 2223209"/>
                <a:gd name="connsiteX322" fmla="*/ 405842 w 2224905"/>
                <a:gd name="connsiteY322" fmla="*/ 1709558 h 2223209"/>
                <a:gd name="connsiteX323" fmla="*/ 389770 w 2224905"/>
                <a:gd name="connsiteY323" fmla="*/ 1806457 h 2223209"/>
                <a:gd name="connsiteX324" fmla="*/ 396786 w 2224905"/>
                <a:gd name="connsiteY324" fmla="*/ 1817123 h 2223209"/>
                <a:gd name="connsiteX325" fmla="*/ 498616 w 2224905"/>
                <a:gd name="connsiteY325" fmla="*/ 1726936 h 2223209"/>
                <a:gd name="connsiteX326" fmla="*/ 479126 w 2224905"/>
                <a:gd name="connsiteY326" fmla="*/ 1706442 h 2223209"/>
                <a:gd name="connsiteX327" fmla="*/ 421014 w 2224905"/>
                <a:gd name="connsiteY327" fmla="*/ 1758217 h 2223209"/>
                <a:gd name="connsiteX328" fmla="*/ 437566 w 2224905"/>
                <a:gd name="connsiteY328" fmla="*/ 1660779 h 2223209"/>
                <a:gd name="connsiteX329" fmla="*/ 431209 w 2224905"/>
                <a:gd name="connsiteY329" fmla="*/ 1649753 h 2223209"/>
                <a:gd name="connsiteX330" fmla="*/ 329079 w 2224905"/>
                <a:gd name="connsiteY330" fmla="*/ 1739820 h 2223209"/>
                <a:gd name="connsiteX331" fmla="*/ 1745822 w 2224905"/>
                <a:gd name="connsiteY331" fmla="*/ 1726217 h 2223209"/>
                <a:gd name="connsiteX332" fmla="*/ 1796078 w 2224905"/>
                <a:gd name="connsiteY332" fmla="*/ 1769423 h 2223209"/>
                <a:gd name="connsiteX333" fmla="*/ 1826003 w 2224905"/>
                <a:gd name="connsiteY333" fmla="*/ 1736105 h 2223209"/>
                <a:gd name="connsiteX334" fmla="*/ 1816228 w 2224905"/>
                <a:gd name="connsiteY334" fmla="*/ 1724779 h 2223209"/>
                <a:gd name="connsiteX335" fmla="*/ 1800995 w 2224905"/>
                <a:gd name="connsiteY335" fmla="*/ 1742337 h 2223209"/>
                <a:gd name="connsiteX336" fmla="*/ 1772269 w 2224905"/>
                <a:gd name="connsiteY336" fmla="*/ 1717229 h 2223209"/>
                <a:gd name="connsiteX337" fmla="*/ 1807952 w 2224905"/>
                <a:gd name="connsiteY337" fmla="*/ 1692839 h 2223209"/>
                <a:gd name="connsiteX338" fmla="*/ 1856528 w 2224905"/>
                <a:gd name="connsiteY338" fmla="*/ 1734307 h 2223209"/>
                <a:gd name="connsiteX339" fmla="*/ 1813109 w 2224905"/>
                <a:gd name="connsiteY339" fmla="*/ 1771820 h 2223209"/>
                <a:gd name="connsiteX340" fmla="*/ 1837817 w 2224905"/>
                <a:gd name="connsiteY340" fmla="*/ 1801303 h 2223209"/>
                <a:gd name="connsiteX341" fmla="*/ 1883035 w 2224905"/>
                <a:gd name="connsiteY341" fmla="*/ 1751805 h 2223209"/>
                <a:gd name="connsiteX342" fmla="*/ 1801775 w 2224905"/>
                <a:gd name="connsiteY342" fmla="*/ 1664435 h 2223209"/>
                <a:gd name="connsiteX343" fmla="*/ 1745822 w 2224905"/>
                <a:gd name="connsiteY343" fmla="*/ 1726217 h 2223209"/>
                <a:gd name="connsiteX344" fmla="*/ 510910 w 2224905"/>
                <a:gd name="connsiteY344" fmla="*/ 1740659 h 2223209"/>
                <a:gd name="connsiteX345" fmla="*/ 468751 w 2224905"/>
                <a:gd name="connsiteY345" fmla="*/ 1885617 h 2223209"/>
                <a:gd name="connsiteX346" fmla="*/ 494538 w 2224905"/>
                <a:gd name="connsiteY346" fmla="*/ 1879205 h 2223209"/>
                <a:gd name="connsiteX347" fmla="*/ 608002 w 2224905"/>
                <a:gd name="connsiteY347" fmla="*/ 1821198 h 2223209"/>
                <a:gd name="connsiteX348" fmla="*/ 585993 w 2224905"/>
                <a:gd name="connsiteY348" fmla="*/ 1802861 h 2223209"/>
                <a:gd name="connsiteX349" fmla="*/ 565303 w 2224905"/>
                <a:gd name="connsiteY349" fmla="*/ 1814966 h 2223209"/>
                <a:gd name="connsiteX350" fmla="*/ 528181 w 2224905"/>
                <a:gd name="connsiteY350" fmla="*/ 1784045 h 2223209"/>
                <a:gd name="connsiteX351" fmla="*/ 535318 w 2224905"/>
                <a:gd name="connsiteY351" fmla="*/ 1760794 h 2223209"/>
                <a:gd name="connsiteX352" fmla="*/ 510910 w 2224905"/>
                <a:gd name="connsiteY352" fmla="*/ 1740659 h 2223209"/>
                <a:gd name="connsiteX353" fmla="*/ 1669540 w 2224905"/>
                <a:gd name="connsiteY353" fmla="*/ 1781887 h 2223209"/>
                <a:gd name="connsiteX354" fmla="*/ 1705342 w 2224905"/>
                <a:gd name="connsiteY354" fmla="*/ 1825033 h 2223209"/>
                <a:gd name="connsiteX355" fmla="*/ 1714937 w 2224905"/>
                <a:gd name="connsiteY355" fmla="*/ 1907969 h 2223209"/>
                <a:gd name="connsiteX356" fmla="*/ 1741684 w 2224905"/>
                <a:gd name="connsiteY356" fmla="*/ 1900598 h 2223209"/>
                <a:gd name="connsiteX357" fmla="*/ 1733828 w 2224905"/>
                <a:gd name="connsiteY357" fmla="*/ 1837558 h 2223209"/>
                <a:gd name="connsiteX358" fmla="*/ 1795118 w 2224905"/>
                <a:gd name="connsiteY358" fmla="*/ 1852778 h 2223209"/>
                <a:gd name="connsiteX359" fmla="*/ 1809271 w 2224905"/>
                <a:gd name="connsiteY359" fmla="*/ 1828928 h 2223209"/>
                <a:gd name="connsiteX360" fmla="*/ 1741445 w 2224905"/>
                <a:gd name="connsiteY360" fmla="*/ 1809692 h 2223209"/>
                <a:gd name="connsiteX361" fmla="*/ 1691909 w 2224905"/>
                <a:gd name="connsiteY361" fmla="*/ 1763311 h 2223209"/>
                <a:gd name="connsiteX362" fmla="*/ 1669540 w 2224905"/>
                <a:gd name="connsiteY362" fmla="*/ 1781887 h 2223209"/>
                <a:gd name="connsiteX363" fmla="*/ 916970 w 2224905"/>
                <a:gd name="connsiteY363" fmla="*/ 1965677 h 2223209"/>
                <a:gd name="connsiteX364" fmla="*/ 874031 w 2224905"/>
                <a:gd name="connsiteY364" fmla="*/ 1999295 h 2223209"/>
                <a:gd name="connsiteX365" fmla="*/ 874691 w 2224905"/>
                <a:gd name="connsiteY365" fmla="*/ 2025302 h 2223209"/>
                <a:gd name="connsiteX366" fmla="*/ 909714 w 2224905"/>
                <a:gd name="connsiteY366" fmla="*/ 2007444 h 2223209"/>
                <a:gd name="connsiteX367" fmla="*/ 909474 w 2224905"/>
                <a:gd name="connsiteY367" fmla="*/ 2087803 h 2223209"/>
                <a:gd name="connsiteX368" fmla="*/ 942458 w 2224905"/>
                <a:gd name="connsiteY368" fmla="*/ 2087803 h 2223209"/>
                <a:gd name="connsiteX369" fmla="*/ 942398 w 2224905"/>
                <a:gd name="connsiteY369" fmla="*/ 1965737 h 2223209"/>
                <a:gd name="connsiteX370" fmla="*/ 916970 w 2224905"/>
                <a:gd name="connsiteY370" fmla="*/ 1965677 h 2223209"/>
                <a:gd name="connsiteX371" fmla="*/ 1183179 w 2224905"/>
                <a:gd name="connsiteY371" fmla="*/ 1966036 h 2223209"/>
                <a:gd name="connsiteX372" fmla="*/ 1122309 w 2224905"/>
                <a:gd name="connsiteY372" fmla="*/ 2038725 h 2223209"/>
                <a:gd name="connsiteX373" fmla="*/ 1122429 w 2224905"/>
                <a:gd name="connsiteY373" fmla="*/ 2064612 h 2223209"/>
                <a:gd name="connsiteX374" fmla="*/ 1183779 w 2224905"/>
                <a:gd name="connsiteY374" fmla="*/ 2064612 h 2223209"/>
                <a:gd name="connsiteX375" fmla="*/ 1183899 w 2224905"/>
                <a:gd name="connsiteY375" fmla="*/ 2087863 h 2223209"/>
                <a:gd name="connsiteX376" fmla="*/ 1212385 w 2224905"/>
                <a:gd name="connsiteY376" fmla="*/ 2087744 h 2223209"/>
                <a:gd name="connsiteX377" fmla="*/ 1212265 w 2224905"/>
                <a:gd name="connsiteY377" fmla="*/ 2064792 h 2223209"/>
                <a:gd name="connsiteX378" fmla="*/ 1227258 w 2224905"/>
                <a:gd name="connsiteY378" fmla="*/ 2064493 h 2223209"/>
                <a:gd name="connsiteX379" fmla="*/ 1227317 w 2224905"/>
                <a:gd name="connsiteY379" fmla="*/ 2040043 h 2223209"/>
                <a:gd name="connsiteX380" fmla="*/ 1212325 w 2224905"/>
                <a:gd name="connsiteY380" fmla="*/ 2039804 h 2223209"/>
                <a:gd name="connsiteX381" fmla="*/ 1212265 w 2224905"/>
                <a:gd name="connsiteY381" fmla="*/ 1965617 h 2223209"/>
                <a:gd name="connsiteX382" fmla="*/ 1183179 w 2224905"/>
                <a:gd name="connsiteY382" fmla="*/ 1966036 h 2223209"/>
                <a:gd name="connsiteX383" fmla="*/ 1007346 w 2224905"/>
                <a:gd name="connsiteY383" fmla="*/ 2036448 h 2223209"/>
                <a:gd name="connsiteX384" fmla="*/ 1062998 w 2224905"/>
                <a:gd name="connsiteY384" fmla="*/ 2036028 h 2223209"/>
                <a:gd name="connsiteX385" fmla="*/ 1045667 w 2224905"/>
                <a:gd name="connsiteY385" fmla="*/ 2069586 h 2223209"/>
                <a:gd name="connsiteX386" fmla="*/ 1028275 w 2224905"/>
                <a:gd name="connsiteY386" fmla="*/ 2057481 h 2223209"/>
                <a:gd name="connsiteX387" fmla="*/ 997630 w 2224905"/>
                <a:gd name="connsiteY387" fmla="*/ 2061556 h 2223209"/>
                <a:gd name="connsiteX388" fmla="*/ 1089505 w 2224905"/>
                <a:gd name="connsiteY388" fmla="*/ 2059459 h 2223209"/>
                <a:gd name="connsiteX389" fmla="*/ 1083748 w 2224905"/>
                <a:gd name="connsiteY389" fmla="*/ 1984433 h 2223209"/>
                <a:gd name="connsiteX390" fmla="*/ 1022218 w 2224905"/>
                <a:gd name="connsiteY390" fmla="*/ 1968493 h 2223209"/>
                <a:gd name="connsiteX391" fmla="*/ 1007346 w 2224905"/>
                <a:gd name="connsiteY391" fmla="*/ 2036448 h 2223209"/>
                <a:gd name="connsiteX392" fmla="*/ 1269057 w 2224905"/>
                <a:gd name="connsiteY392" fmla="*/ 1968194 h 2223209"/>
                <a:gd name="connsiteX393" fmla="*/ 1258562 w 2224905"/>
                <a:gd name="connsiteY393" fmla="*/ 2031714 h 2223209"/>
                <a:gd name="connsiteX394" fmla="*/ 1285129 w 2224905"/>
                <a:gd name="connsiteY394" fmla="*/ 2035189 h 2223209"/>
                <a:gd name="connsiteX395" fmla="*/ 1309897 w 2224905"/>
                <a:gd name="connsiteY395" fmla="*/ 2027699 h 2223209"/>
                <a:gd name="connsiteX396" fmla="*/ 1304140 w 2224905"/>
                <a:gd name="connsiteY396" fmla="*/ 2069946 h 2223209"/>
                <a:gd name="connsiteX397" fmla="*/ 1285549 w 2224905"/>
                <a:gd name="connsiteY397" fmla="*/ 2053826 h 2223209"/>
                <a:gd name="connsiteX398" fmla="*/ 1253105 w 2224905"/>
                <a:gd name="connsiteY398" fmla="*/ 2057362 h 2223209"/>
                <a:gd name="connsiteX399" fmla="*/ 1333825 w 2224905"/>
                <a:gd name="connsiteY399" fmla="*/ 2082830 h 2223209"/>
                <a:gd name="connsiteX400" fmla="*/ 1340182 w 2224905"/>
                <a:gd name="connsiteY400" fmla="*/ 2016014 h 2223209"/>
                <a:gd name="connsiteX401" fmla="*/ 1291066 w 2224905"/>
                <a:gd name="connsiteY401" fmla="*/ 2011639 h 2223209"/>
                <a:gd name="connsiteX402" fmla="*/ 1294185 w 2224905"/>
                <a:gd name="connsiteY402" fmla="*/ 1993482 h 2223209"/>
                <a:gd name="connsiteX403" fmla="*/ 1347978 w 2224905"/>
                <a:gd name="connsiteY403" fmla="*/ 1993422 h 2223209"/>
                <a:gd name="connsiteX404" fmla="*/ 1347978 w 2224905"/>
                <a:gd name="connsiteY404" fmla="*/ 1968014 h 2223209"/>
                <a:gd name="connsiteX405" fmla="*/ 1269057 w 2224905"/>
                <a:gd name="connsiteY405" fmla="*/ 1968194 h 22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224905" h="2223209">
                  <a:moveTo>
                    <a:pt x="1031454" y="7634"/>
                  </a:moveTo>
                  <a:cubicBezTo>
                    <a:pt x="1230256" y="-7347"/>
                    <a:pt x="1433016" y="31425"/>
                    <a:pt x="1611248" y="120832"/>
                  </a:cubicBezTo>
                  <a:cubicBezTo>
                    <a:pt x="1806572" y="217851"/>
                    <a:pt x="1971911" y="373835"/>
                    <a:pt x="2080038" y="563137"/>
                  </a:cubicBezTo>
                  <a:cubicBezTo>
                    <a:pt x="2175511" y="728949"/>
                    <a:pt x="2226066" y="919929"/>
                    <a:pt x="2225886" y="1111209"/>
                  </a:cubicBezTo>
                  <a:cubicBezTo>
                    <a:pt x="2226666" y="1308482"/>
                    <a:pt x="2173232" y="1505634"/>
                    <a:pt x="2072362" y="1675341"/>
                  </a:cubicBezTo>
                  <a:cubicBezTo>
                    <a:pt x="1972691" y="1844149"/>
                    <a:pt x="1827442" y="1985692"/>
                    <a:pt x="1655927" y="2080852"/>
                  </a:cubicBezTo>
                  <a:cubicBezTo>
                    <a:pt x="1492387" y="2172178"/>
                    <a:pt x="1305219" y="2220896"/>
                    <a:pt x="1117811" y="2220537"/>
                  </a:cubicBezTo>
                  <a:cubicBezTo>
                    <a:pt x="934302" y="2221675"/>
                    <a:pt x="750732" y="2175953"/>
                    <a:pt x="589231" y="2088882"/>
                  </a:cubicBezTo>
                  <a:cubicBezTo>
                    <a:pt x="387671" y="1981137"/>
                    <a:pt x="221253" y="1809453"/>
                    <a:pt x="119782" y="1604810"/>
                  </a:cubicBezTo>
                  <a:cubicBezTo>
                    <a:pt x="22870" y="1411193"/>
                    <a:pt x="-13952" y="1188692"/>
                    <a:pt x="13155" y="974041"/>
                  </a:cubicBezTo>
                  <a:cubicBezTo>
                    <a:pt x="38702" y="765683"/>
                    <a:pt x="126019" y="565594"/>
                    <a:pt x="260713" y="404576"/>
                  </a:cubicBezTo>
                  <a:cubicBezTo>
                    <a:pt x="449980" y="175424"/>
                    <a:pt x="734660" y="28069"/>
                    <a:pt x="1031454" y="7634"/>
                  </a:cubicBezTo>
                  <a:moveTo>
                    <a:pt x="1027196" y="121731"/>
                  </a:moveTo>
                  <a:cubicBezTo>
                    <a:pt x="1010344" y="134735"/>
                    <a:pt x="1009325" y="164158"/>
                    <a:pt x="1026596" y="177222"/>
                  </a:cubicBezTo>
                  <a:cubicBezTo>
                    <a:pt x="1040389" y="187708"/>
                    <a:pt x="1058441" y="189266"/>
                    <a:pt x="1073793" y="196817"/>
                  </a:cubicBezTo>
                  <a:cubicBezTo>
                    <a:pt x="1084108" y="200532"/>
                    <a:pt x="1082369" y="217191"/>
                    <a:pt x="1073253" y="221386"/>
                  </a:cubicBezTo>
                  <a:cubicBezTo>
                    <a:pt x="1054962" y="231214"/>
                    <a:pt x="1033553" y="223603"/>
                    <a:pt x="1015742" y="216352"/>
                  </a:cubicBezTo>
                  <a:cubicBezTo>
                    <a:pt x="1016221" y="224682"/>
                    <a:pt x="1016821" y="233011"/>
                    <a:pt x="1017541" y="241341"/>
                  </a:cubicBezTo>
                  <a:cubicBezTo>
                    <a:pt x="1040929" y="249970"/>
                    <a:pt x="1069295" y="253865"/>
                    <a:pt x="1091364" y="239843"/>
                  </a:cubicBezTo>
                  <a:cubicBezTo>
                    <a:pt x="1109056" y="228877"/>
                    <a:pt x="1113913" y="202690"/>
                    <a:pt x="1101619" y="185971"/>
                  </a:cubicBezTo>
                  <a:cubicBezTo>
                    <a:pt x="1087526" y="168892"/>
                    <a:pt x="1062878" y="169431"/>
                    <a:pt x="1045487" y="158046"/>
                  </a:cubicBezTo>
                  <a:cubicBezTo>
                    <a:pt x="1032113" y="142945"/>
                    <a:pt x="1055142" y="127784"/>
                    <a:pt x="1069835" y="132757"/>
                  </a:cubicBezTo>
                  <a:cubicBezTo>
                    <a:pt x="1082968" y="131020"/>
                    <a:pt x="1086627" y="144203"/>
                    <a:pt x="1092744" y="152652"/>
                  </a:cubicBezTo>
                  <a:cubicBezTo>
                    <a:pt x="1093943" y="140488"/>
                    <a:pt x="1095023" y="128383"/>
                    <a:pt x="1095682" y="116218"/>
                  </a:cubicBezTo>
                  <a:cubicBezTo>
                    <a:pt x="1073733" y="108248"/>
                    <a:pt x="1046027" y="105132"/>
                    <a:pt x="1027196" y="121731"/>
                  </a:cubicBezTo>
                  <a:moveTo>
                    <a:pt x="1169626" y="120113"/>
                  </a:moveTo>
                  <a:cubicBezTo>
                    <a:pt x="1133763" y="141147"/>
                    <a:pt x="1125068" y="195199"/>
                    <a:pt x="1149176" y="228038"/>
                  </a:cubicBezTo>
                  <a:cubicBezTo>
                    <a:pt x="1168546" y="252127"/>
                    <a:pt x="1203389" y="253805"/>
                    <a:pt x="1231156" y="246135"/>
                  </a:cubicBezTo>
                  <a:cubicBezTo>
                    <a:pt x="1232535" y="238045"/>
                    <a:pt x="1233674" y="229895"/>
                    <a:pt x="1234634" y="221686"/>
                  </a:cubicBezTo>
                  <a:cubicBezTo>
                    <a:pt x="1214484" y="225461"/>
                    <a:pt x="1185698" y="232173"/>
                    <a:pt x="1172924" y="210779"/>
                  </a:cubicBezTo>
                  <a:cubicBezTo>
                    <a:pt x="1161770" y="187828"/>
                    <a:pt x="1164888" y="152712"/>
                    <a:pt x="1189836" y="140008"/>
                  </a:cubicBezTo>
                  <a:cubicBezTo>
                    <a:pt x="1206388" y="131559"/>
                    <a:pt x="1236973" y="137491"/>
                    <a:pt x="1231395" y="162001"/>
                  </a:cubicBezTo>
                  <a:cubicBezTo>
                    <a:pt x="1242670" y="153192"/>
                    <a:pt x="1240271" y="135993"/>
                    <a:pt x="1243869" y="123349"/>
                  </a:cubicBezTo>
                  <a:cubicBezTo>
                    <a:pt x="1221021" y="112503"/>
                    <a:pt x="1192775" y="106990"/>
                    <a:pt x="1169626" y="120113"/>
                  </a:cubicBezTo>
                  <a:moveTo>
                    <a:pt x="854481" y="143184"/>
                  </a:moveTo>
                  <a:cubicBezTo>
                    <a:pt x="864676" y="186929"/>
                    <a:pt x="875171" y="230555"/>
                    <a:pt x="885246" y="274360"/>
                  </a:cubicBezTo>
                  <a:cubicBezTo>
                    <a:pt x="894661" y="272382"/>
                    <a:pt x="904077" y="270345"/>
                    <a:pt x="913492" y="268247"/>
                  </a:cubicBezTo>
                  <a:cubicBezTo>
                    <a:pt x="909414" y="248352"/>
                    <a:pt x="904736" y="228577"/>
                    <a:pt x="899519" y="208982"/>
                  </a:cubicBezTo>
                  <a:cubicBezTo>
                    <a:pt x="913612" y="205087"/>
                    <a:pt x="927825" y="201911"/>
                    <a:pt x="942098" y="198974"/>
                  </a:cubicBezTo>
                  <a:cubicBezTo>
                    <a:pt x="941618" y="195379"/>
                    <a:pt x="940599" y="188188"/>
                    <a:pt x="940119" y="184652"/>
                  </a:cubicBezTo>
                  <a:cubicBezTo>
                    <a:pt x="925486" y="187708"/>
                    <a:pt x="910973" y="191364"/>
                    <a:pt x="896400" y="194540"/>
                  </a:cubicBezTo>
                  <a:cubicBezTo>
                    <a:pt x="893522" y="182555"/>
                    <a:pt x="890703" y="170570"/>
                    <a:pt x="887825" y="158645"/>
                  </a:cubicBezTo>
                  <a:cubicBezTo>
                    <a:pt x="901558" y="155349"/>
                    <a:pt x="915351" y="152233"/>
                    <a:pt x="929084" y="148997"/>
                  </a:cubicBezTo>
                  <a:cubicBezTo>
                    <a:pt x="927885" y="143484"/>
                    <a:pt x="925426" y="132518"/>
                    <a:pt x="924227" y="127064"/>
                  </a:cubicBezTo>
                  <a:cubicBezTo>
                    <a:pt x="900898" y="132158"/>
                    <a:pt x="877750" y="137911"/>
                    <a:pt x="854481" y="143184"/>
                  </a:cubicBezTo>
                  <a:moveTo>
                    <a:pt x="1265699" y="257461"/>
                  </a:moveTo>
                  <a:cubicBezTo>
                    <a:pt x="1275234" y="259378"/>
                    <a:pt x="1284829" y="261296"/>
                    <a:pt x="1294424" y="263154"/>
                  </a:cubicBezTo>
                  <a:cubicBezTo>
                    <a:pt x="1302700" y="218630"/>
                    <a:pt x="1312176" y="174405"/>
                    <a:pt x="1319672" y="129761"/>
                  </a:cubicBezTo>
                  <a:cubicBezTo>
                    <a:pt x="1310077" y="128623"/>
                    <a:pt x="1300481" y="127244"/>
                    <a:pt x="1290946" y="125746"/>
                  </a:cubicBezTo>
                  <a:cubicBezTo>
                    <a:pt x="1283090" y="169731"/>
                    <a:pt x="1274214" y="213596"/>
                    <a:pt x="1265699" y="257461"/>
                  </a:cubicBezTo>
                  <a:moveTo>
                    <a:pt x="1370647" y="142285"/>
                  </a:moveTo>
                  <a:cubicBezTo>
                    <a:pt x="1358353" y="185431"/>
                    <a:pt x="1344740" y="228098"/>
                    <a:pt x="1332086" y="271124"/>
                  </a:cubicBezTo>
                  <a:cubicBezTo>
                    <a:pt x="1357573" y="278914"/>
                    <a:pt x="1383181" y="286464"/>
                    <a:pt x="1408608" y="294374"/>
                  </a:cubicBezTo>
                  <a:cubicBezTo>
                    <a:pt x="1411187" y="287124"/>
                    <a:pt x="1413286" y="279753"/>
                    <a:pt x="1414905" y="272262"/>
                  </a:cubicBezTo>
                  <a:cubicBezTo>
                    <a:pt x="1398953" y="267468"/>
                    <a:pt x="1382941" y="263094"/>
                    <a:pt x="1366929" y="258659"/>
                  </a:cubicBezTo>
                  <a:cubicBezTo>
                    <a:pt x="1369987" y="245775"/>
                    <a:pt x="1373765" y="233071"/>
                    <a:pt x="1378383" y="220667"/>
                  </a:cubicBezTo>
                  <a:cubicBezTo>
                    <a:pt x="1394215" y="226360"/>
                    <a:pt x="1410287" y="231274"/>
                    <a:pt x="1426659" y="235169"/>
                  </a:cubicBezTo>
                  <a:cubicBezTo>
                    <a:pt x="1427259" y="231753"/>
                    <a:pt x="1428399" y="224982"/>
                    <a:pt x="1428998" y="221626"/>
                  </a:cubicBezTo>
                  <a:cubicBezTo>
                    <a:pt x="1413406" y="216952"/>
                    <a:pt x="1397814" y="212457"/>
                    <a:pt x="1382161" y="208083"/>
                  </a:cubicBezTo>
                  <a:cubicBezTo>
                    <a:pt x="1385100" y="195918"/>
                    <a:pt x="1388878" y="184053"/>
                    <a:pt x="1392356" y="172068"/>
                  </a:cubicBezTo>
                  <a:cubicBezTo>
                    <a:pt x="1407829" y="176622"/>
                    <a:pt x="1423181" y="181416"/>
                    <a:pt x="1438593" y="185971"/>
                  </a:cubicBezTo>
                  <a:cubicBezTo>
                    <a:pt x="1440752" y="178780"/>
                    <a:pt x="1442851" y="171529"/>
                    <a:pt x="1444950" y="164218"/>
                  </a:cubicBezTo>
                  <a:cubicBezTo>
                    <a:pt x="1420123" y="157027"/>
                    <a:pt x="1395595" y="149057"/>
                    <a:pt x="1370647" y="142285"/>
                  </a:cubicBezTo>
                  <a:moveTo>
                    <a:pt x="760567" y="173266"/>
                  </a:moveTo>
                  <a:cubicBezTo>
                    <a:pt x="736219" y="178839"/>
                    <a:pt x="714570" y="198974"/>
                    <a:pt x="713250" y="224922"/>
                  </a:cubicBezTo>
                  <a:cubicBezTo>
                    <a:pt x="712471" y="251948"/>
                    <a:pt x="723565" y="280652"/>
                    <a:pt x="744735" y="298030"/>
                  </a:cubicBezTo>
                  <a:cubicBezTo>
                    <a:pt x="776159" y="323738"/>
                    <a:pt x="830853" y="303303"/>
                    <a:pt x="838709" y="263753"/>
                  </a:cubicBezTo>
                  <a:cubicBezTo>
                    <a:pt x="844106" y="238824"/>
                    <a:pt x="833971" y="213057"/>
                    <a:pt x="819758" y="192862"/>
                  </a:cubicBezTo>
                  <a:cubicBezTo>
                    <a:pt x="806924" y="174165"/>
                    <a:pt x="782037" y="166315"/>
                    <a:pt x="760567" y="173266"/>
                  </a:cubicBezTo>
                  <a:moveTo>
                    <a:pt x="1491667" y="180038"/>
                  </a:moveTo>
                  <a:cubicBezTo>
                    <a:pt x="1472357" y="220907"/>
                    <a:pt x="1453646" y="262075"/>
                    <a:pt x="1434456" y="303064"/>
                  </a:cubicBezTo>
                  <a:cubicBezTo>
                    <a:pt x="1442851" y="307079"/>
                    <a:pt x="1451307" y="310914"/>
                    <a:pt x="1459583" y="315168"/>
                  </a:cubicBezTo>
                  <a:cubicBezTo>
                    <a:pt x="1470678" y="291019"/>
                    <a:pt x="1481892" y="266989"/>
                    <a:pt x="1493167" y="242899"/>
                  </a:cubicBezTo>
                  <a:cubicBezTo>
                    <a:pt x="1501023" y="275678"/>
                    <a:pt x="1507919" y="308696"/>
                    <a:pt x="1516975" y="341056"/>
                  </a:cubicBezTo>
                  <a:cubicBezTo>
                    <a:pt x="1520033" y="342075"/>
                    <a:pt x="1526090" y="343992"/>
                    <a:pt x="1529149" y="344951"/>
                  </a:cubicBezTo>
                  <a:cubicBezTo>
                    <a:pt x="1546780" y="304202"/>
                    <a:pt x="1566271" y="264292"/>
                    <a:pt x="1584622" y="223843"/>
                  </a:cubicBezTo>
                  <a:cubicBezTo>
                    <a:pt x="1575926" y="220307"/>
                    <a:pt x="1567470" y="216233"/>
                    <a:pt x="1558834" y="212697"/>
                  </a:cubicBezTo>
                  <a:cubicBezTo>
                    <a:pt x="1548400" y="236427"/>
                    <a:pt x="1537185" y="259798"/>
                    <a:pt x="1526510" y="283468"/>
                  </a:cubicBezTo>
                  <a:cubicBezTo>
                    <a:pt x="1518474" y="253805"/>
                    <a:pt x="1511997" y="223783"/>
                    <a:pt x="1504441" y="194060"/>
                  </a:cubicBezTo>
                  <a:cubicBezTo>
                    <a:pt x="1503901" y="186690"/>
                    <a:pt x="1496705" y="183993"/>
                    <a:pt x="1491667" y="180038"/>
                  </a:cubicBezTo>
                  <a:moveTo>
                    <a:pt x="594569" y="251588"/>
                  </a:moveTo>
                  <a:cubicBezTo>
                    <a:pt x="594629" y="272802"/>
                    <a:pt x="594629" y="294075"/>
                    <a:pt x="594629" y="315288"/>
                  </a:cubicBezTo>
                  <a:cubicBezTo>
                    <a:pt x="574299" y="307378"/>
                    <a:pt x="554509" y="298270"/>
                    <a:pt x="533939" y="291079"/>
                  </a:cubicBezTo>
                  <a:cubicBezTo>
                    <a:pt x="528901" y="298869"/>
                    <a:pt x="523984" y="306719"/>
                    <a:pt x="519126" y="314569"/>
                  </a:cubicBezTo>
                  <a:cubicBezTo>
                    <a:pt x="544014" y="325475"/>
                    <a:pt x="569741" y="334644"/>
                    <a:pt x="594209" y="346449"/>
                  </a:cubicBezTo>
                  <a:cubicBezTo>
                    <a:pt x="607822" y="360052"/>
                    <a:pt x="615798" y="378329"/>
                    <a:pt x="627313" y="393730"/>
                  </a:cubicBezTo>
                  <a:cubicBezTo>
                    <a:pt x="635289" y="388576"/>
                    <a:pt x="643265" y="383363"/>
                    <a:pt x="651241" y="378209"/>
                  </a:cubicBezTo>
                  <a:cubicBezTo>
                    <a:pt x="642065" y="362030"/>
                    <a:pt x="630131" y="347468"/>
                    <a:pt x="621616" y="330869"/>
                  </a:cubicBezTo>
                  <a:cubicBezTo>
                    <a:pt x="620176" y="302944"/>
                    <a:pt x="622635" y="274899"/>
                    <a:pt x="622455" y="246914"/>
                  </a:cubicBezTo>
                  <a:cubicBezTo>
                    <a:pt x="613100" y="248352"/>
                    <a:pt x="603804" y="249970"/>
                    <a:pt x="594569" y="251588"/>
                  </a:cubicBezTo>
                  <a:moveTo>
                    <a:pt x="1575206" y="356816"/>
                  </a:moveTo>
                  <a:cubicBezTo>
                    <a:pt x="1581323" y="386838"/>
                    <a:pt x="1610889" y="404396"/>
                    <a:pt x="1638835" y="410748"/>
                  </a:cubicBezTo>
                  <a:cubicBezTo>
                    <a:pt x="1643453" y="404277"/>
                    <a:pt x="1648010" y="397685"/>
                    <a:pt x="1652448" y="391033"/>
                  </a:cubicBezTo>
                  <a:cubicBezTo>
                    <a:pt x="1634277" y="384621"/>
                    <a:pt x="1609749" y="378509"/>
                    <a:pt x="1604712" y="356816"/>
                  </a:cubicBezTo>
                  <a:cubicBezTo>
                    <a:pt x="1602073" y="328412"/>
                    <a:pt x="1625821" y="294135"/>
                    <a:pt x="1657066" y="298449"/>
                  </a:cubicBezTo>
                  <a:cubicBezTo>
                    <a:pt x="1670319" y="299588"/>
                    <a:pt x="1679195" y="310434"/>
                    <a:pt x="1686571" y="320322"/>
                  </a:cubicBezTo>
                  <a:cubicBezTo>
                    <a:pt x="1684712" y="325236"/>
                    <a:pt x="1681054" y="335123"/>
                    <a:pt x="1679195" y="340037"/>
                  </a:cubicBezTo>
                  <a:cubicBezTo>
                    <a:pt x="1691189" y="332247"/>
                    <a:pt x="1699945" y="320681"/>
                    <a:pt x="1708821" y="309655"/>
                  </a:cubicBezTo>
                  <a:cubicBezTo>
                    <a:pt x="1694068" y="289101"/>
                    <a:pt x="1672299" y="271064"/>
                    <a:pt x="1645792" y="270524"/>
                  </a:cubicBezTo>
                  <a:cubicBezTo>
                    <a:pt x="1603452" y="271723"/>
                    <a:pt x="1569389" y="315828"/>
                    <a:pt x="1575206" y="356816"/>
                  </a:cubicBezTo>
                  <a:moveTo>
                    <a:pt x="421374" y="385280"/>
                  </a:moveTo>
                  <a:cubicBezTo>
                    <a:pt x="426232" y="390973"/>
                    <a:pt x="431089" y="396666"/>
                    <a:pt x="436007" y="402359"/>
                  </a:cubicBezTo>
                  <a:cubicBezTo>
                    <a:pt x="444103" y="395288"/>
                    <a:pt x="452259" y="388396"/>
                    <a:pt x="460415" y="381385"/>
                  </a:cubicBezTo>
                  <a:cubicBezTo>
                    <a:pt x="485303" y="409670"/>
                    <a:pt x="509471" y="438673"/>
                    <a:pt x="534898" y="466538"/>
                  </a:cubicBezTo>
                  <a:cubicBezTo>
                    <a:pt x="541615" y="459587"/>
                    <a:pt x="548811" y="453175"/>
                    <a:pt x="555588" y="446404"/>
                  </a:cubicBezTo>
                  <a:cubicBezTo>
                    <a:pt x="530820" y="418718"/>
                    <a:pt x="506772" y="390314"/>
                    <a:pt x="482424" y="362269"/>
                  </a:cubicBezTo>
                  <a:cubicBezTo>
                    <a:pt x="490400" y="355438"/>
                    <a:pt x="498376" y="348606"/>
                    <a:pt x="506412" y="341835"/>
                  </a:cubicBezTo>
                  <a:cubicBezTo>
                    <a:pt x="501854" y="335842"/>
                    <a:pt x="497117" y="329970"/>
                    <a:pt x="492259" y="324277"/>
                  </a:cubicBezTo>
                  <a:cubicBezTo>
                    <a:pt x="468511" y="344412"/>
                    <a:pt x="445002" y="364906"/>
                    <a:pt x="421374" y="385280"/>
                  </a:cubicBezTo>
                  <a:moveTo>
                    <a:pt x="1660005" y="434539"/>
                  </a:moveTo>
                  <a:cubicBezTo>
                    <a:pt x="1680095" y="451977"/>
                    <a:pt x="1700245" y="469415"/>
                    <a:pt x="1720215" y="487093"/>
                  </a:cubicBezTo>
                  <a:cubicBezTo>
                    <a:pt x="1725252" y="481520"/>
                    <a:pt x="1730230" y="475887"/>
                    <a:pt x="1735208" y="470194"/>
                  </a:cubicBezTo>
                  <a:cubicBezTo>
                    <a:pt x="1722014" y="459108"/>
                    <a:pt x="1709180" y="447662"/>
                    <a:pt x="1696766" y="435797"/>
                  </a:cubicBezTo>
                  <a:cubicBezTo>
                    <a:pt x="1705402" y="426509"/>
                    <a:pt x="1713858" y="416981"/>
                    <a:pt x="1722314" y="407512"/>
                  </a:cubicBezTo>
                  <a:cubicBezTo>
                    <a:pt x="1734008" y="417580"/>
                    <a:pt x="1745043" y="428366"/>
                    <a:pt x="1757277" y="437894"/>
                  </a:cubicBezTo>
                  <a:cubicBezTo>
                    <a:pt x="1764533" y="441250"/>
                    <a:pt x="1774128" y="427108"/>
                    <a:pt x="1763034" y="424591"/>
                  </a:cubicBezTo>
                  <a:cubicBezTo>
                    <a:pt x="1752779" y="415123"/>
                    <a:pt x="1741924" y="406194"/>
                    <a:pt x="1731489" y="396906"/>
                  </a:cubicBezTo>
                  <a:cubicBezTo>
                    <a:pt x="1739585" y="387617"/>
                    <a:pt x="1747681" y="378389"/>
                    <a:pt x="1755658" y="368981"/>
                  </a:cubicBezTo>
                  <a:cubicBezTo>
                    <a:pt x="1767951" y="379348"/>
                    <a:pt x="1780125" y="389955"/>
                    <a:pt x="1792299" y="400441"/>
                  </a:cubicBezTo>
                  <a:cubicBezTo>
                    <a:pt x="1797277" y="394928"/>
                    <a:pt x="1802194" y="389355"/>
                    <a:pt x="1807172" y="383842"/>
                  </a:cubicBezTo>
                  <a:cubicBezTo>
                    <a:pt x="1787862" y="366704"/>
                    <a:pt x="1768311" y="349925"/>
                    <a:pt x="1748881" y="332966"/>
                  </a:cubicBezTo>
                  <a:cubicBezTo>
                    <a:pt x="1719136" y="366704"/>
                    <a:pt x="1689690" y="400681"/>
                    <a:pt x="1660005" y="434539"/>
                  </a:cubicBezTo>
                  <a:moveTo>
                    <a:pt x="1025157" y="354719"/>
                  </a:moveTo>
                  <a:cubicBezTo>
                    <a:pt x="811842" y="378749"/>
                    <a:pt x="612320" y="498598"/>
                    <a:pt x="489441" y="674238"/>
                  </a:cubicBezTo>
                  <a:cubicBezTo>
                    <a:pt x="385212" y="820634"/>
                    <a:pt x="336096" y="1004783"/>
                    <a:pt x="353487" y="1183598"/>
                  </a:cubicBezTo>
                  <a:cubicBezTo>
                    <a:pt x="369140" y="1358219"/>
                    <a:pt x="448361" y="1526009"/>
                    <a:pt x="572500" y="1649753"/>
                  </a:cubicBezTo>
                  <a:cubicBezTo>
                    <a:pt x="690402" y="1769243"/>
                    <a:pt x="848784" y="1848044"/>
                    <a:pt x="1015442" y="1869437"/>
                  </a:cubicBezTo>
                  <a:cubicBezTo>
                    <a:pt x="1174004" y="1890591"/>
                    <a:pt x="1339043" y="1860269"/>
                    <a:pt x="1479493" y="1783565"/>
                  </a:cubicBezTo>
                  <a:cubicBezTo>
                    <a:pt x="1643813" y="1694877"/>
                    <a:pt x="1773649" y="1544226"/>
                    <a:pt x="1836078" y="1368227"/>
                  </a:cubicBezTo>
                  <a:cubicBezTo>
                    <a:pt x="1893649" y="1208287"/>
                    <a:pt x="1895029" y="1028873"/>
                    <a:pt x="1839796" y="868034"/>
                  </a:cubicBezTo>
                  <a:cubicBezTo>
                    <a:pt x="1781445" y="694912"/>
                    <a:pt x="1658085" y="545040"/>
                    <a:pt x="1500063" y="453355"/>
                  </a:cubicBezTo>
                  <a:cubicBezTo>
                    <a:pt x="1358113" y="370000"/>
                    <a:pt x="1188637" y="334944"/>
                    <a:pt x="1025157" y="354719"/>
                  </a:cubicBezTo>
                  <a:moveTo>
                    <a:pt x="373098" y="435318"/>
                  </a:moveTo>
                  <a:cubicBezTo>
                    <a:pt x="404642" y="467377"/>
                    <a:pt x="438526" y="497100"/>
                    <a:pt x="470910" y="528441"/>
                  </a:cubicBezTo>
                  <a:cubicBezTo>
                    <a:pt x="477566" y="521789"/>
                    <a:pt x="484223" y="515077"/>
                    <a:pt x="490880" y="508366"/>
                  </a:cubicBezTo>
                  <a:cubicBezTo>
                    <a:pt x="459335" y="476126"/>
                    <a:pt x="425332" y="446284"/>
                    <a:pt x="392888" y="415003"/>
                  </a:cubicBezTo>
                  <a:cubicBezTo>
                    <a:pt x="386231" y="421715"/>
                    <a:pt x="379635" y="428486"/>
                    <a:pt x="373098" y="435318"/>
                  </a:cubicBezTo>
                  <a:moveTo>
                    <a:pt x="1860966" y="480860"/>
                  </a:moveTo>
                  <a:cubicBezTo>
                    <a:pt x="1849751" y="486973"/>
                    <a:pt x="1844534" y="498898"/>
                    <a:pt x="1839976" y="510164"/>
                  </a:cubicBezTo>
                  <a:cubicBezTo>
                    <a:pt x="1820246" y="502793"/>
                    <a:pt x="1792899" y="501654"/>
                    <a:pt x="1782884" y="524306"/>
                  </a:cubicBezTo>
                  <a:cubicBezTo>
                    <a:pt x="1771610" y="557504"/>
                    <a:pt x="1801715" y="588485"/>
                    <a:pt x="1832180" y="596335"/>
                  </a:cubicBezTo>
                  <a:cubicBezTo>
                    <a:pt x="1832180" y="603886"/>
                    <a:pt x="1832180" y="611496"/>
                    <a:pt x="1832120" y="619107"/>
                  </a:cubicBezTo>
                  <a:cubicBezTo>
                    <a:pt x="1839136" y="627796"/>
                    <a:pt x="1845793" y="636725"/>
                    <a:pt x="1853169" y="645114"/>
                  </a:cubicBezTo>
                  <a:cubicBezTo>
                    <a:pt x="1853110" y="629474"/>
                    <a:pt x="1853889" y="613833"/>
                    <a:pt x="1854069" y="598193"/>
                  </a:cubicBezTo>
                  <a:cubicBezTo>
                    <a:pt x="1869301" y="596755"/>
                    <a:pt x="1884234" y="593159"/>
                    <a:pt x="1898567" y="587646"/>
                  </a:cubicBezTo>
                  <a:cubicBezTo>
                    <a:pt x="1894249" y="581474"/>
                    <a:pt x="1889931" y="575302"/>
                    <a:pt x="1885673" y="569190"/>
                  </a:cubicBezTo>
                  <a:cubicBezTo>
                    <a:pt x="1875718" y="572006"/>
                    <a:pt x="1865583" y="574043"/>
                    <a:pt x="1855448" y="575542"/>
                  </a:cubicBezTo>
                  <a:cubicBezTo>
                    <a:pt x="1856408" y="563077"/>
                    <a:pt x="1857547" y="550613"/>
                    <a:pt x="1858687" y="538208"/>
                  </a:cubicBezTo>
                  <a:cubicBezTo>
                    <a:pt x="1874879" y="542942"/>
                    <a:pt x="1895689" y="549774"/>
                    <a:pt x="1908822" y="534853"/>
                  </a:cubicBezTo>
                  <a:cubicBezTo>
                    <a:pt x="1933590" y="508066"/>
                    <a:pt x="1890531" y="461924"/>
                    <a:pt x="1860966" y="480860"/>
                  </a:cubicBezTo>
                  <a:moveTo>
                    <a:pt x="303712" y="529639"/>
                  </a:moveTo>
                  <a:cubicBezTo>
                    <a:pt x="300474" y="550074"/>
                    <a:pt x="317505" y="570568"/>
                    <a:pt x="337895" y="571946"/>
                  </a:cubicBezTo>
                  <a:cubicBezTo>
                    <a:pt x="358945" y="571826"/>
                    <a:pt x="373877" y="554748"/>
                    <a:pt x="392528" y="547497"/>
                  </a:cubicBezTo>
                  <a:cubicBezTo>
                    <a:pt x="403023" y="543722"/>
                    <a:pt x="412498" y="556126"/>
                    <a:pt x="409200" y="565834"/>
                  </a:cubicBezTo>
                  <a:cubicBezTo>
                    <a:pt x="404222" y="585489"/>
                    <a:pt x="385212" y="596156"/>
                    <a:pt x="368360" y="604485"/>
                  </a:cubicBezTo>
                  <a:cubicBezTo>
                    <a:pt x="374837" y="609519"/>
                    <a:pt x="381254" y="614613"/>
                    <a:pt x="387791" y="619646"/>
                  </a:cubicBezTo>
                  <a:cubicBezTo>
                    <a:pt x="409320" y="608740"/>
                    <a:pt x="428690" y="590343"/>
                    <a:pt x="434867" y="566313"/>
                  </a:cubicBezTo>
                  <a:cubicBezTo>
                    <a:pt x="440745" y="543961"/>
                    <a:pt x="420954" y="519452"/>
                    <a:pt x="398046" y="519991"/>
                  </a:cubicBezTo>
                  <a:cubicBezTo>
                    <a:pt x="381554" y="521310"/>
                    <a:pt x="368300" y="532096"/>
                    <a:pt x="354327" y="539826"/>
                  </a:cubicBezTo>
                  <a:cubicBezTo>
                    <a:pt x="346951" y="545639"/>
                    <a:pt x="335017" y="546538"/>
                    <a:pt x="329739" y="537369"/>
                  </a:cubicBezTo>
                  <a:cubicBezTo>
                    <a:pt x="323922" y="521429"/>
                    <a:pt x="339274" y="508785"/>
                    <a:pt x="350849" y="500875"/>
                  </a:cubicBezTo>
                  <a:cubicBezTo>
                    <a:pt x="355586" y="502493"/>
                    <a:pt x="365122" y="505789"/>
                    <a:pt x="369859" y="507407"/>
                  </a:cubicBezTo>
                  <a:cubicBezTo>
                    <a:pt x="362123" y="497340"/>
                    <a:pt x="353427" y="488051"/>
                    <a:pt x="344432" y="479123"/>
                  </a:cubicBezTo>
                  <a:cubicBezTo>
                    <a:pt x="325361" y="489789"/>
                    <a:pt x="306111" y="506628"/>
                    <a:pt x="303712" y="529639"/>
                  </a:cubicBezTo>
                  <a:moveTo>
                    <a:pt x="255915" y="602688"/>
                  </a:moveTo>
                  <a:cubicBezTo>
                    <a:pt x="235885" y="617429"/>
                    <a:pt x="228209" y="642717"/>
                    <a:pt x="215315" y="663092"/>
                  </a:cubicBezTo>
                  <a:cubicBezTo>
                    <a:pt x="254536" y="685024"/>
                    <a:pt x="293817" y="706957"/>
                    <a:pt x="333097" y="728829"/>
                  </a:cubicBezTo>
                  <a:cubicBezTo>
                    <a:pt x="337895" y="720440"/>
                    <a:pt x="342573" y="712050"/>
                    <a:pt x="347311" y="703601"/>
                  </a:cubicBezTo>
                  <a:cubicBezTo>
                    <a:pt x="330159" y="694013"/>
                    <a:pt x="312947" y="684545"/>
                    <a:pt x="295916" y="674717"/>
                  </a:cubicBezTo>
                  <a:cubicBezTo>
                    <a:pt x="298075" y="672260"/>
                    <a:pt x="302393" y="667406"/>
                    <a:pt x="304612" y="664949"/>
                  </a:cubicBezTo>
                  <a:cubicBezTo>
                    <a:pt x="325781" y="661953"/>
                    <a:pt x="347430" y="664350"/>
                    <a:pt x="368720" y="661773"/>
                  </a:cubicBezTo>
                  <a:cubicBezTo>
                    <a:pt x="377356" y="654762"/>
                    <a:pt x="380354" y="642777"/>
                    <a:pt x="386411" y="633729"/>
                  </a:cubicBezTo>
                  <a:cubicBezTo>
                    <a:pt x="361703" y="634867"/>
                    <a:pt x="336996" y="636305"/>
                    <a:pt x="312288" y="637204"/>
                  </a:cubicBezTo>
                  <a:cubicBezTo>
                    <a:pt x="315706" y="608680"/>
                    <a:pt x="279664" y="586328"/>
                    <a:pt x="255915" y="602688"/>
                  </a:cubicBezTo>
                  <a:moveTo>
                    <a:pt x="1979887" y="644155"/>
                  </a:moveTo>
                  <a:cubicBezTo>
                    <a:pt x="1984445" y="653683"/>
                    <a:pt x="1989003" y="663271"/>
                    <a:pt x="1993620" y="672859"/>
                  </a:cubicBezTo>
                  <a:cubicBezTo>
                    <a:pt x="1959977" y="689219"/>
                    <a:pt x="1926154" y="705458"/>
                    <a:pt x="1892510" y="721818"/>
                  </a:cubicBezTo>
                  <a:cubicBezTo>
                    <a:pt x="1896588" y="730507"/>
                    <a:pt x="1900666" y="739196"/>
                    <a:pt x="1904804" y="747945"/>
                  </a:cubicBezTo>
                  <a:cubicBezTo>
                    <a:pt x="1938867" y="731885"/>
                    <a:pt x="1972571" y="715046"/>
                    <a:pt x="2006634" y="698987"/>
                  </a:cubicBezTo>
                  <a:cubicBezTo>
                    <a:pt x="2011072" y="708515"/>
                    <a:pt x="2015570" y="717983"/>
                    <a:pt x="2020067" y="727511"/>
                  </a:cubicBezTo>
                  <a:cubicBezTo>
                    <a:pt x="2027024" y="724634"/>
                    <a:pt x="2033860" y="721458"/>
                    <a:pt x="2040757" y="718222"/>
                  </a:cubicBezTo>
                  <a:cubicBezTo>
                    <a:pt x="2027264" y="690118"/>
                    <a:pt x="2013650" y="662073"/>
                    <a:pt x="1999977" y="634088"/>
                  </a:cubicBezTo>
                  <a:cubicBezTo>
                    <a:pt x="1993201" y="637384"/>
                    <a:pt x="1986544" y="640740"/>
                    <a:pt x="1979887" y="644155"/>
                  </a:cubicBezTo>
                  <a:moveTo>
                    <a:pt x="194806" y="707076"/>
                  </a:moveTo>
                  <a:cubicBezTo>
                    <a:pt x="185390" y="730986"/>
                    <a:pt x="175975" y="754896"/>
                    <a:pt x="166499" y="778746"/>
                  </a:cubicBezTo>
                  <a:cubicBezTo>
                    <a:pt x="208479" y="795166"/>
                    <a:pt x="250398" y="811705"/>
                    <a:pt x="292318" y="828125"/>
                  </a:cubicBezTo>
                  <a:cubicBezTo>
                    <a:pt x="301973" y="803016"/>
                    <a:pt x="312708" y="778327"/>
                    <a:pt x="321343" y="752799"/>
                  </a:cubicBezTo>
                  <a:cubicBezTo>
                    <a:pt x="314267" y="750402"/>
                    <a:pt x="307130" y="748185"/>
                    <a:pt x="299994" y="746028"/>
                  </a:cubicBezTo>
                  <a:cubicBezTo>
                    <a:pt x="294237" y="761728"/>
                    <a:pt x="288180" y="777308"/>
                    <a:pt x="282003" y="792829"/>
                  </a:cubicBezTo>
                  <a:cubicBezTo>
                    <a:pt x="269769" y="788035"/>
                    <a:pt x="257535" y="783421"/>
                    <a:pt x="245661" y="778027"/>
                  </a:cubicBezTo>
                  <a:cubicBezTo>
                    <a:pt x="252497" y="762747"/>
                    <a:pt x="258734" y="747166"/>
                    <a:pt x="264311" y="731346"/>
                  </a:cubicBezTo>
                  <a:cubicBezTo>
                    <a:pt x="260893" y="730387"/>
                    <a:pt x="254056" y="728530"/>
                    <a:pt x="250638" y="727571"/>
                  </a:cubicBezTo>
                  <a:cubicBezTo>
                    <a:pt x="244881" y="742971"/>
                    <a:pt x="238824" y="758312"/>
                    <a:pt x="232827" y="773593"/>
                  </a:cubicBezTo>
                  <a:cubicBezTo>
                    <a:pt x="221313" y="768679"/>
                    <a:pt x="209498" y="764604"/>
                    <a:pt x="198164" y="759451"/>
                  </a:cubicBezTo>
                  <a:cubicBezTo>
                    <a:pt x="204281" y="744769"/>
                    <a:pt x="210158" y="730028"/>
                    <a:pt x="215615" y="715046"/>
                  </a:cubicBezTo>
                  <a:cubicBezTo>
                    <a:pt x="208719" y="712350"/>
                    <a:pt x="201762" y="709713"/>
                    <a:pt x="194806" y="707076"/>
                  </a:cubicBezTo>
                  <a:moveTo>
                    <a:pt x="1927593" y="798522"/>
                  </a:moveTo>
                  <a:cubicBezTo>
                    <a:pt x="1935869" y="823810"/>
                    <a:pt x="1944744" y="848918"/>
                    <a:pt x="1953080" y="874207"/>
                  </a:cubicBezTo>
                  <a:cubicBezTo>
                    <a:pt x="1960337" y="872109"/>
                    <a:pt x="1967533" y="869652"/>
                    <a:pt x="1974610" y="866896"/>
                  </a:cubicBezTo>
                  <a:cubicBezTo>
                    <a:pt x="1969152" y="850836"/>
                    <a:pt x="1963575" y="834896"/>
                    <a:pt x="1958238" y="818776"/>
                  </a:cubicBezTo>
                  <a:cubicBezTo>
                    <a:pt x="1970472" y="814641"/>
                    <a:pt x="1982586" y="810387"/>
                    <a:pt x="1994880" y="806432"/>
                  </a:cubicBezTo>
                  <a:cubicBezTo>
                    <a:pt x="2000157" y="822372"/>
                    <a:pt x="2005614" y="838312"/>
                    <a:pt x="2011132" y="854192"/>
                  </a:cubicBezTo>
                  <a:cubicBezTo>
                    <a:pt x="2014430" y="852634"/>
                    <a:pt x="2021027" y="849458"/>
                    <a:pt x="2024265" y="847900"/>
                  </a:cubicBezTo>
                  <a:cubicBezTo>
                    <a:pt x="2018688" y="832439"/>
                    <a:pt x="2013051" y="817038"/>
                    <a:pt x="2008433" y="801278"/>
                  </a:cubicBezTo>
                  <a:cubicBezTo>
                    <a:pt x="2020067" y="797623"/>
                    <a:pt x="2031702" y="793848"/>
                    <a:pt x="2043336" y="790072"/>
                  </a:cubicBezTo>
                  <a:cubicBezTo>
                    <a:pt x="2048613" y="804994"/>
                    <a:pt x="2053651" y="820095"/>
                    <a:pt x="2058688" y="835136"/>
                  </a:cubicBezTo>
                  <a:cubicBezTo>
                    <a:pt x="2065885" y="832919"/>
                    <a:pt x="2073081" y="830581"/>
                    <a:pt x="2080278" y="828184"/>
                  </a:cubicBezTo>
                  <a:cubicBezTo>
                    <a:pt x="2072122" y="803735"/>
                    <a:pt x="2063606" y="779406"/>
                    <a:pt x="2055390" y="754956"/>
                  </a:cubicBezTo>
                  <a:cubicBezTo>
                    <a:pt x="2012811" y="769638"/>
                    <a:pt x="1970112" y="783900"/>
                    <a:pt x="1927593" y="798522"/>
                  </a:cubicBezTo>
                  <a:moveTo>
                    <a:pt x="161942" y="817518"/>
                  </a:moveTo>
                  <a:cubicBezTo>
                    <a:pt x="156424" y="824829"/>
                    <a:pt x="150967" y="832139"/>
                    <a:pt x="145510" y="839450"/>
                  </a:cubicBezTo>
                  <a:cubicBezTo>
                    <a:pt x="170338" y="857428"/>
                    <a:pt x="195345" y="875166"/>
                    <a:pt x="219873" y="893562"/>
                  </a:cubicBezTo>
                  <a:cubicBezTo>
                    <a:pt x="189348" y="898596"/>
                    <a:pt x="158823" y="903450"/>
                    <a:pt x="128298" y="908604"/>
                  </a:cubicBezTo>
                  <a:cubicBezTo>
                    <a:pt x="129917" y="917952"/>
                    <a:pt x="131537" y="927360"/>
                    <a:pt x="133216" y="936768"/>
                  </a:cubicBezTo>
                  <a:cubicBezTo>
                    <a:pt x="179393" y="928199"/>
                    <a:pt x="225990" y="921427"/>
                    <a:pt x="271988" y="911660"/>
                  </a:cubicBezTo>
                  <a:cubicBezTo>
                    <a:pt x="271388" y="908544"/>
                    <a:pt x="270188" y="902311"/>
                    <a:pt x="269589" y="899195"/>
                  </a:cubicBezTo>
                  <a:cubicBezTo>
                    <a:pt x="234146" y="871510"/>
                    <a:pt x="198164" y="844304"/>
                    <a:pt x="161942" y="817518"/>
                  </a:cubicBezTo>
                  <a:moveTo>
                    <a:pt x="1980547" y="906206"/>
                  </a:moveTo>
                  <a:cubicBezTo>
                    <a:pt x="1959977" y="931435"/>
                    <a:pt x="1967413" y="968528"/>
                    <a:pt x="1985104" y="993217"/>
                  </a:cubicBezTo>
                  <a:cubicBezTo>
                    <a:pt x="1990562" y="992019"/>
                    <a:pt x="2001537" y="989742"/>
                    <a:pt x="2006994" y="988543"/>
                  </a:cubicBezTo>
                  <a:cubicBezTo>
                    <a:pt x="2000037" y="971644"/>
                    <a:pt x="1988583" y="952768"/>
                    <a:pt x="1996499" y="934131"/>
                  </a:cubicBezTo>
                  <a:cubicBezTo>
                    <a:pt x="2007713" y="915255"/>
                    <a:pt x="2032721" y="909083"/>
                    <a:pt x="2053231" y="911899"/>
                  </a:cubicBezTo>
                  <a:cubicBezTo>
                    <a:pt x="2075660" y="915135"/>
                    <a:pt x="2089213" y="940184"/>
                    <a:pt x="2081897" y="961158"/>
                  </a:cubicBezTo>
                  <a:cubicBezTo>
                    <a:pt x="2075900" y="965472"/>
                    <a:pt x="2069723" y="969547"/>
                    <a:pt x="2063906" y="974041"/>
                  </a:cubicBezTo>
                  <a:cubicBezTo>
                    <a:pt x="2077759" y="973862"/>
                    <a:pt x="2091672" y="973083"/>
                    <a:pt x="2105525" y="971345"/>
                  </a:cubicBezTo>
                  <a:cubicBezTo>
                    <a:pt x="2109423" y="947135"/>
                    <a:pt x="2107564" y="919630"/>
                    <a:pt x="2090053" y="900813"/>
                  </a:cubicBezTo>
                  <a:cubicBezTo>
                    <a:pt x="2061207" y="870491"/>
                    <a:pt x="2007413" y="876124"/>
                    <a:pt x="1980547" y="906206"/>
                  </a:cubicBezTo>
                  <a:moveTo>
                    <a:pt x="119483" y="974521"/>
                  </a:moveTo>
                  <a:cubicBezTo>
                    <a:pt x="118163" y="984169"/>
                    <a:pt x="116964" y="993757"/>
                    <a:pt x="115764" y="1003405"/>
                  </a:cubicBezTo>
                  <a:cubicBezTo>
                    <a:pt x="160562" y="1008858"/>
                    <a:pt x="205300" y="1015030"/>
                    <a:pt x="250218" y="1019824"/>
                  </a:cubicBezTo>
                  <a:cubicBezTo>
                    <a:pt x="251358" y="1010296"/>
                    <a:pt x="252437" y="1000708"/>
                    <a:pt x="253577" y="991180"/>
                  </a:cubicBezTo>
                  <a:cubicBezTo>
                    <a:pt x="208839" y="985547"/>
                    <a:pt x="164161" y="979914"/>
                    <a:pt x="119483" y="974521"/>
                  </a:cubicBezTo>
                  <a:moveTo>
                    <a:pt x="1982106" y="1023839"/>
                  </a:moveTo>
                  <a:cubicBezTo>
                    <a:pt x="1982586" y="1033487"/>
                    <a:pt x="1983006" y="1043135"/>
                    <a:pt x="1983485" y="1052783"/>
                  </a:cubicBezTo>
                  <a:cubicBezTo>
                    <a:pt x="2002496" y="1052303"/>
                    <a:pt x="2021507" y="1051464"/>
                    <a:pt x="2040517" y="1050446"/>
                  </a:cubicBezTo>
                  <a:cubicBezTo>
                    <a:pt x="2040997" y="1063090"/>
                    <a:pt x="2041657" y="1075734"/>
                    <a:pt x="2042196" y="1088378"/>
                  </a:cubicBezTo>
                  <a:cubicBezTo>
                    <a:pt x="2023186" y="1089576"/>
                    <a:pt x="2004175" y="1090415"/>
                    <a:pt x="1985225" y="1091075"/>
                  </a:cubicBezTo>
                  <a:cubicBezTo>
                    <a:pt x="1985644" y="1100782"/>
                    <a:pt x="1986124" y="1110490"/>
                    <a:pt x="1986664" y="1120198"/>
                  </a:cubicBezTo>
                  <a:cubicBezTo>
                    <a:pt x="2031702" y="1118640"/>
                    <a:pt x="2076680" y="1116243"/>
                    <a:pt x="2121717" y="1114205"/>
                  </a:cubicBezTo>
                  <a:cubicBezTo>
                    <a:pt x="2121357" y="1104438"/>
                    <a:pt x="2120998" y="1094670"/>
                    <a:pt x="2120578" y="1084962"/>
                  </a:cubicBezTo>
                  <a:cubicBezTo>
                    <a:pt x="2101687" y="1085861"/>
                    <a:pt x="2082856" y="1086820"/>
                    <a:pt x="2064026" y="1087599"/>
                  </a:cubicBezTo>
                  <a:cubicBezTo>
                    <a:pt x="2063426" y="1074895"/>
                    <a:pt x="2062706" y="1062251"/>
                    <a:pt x="2062227" y="1049547"/>
                  </a:cubicBezTo>
                  <a:cubicBezTo>
                    <a:pt x="2081057" y="1048588"/>
                    <a:pt x="2099828" y="1047749"/>
                    <a:pt x="2118659" y="1046850"/>
                  </a:cubicBezTo>
                  <a:cubicBezTo>
                    <a:pt x="2118299" y="1037142"/>
                    <a:pt x="2117939" y="1027494"/>
                    <a:pt x="2117579" y="1017786"/>
                  </a:cubicBezTo>
                  <a:cubicBezTo>
                    <a:pt x="2072422" y="1019584"/>
                    <a:pt x="2027264" y="1021981"/>
                    <a:pt x="1982106" y="1023839"/>
                  </a:cubicBezTo>
                  <a:moveTo>
                    <a:pt x="110727" y="1056378"/>
                  </a:moveTo>
                  <a:cubicBezTo>
                    <a:pt x="110127" y="1065427"/>
                    <a:pt x="109587" y="1074535"/>
                    <a:pt x="109108" y="1083584"/>
                  </a:cubicBezTo>
                  <a:cubicBezTo>
                    <a:pt x="135615" y="1084363"/>
                    <a:pt x="162182" y="1084782"/>
                    <a:pt x="188689" y="1084902"/>
                  </a:cubicBezTo>
                  <a:cubicBezTo>
                    <a:pt x="165480" y="1102820"/>
                    <a:pt x="142511" y="1120977"/>
                    <a:pt x="119363" y="1138894"/>
                  </a:cubicBezTo>
                  <a:cubicBezTo>
                    <a:pt x="112106" y="1143209"/>
                    <a:pt x="108868" y="1150520"/>
                    <a:pt x="108448" y="1158790"/>
                  </a:cubicBezTo>
                  <a:cubicBezTo>
                    <a:pt x="153786" y="1160168"/>
                    <a:pt x="199183" y="1159748"/>
                    <a:pt x="244581" y="1159748"/>
                  </a:cubicBezTo>
                  <a:cubicBezTo>
                    <a:pt x="245061" y="1150580"/>
                    <a:pt x="245361" y="1141351"/>
                    <a:pt x="245481" y="1132183"/>
                  </a:cubicBezTo>
                  <a:cubicBezTo>
                    <a:pt x="219933" y="1132123"/>
                    <a:pt x="194446" y="1131883"/>
                    <a:pt x="168898" y="1130924"/>
                  </a:cubicBezTo>
                  <a:cubicBezTo>
                    <a:pt x="191627" y="1107614"/>
                    <a:pt x="220713" y="1091794"/>
                    <a:pt x="244041" y="1069262"/>
                  </a:cubicBezTo>
                  <a:cubicBezTo>
                    <a:pt x="244581" y="1066266"/>
                    <a:pt x="245720" y="1060333"/>
                    <a:pt x="246320" y="1057337"/>
                  </a:cubicBezTo>
                  <a:cubicBezTo>
                    <a:pt x="201102" y="1056618"/>
                    <a:pt x="155945" y="1056138"/>
                    <a:pt x="110727" y="1056378"/>
                  </a:cubicBezTo>
                  <a:moveTo>
                    <a:pt x="1985225" y="1153876"/>
                  </a:moveTo>
                  <a:cubicBezTo>
                    <a:pt x="1984505" y="1162924"/>
                    <a:pt x="1983725" y="1172033"/>
                    <a:pt x="1983065" y="1181141"/>
                  </a:cubicBezTo>
                  <a:cubicBezTo>
                    <a:pt x="2009093" y="1183838"/>
                    <a:pt x="2035180" y="1186235"/>
                    <a:pt x="2061147" y="1189651"/>
                  </a:cubicBezTo>
                  <a:cubicBezTo>
                    <a:pt x="2035600" y="1206550"/>
                    <a:pt x="2009093" y="1222010"/>
                    <a:pt x="1983485" y="1238669"/>
                  </a:cubicBezTo>
                  <a:cubicBezTo>
                    <a:pt x="1977488" y="1242385"/>
                    <a:pt x="1974310" y="1247958"/>
                    <a:pt x="1973950" y="1255388"/>
                  </a:cubicBezTo>
                  <a:cubicBezTo>
                    <a:pt x="2019108" y="1260362"/>
                    <a:pt x="2064326" y="1265096"/>
                    <a:pt x="2109543" y="1269830"/>
                  </a:cubicBezTo>
                  <a:cubicBezTo>
                    <a:pt x="2110503" y="1260602"/>
                    <a:pt x="2111462" y="1251313"/>
                    <a:pt x="2112422" y="1242085"/>
                  </a:cubicBezTo>
                  <a:cubicBezTo>
                    <a:pt x="2086455" y="1239268"/>
                    <a:pt x="2060487" y="1236572"/>
                    <a:pt x="2034580" y="1233755"/>
                  </a:cubicBezTo>
                  <a:cubicBezTo>
                    <a:pt x="2059228" y="1217336"/>
                    <a:pt x="2084596" y="1201935"/>
                    <a:pt x="2109663" y="1186115"/>
                  </a:cubicBezTo>
                  <a:cubicBezTo>
                    <a:pt x="2116260" y="1182220"/>
                    <a:pt x="2120518" y="1176467"/>
                    <a:pt x="2122497" y="1168857"/>
                  </a:cubicBezTo>
                  <a:cubicBezTo>
                    <a:pt x="2076979" y="1162145"/>
                    <a:pt x="2031102" y="1157831"/>
                    <a:pt x="1985225" y="1153876"/>
                  </a:cubicBezTo>
                  <a:moveTo>
                    <a:pt x="113366" y="1210624"/>
                  </a:moveTo>
                  <a:cubicBezTo>
                    <a:pt x="114265" y="1216917"/>
                    <a:pt x="116064" y="1229501"/>
                    <a:pt x="116964" y="1235793"/>
                  </a:cubicBezTo>
                  <a:cubicBezTo>
                    <a:pt x="148808" y="1231778"/>
                    <a:pt x="180353" y="1225426"/>
                    <a:pt x="212257" y="1222729"/>
                  </a:cubicBezTo>
                  <a:cubicBezTo>
                    <a:pt x="235585" y="1217636"/>
                    <a:pt x="242782" y="1259643"/>
                    <a:pt x="219513" y="1262639"/>
                  </a:cubicBezTo>
                  <a:cubicBezTo>
                    <a:pt x="187669" y="1268572"/>
                    <a:pt x="155465" y="1272227"/>
                    <a:pt x="123441" y="1276901"/>
                  </a:cubicBezTo>
                  <a:cubicBezTo>
                    <a:pt x="124640" y="1286609"/>
                    <a:pt x="125959" y="1296317"/>
                    <a:pt x="127099" y="1306085"/>
                  </a:cubicBezTo>
                  <a:cubicBezTo>
                    <a:pt x="159663" y="1300811"/>
                    <a:pt x="192467" y="1297336"/>
                    <a:pt x="224911" y="1291343"/>
                  </a:cubicBezTo>
                  <a:cubicBezTo>
                    <a:pt x="273727" y="1283613"/>
                    <a:pt x="264551" y="1200197"/>
                    <a:pt x="218014" y="1196782"/>
                  </a:cubicBezTo>
                  <a:cubicBezTo>
                    <a:pt x="182871" y="1198580"/>
                    <a:pt x="148268" y="1206430"/>
                    <a:pt x="113366" y="1210624"/>
                  </a:cubicBezTo>
                  <a:moveTo>
                    <a:pt x="1989602" y="1299433"/>
                  </a:moveTo>
                  <a:cubicBezTo>
                    <a:pt x="1952780" y="1311058"/>
                    <a:pt x="1937188" y="1363672"/>
                    <a:pt x="1962676" y="1392976"/>
                  </a:cubicBezTo>
                  <a:cubicBezTo>
                    <a:pt x="1981806" y="1415268"/>
                    <a:pt x="2013590" y="1423597"/>
                    <a:pt x="2042017" y="1420661"/>
                  </a:cubicBezTo>
                  <a:cubicBezTo>
                    <a:pt x="2083036" y="1414788"/>
                    <a:pt x="2102347" y="1357979"/>
                    <a:pt x="2078119" y="1326159"/>
                  </a:cubicBezTo>
                  <a:cubicBezTo>
                    <a:pt x="2057489" y="1301291"/>
                    <a:pt x="2020427" y="1290864"/>
                    <a:pt x="1989602" y="1299433"/>
                  </a:cubicBezTo>
                  <a:moveTo>
                    <a:pt x="153546" y="1407058"/>
                  </a:moveTo>
                  <a:cubicBezTo>
                    <a:pt x="156604" y="1415987"/>
                    <a:pt x="159663" y="1424975"/>
                    <a:pt x="162661" y="1433964"/>
                  </a:cubicBezTo>
                  <a:cubicBezTo>
                    <a:pt x="205660" y="1420841"/>
                    <a:pt x="248299" y="1406698"/>
                    <a:pt x="291118" y="1392916"/>
                  </a:cubicBezTo>
                  <a:cubicBezTo>
                    <a:pt x="288419" y="1383747"/>
                    <a:pt x="285721" y="1374579"/>
                    <a:pt x="283022" y="1365470"/>
                  </a:cubicBezTo>
                  <a:cubicBezTo>
                    <a:pt x="239603" y="1378534"/>
                    <a:pt x="196545" y="1392736"/>
                    <a:pt x="153546" y="1407058"/>
                  </a:cubicBezTo>
                  <a:moveTo>
                    <a:pt x="1927833" y="1425575"/>
                  </a:moveTo>
                  <a:cubicBezTo>
                    <a:pt x="1916738" y="1450683"/>
                    <a:pt x="1905824" y="1475851"/>
                    <a:pt x="1894849" y="1501020"/>
                  </a:cubicBezTo>
                  <a:cubicBezTo>
                    <a:pt x="1901626" y="1504316"/>
                    <a:pt x="1908582" y="1507252"/>
                    <a:pt x="1915779" y="1509769"/>
                  </a:cubicBezTo>
                  <a:cubicBezTo>
                    <a:pt x="1922735" y="1493529"/>
                    <a:pt x="1929752" y="1477290"/>
                    <a:pt x="1937008" y="1461170"/>
                  </a:cubicBezTo>
                  <a:cubicBezTo>
                    <a:pt x="1971311" y="1476151"/>
                    <a:pt x="2005734" y="1490953"/>
                    <a:pt x="2040037" y="1505934"/>
                  </a:cubicBezTo>
                  <a:cubicBezTo>
                    <a:pt x="2043936" y="1497185"/>
                    <a:pt x="2047774" y="1488436"/>
                    <a:pt x="2051732" y="1479747"/>
                  </a:cubicBezTo>
                  <a:cubicBezTo>
                    <a:pt x="2010712" y="1461050"/>
                    <a:pt x="1969032" y="1443792"/>
                    <a:pt x="1927833" y="1425575"/>
                  </a:cubicBezTo>
                  <a:moveTo>
                    <a:pt x="179393" y="1482923"/>
                  </a:moveTo>
                  <a:cubicBezTo>
                    <a:pt x="182931" y="1490593"/>
                    <a:pt x="186590" y="1498204"/>
                    <a:pt x="190428" y="1505694"/>
                  </a:cubicBezTo>
                  <a:cubicBezTo>
                    <a:pt x="219993" y="1492750"/>
                    <a:pt x="248779" y="1477709"/>
                    <a:pt x="279004" y="1466383"/>
                  </a:cubicBezTo>
                  <a:cubicBezTo>
                    <a:pt x="298674" y="1457515"/>
                    <a:pt x="315946" y="1491132"/>
                    <a:pt x="297835" y="1501979"/>
                  </a:cubicBezTo>
                  <a:cubicBezTo>
                    <a:pt x="268509" y="1517919"/>
                    <a:pt x="236905" y="1529304"/>
                    <a:pt x="207219" y="1544525"/>
                  </a:cubicBezTo>
                  <a:cubicBezTo>
                    <a:pt x="211357" y="1553095"/>
                    <a:pt x="215495" y="1561724"/>
                    <a:pt x="219573" y="1570353"/>
                  </a:cubicBezTo>
                  <a:cubicBezTo>
                    <a:pt x="250038" y="1555791"/>
                    <a:pt x="281583" y="1543567"/>
                    <a:pt x="311448" y="1527866"/>
                  </a:cubicBezTo>
                  <a:cubicBezTo>
                    <a:pt x="354627" y="1504436"/>
                    <a:pt x="317325" y="1425455"/>
                    <a:pt x="271628" y="1441874"/>
                  </a:cubicBezTo>
                  <a:cubicBezTo>
                    <a:pt x="240203" y="1453919"/>
                    <a:pt x="210278" y="1469499"/>
                    <a:pt x="179393" y="1482923"/>
                  </a:cubicBezTo>
                  <a:moveTo>
                    <a:pt x="244161" y="1615117"/>
                  </a:moveTo>
                  <a:cubicBezTo>
                    <a:pt x="249259" y="1623266"/>
                    <a:pt x="254476" y="1631416"/>
                    <a:pt x="259574" y="1639626"/>
                  </a:cubicBezTo>
                  <a:cubicBezTo>
                    <a:pt x="275646" y="1629678"/>
                    <a:pt x="291538" y="1619431"/>
                    <a:pt x="307430" y="1609184"/>
                  </a:cubicBezTo>
                  <a:cubicBezTo>
                    <a:pt x="314327" y="1619971"/>
                    <a:pt x="321343" y="1630697"/>
                    <a:pt x="328180" y="1641603"/>
                  </a:cubicBezTo>
                  <a:cubicBezTo>
                    <a:pt x="312168" y="1651611"/>
                    <a:pt x="296276" y="1661858"/>
                    <a:pt x="280623" y="1672405"/>
                  </a:cubicBezTo>
                  <a:cubicBezTo>
                    <a:pt x="285901" y="1680375"/>
                    <a:pt x="291238" y="1688345"/>
                    <a:pt x="296516" y="1696375"/>
                  </a:cubicBezTo>
                  <a:cubicBezTo>
                    <a:pt x="334297" y="1671985"/>
                    <a:pt x="372198" y="1647716"/>
                    <a:pt x="409920" y="1623266"/>
                  </a:cubicBezTo>
                  <a:cubicBezTo>
                    <a:pt x="404702" y="1615117"/>
                    <a:pt x="399425" y="1607027"/>
                    <a:pt x="394147" y="1598937"/>
                  </a:cubicBezTo>
                  <a:cubicBezTo>
                    <a:pt x="378195" y="1609424"/>
                    <a:pt x="362183" y="1619851"/>
                    <a:pt x="345811" y="1629678"/>
                  </a:cubicBezTo>
                  <a:cubicBezTo>
                    <a:pt x="339215" y="1618892"/>
                    <a:pt x="332318" y="1608285"/>
                    <a:pt x="325481" y="1597679"/>
                  </a:cubicBezTo>
                  <a:cubicBezTo>
                    <a:pt x="341433" y="1587312"/>
                    <a:pt x="357446" y="1576945"/>
                    <a:pt x="373458" y="1566697"/>
                  </a:cubicBezTo>
                  <a:cubicBezTo>
                    <a:pt x="367461" y="1559566"/>
                    <a:pt x="364522" y="1548241"/>
                    <a:pt x="356366" y="1543686"/>
                  </a:cubicBezTo>
                  <a:cubicBezTo>
                    <a:pt x="318405" y="1566518"/>
                    <a:pt x="281883" y="1591866"/>
                    <a:pt x="244161" y="1615117"/>
                  </a:cubicBezTo>
                  <a:moveTo>
                    <a:pt x="1881296" y="1545005"/>
                  </a:moveTo>
                  <a:cubicBezTo>
                    <a:pt x="1851310" y="1557409"/>
                    <a:pt x="1832540" y="1596840"/>
                    <a:pt x="1848612" y="1626682"/>
                  </a:cubicBezTo>
                  <a:cubicBezTo>
                    <a:pt x="1861925" y="1651131"/>
                    <a:pt x="1888132" y="1667431"/>
                    <a:pt x="1915119" y="1672405"/>
                  </a:cubicBezTo>
                  <a:cubicBezTo>
                    <a:pt x="1961716" y="1679236"/>
                    <a:pt x="1998778" y="1615836"/>
                    <a:pt x="1969752" y="1578622"/>
                  </a:cubicBezTo>
                  <a:cubicBezTo>
                    <a:pt x="1949902" y="1552855"/>
                    <a:pt x="1913920" y="1532780"/>
                    <a:pt x="1881296" y="1545005"/>
                  </a:cubicBezTo>
                  <a:moveTo>
                    <a:pt x="329079" y="1739820"/>
                  </a:moveTo>
                  <a:cubicBezTo>
                    <a:pt x="335136" y="1746652"/>
                    <a:pt x="341194" y="1753543"/>
                    <a:pt x="347251" y="1760434"/>
                  </a:cubicBezTo>
                  <a:cubicBezTo>
                    <a:pt x="366981" y="1743715"/>
                    <a:pt x="385692" y="1725858"/>
                    <a:pt x="405842" y="1709558"/>
                  </a:cubicBezTo>
                  <a:cubicBezTo>
                    <a:pt x="401284" y="1741977"/>
                    <a:pt x="393488" y="1773977"/>
                    <a:pt x="389770" y="1806457"/>
                  </a:cubicBezTo>
                  <a:cubicBezTo>
                    <a:pt x="391509" y="1809153"/>
                    <a:pt x="395047" y="1814427"/>
                    <a:pt x="396786" y="1817123"/>
                  </a:cubicBezTo>
                  <a:cubicBezTo>
                    <a:pt x="430610" y="1786981"/>
                    <a:pt x="464793" y="1757198"/>
                    <a:pt x="498616" y="1726936"/>
                  </a:cubicBezTo>
                  <a:cubicBezTo>
                    <a:pt x="492019" y="1720225"/>
                    <a:pt x="485662" y="1713273"/>
                    <a:pt x="479126" y="1706442"/>
                  </a:cubicBezTo>
                  <a:cubicBezTo>
                    <a:pt x="460295" y="1724300"/>
                    <a:pt x="440804" y="1741438"/>
                    <a:pt x="421014" y="1758217"/>
                  </a:cubicBezTo>
                  <a:cubicBezTo>
                    <a:pt x="425572" y="1725558"/>
                    <a:pt x="433668" y="1693498"/>
                    <a:pt x="437566" y="1660779"/>
                  </a:cubicBezTo>
                  <a:cubicBezTo>
                    <a:pt x="436007" y="1658023"/>
                    <a:pt x="432828" y="1652510"/>
                    <a:pt x="431209" y="1649753"/>
                  </a:cubicBezTo>
                  <a:cubicBezTo>
                    <a:pt x="397026" y="1679596"/>
                    <a:pt x="362963" y="1709618"/>
                    <a:pt x="329079" y="1739820"/>
                  </a:cubicBezTo>
                  <a:moveTo>
                    <a:pt x="1745822" y="1726217"/>
                  </a:moveTo>
                  <a:cubicBezTo>
                    <a:pt x="1762674" y="1740479"/>
                    <a:pt x="1779286" y="1755041"/>
                    <a:pt x="1796078" y="1769423"/>
                  </a:cubicBezTo>
                  <a:cubicBezTo>
                    <a:pt x="1805733" y="1758037"/>
                    <a:pt x="1815688" y="1746891"/>
                    <a:pt x="1826003" y="1736105"/>
                  </a:cubicBezTo>
                  <a:cubicBezTo>
                    <a:pt x="1821985" y="1732989"/>
                    <a:pt x="1818746" y="1729154"/>
                    <a:pt x="1816228" y="1724779"/>
                  </a:cubicBezTo>
                  <a:cubicBezTo>
                    <a:pt x="1811130" y="1730592"/>
                    <a:pt x="1806033" y="1736464"/>
                    <a:pt x="1800995" y="1742337"/>
                  </a:cubicBezTo>
                  <a:cubicBezTo>
                    <a:pt x="1791340" y="1734067"/>
                    <a:pt x="1781745" y="1725678"/>
                    <a:pt x="1772269" y="1717229"/>
                  </a:cubicBezTo>
                  <a:cubicBezTo>
                    <a:pt x="1781145" y="1705843"/>
                    <a:pt x="1791220" y="1690802"/>
                    <a:pt x="1807952" y="1692839"/>
                  </a:cubicBezTo>
                  <a:cubicBezTo>
                    <a:pt x="1830141" y="1695236"/>
                    <a:pt x="1850771" y="1712614"/>
                    <a:pt x="1856528" y="1734307"/>
                  </a:cubicBezTo>
                  <a:cubicBezTo>
                    <a:pt x="1864504" y="1758097"/>
                    <a:pt x="1836258" y="1787820"/>
                    <a:pt x="1813109" y="1771820"/>
                  </a:cubicBezTo>
                  <a:cubicBezTo>
                    <a:pt x="1820546" y="1782187"/>
                    <a:pt x="1828342" y="1792554"/>
                    <a:pt x="1837817" y="1801303"/>
                  </a:cubicBezTo>
                  <a:cubicBezTo>
                    <a:pt x="1857907" y="1790636"/>
                    <a:pt x="1877518" y="1774936"/>
                    <a:pt x="1883035" y="1751805"/>
                  </a:cubicBezTo>
                  <a:cubicBezTo>
                    <a:pt x="1893410" y="1705723"/>
                    <a:pt x="1848192" y="1658203"/>
                    <a:pt x="1801775" y="1664435"/>
                  </a:cubicBezTo>
                  <a:cubicBezTo>
                    <a:pt x="1772269" y="1670547"/>
                    <a:pt x="1752779" y="1698412"/>
                    <a:pt x="1745822" y="1726217"/>
                  </a:cubicBezTo>
                  <a:moveTo>
                    <a:pt x="510910" y="1740659"/>
                  </a:moveTo>
                  <a:cubicBezTo>
                    <a:pt x="496877" y="1789018"/>
                    <a:pt x="482364" y="1837198"/>
                    <a:pt x="468751" y="1885617"/>
                  </a:cubicBezTo>
                  <a:cubicBezTo>
                    <a:pt x="478106" y="1888673"/>
                    <a:pt x="486502" y="1882921"/>
                    <a:pt x="494538" y="1879205"/>
                  </a:cubicBezTo>
                  <a:cubicBezTo>
                    <a:pt x="532200" y="1859550"/>
                    <a:pt x="570221" y="1840554"/>
                    <a:pt x="608002" y="1821198"/>
                  </a:cubicBezTo>
                  <a:cubicBezTo>
                    <a:pt x="600686" y="1815086"/>
                    <a:pt x="593309" y="1808914"/>
                    <a:pt x="585993" y="1802861"/>
                  </a:cubicBezTo>
                  <a:cubicBezTo>
                    <a:pt x="579036" y="1806876"/>
                    <a:pt x="572200" y="1810891"/>
                    <a:pt x="565303" y="1814966"/>
                  </a:cubicBezTo>
                  <a:cubicBezTo>
                    <a:pt x="552769" y="1804839"/>
                    <a:pt x="540356" y="1794531"/>
                    <a:pt x="528181" y="1784045"/>
                  </a:cubicBezTo>
                  <a:cubicBezTo>
                    <a:pt x="530580" y="1776254"/>
                    <a:pt x="533039" y="1768584"/>
                    <a:pt x="535318" y="1760794"/>
                  </a:cubicBezTo>
                  <a:cubicBezTo>
                    <a:pt x="527162" y="1754082"/>
                    <a:pt x="519066" y="1747371"/>
                    <a:pt x="510910" y="1740659"/>
                  </a:cubicBezTo>
                  <a:moveTo>
                    <a:pt x="1669540" y="1781887"/>
                  </a:moveTo>
                  <a:cubicBezTo>
                    <a:pt x="1681234" y="1796449"/>
                    <a:pt x="1694787" y="1809513"/>
                    <a:pt x="1705342" y="1825033"/>
                  </a:cubicBezTo>
                  <a:cubicBezTo>
                    <a:pt x="1710140" y="1852419"/>
                    <a:pt x="1711519" y="1880344"/>
                    <a:pt x="1714937" y="1907969"/>
                  </a:cubicBezTo>
                  <a:cubicBezTo>
                    <a:pt x="1723873" y="1905512"/>
                    <a:pt x="1732749" y="1903055"/>
                    <a:pt x="1741684" y="1900598"/>
                  </a:cubicBezTo>
                  <a:cubicBezTo>
                    <a:pt x="1739465" y="1879505"/>
                    <a:pt x="1736887" y="1858531"/>
                    <a:pt x="1733828" y="1837558"/>
                  </a:cubicBezTo>
                  <a:cubicBezTo>
                    <a:pt x="1754638" y="1841153"/>
                    <a:pt x="1774368" y="1848943"/>
                    <a:pt x="1795118" y="1852778"/>
                  </a:cubicBezTo>
                  <a:cubicBezTo>
                    <a:pt x="1802194" y="1846966"/>
                    <a:pt x="1804354" y="1836599"/>
                    <a:pt x="1809271" y="1828928"/>
                  </a:cubicBezTo>
                  <a:cubicBezTo>
                    <a:pt x="1787022" y="1821318"/>
                    <a:pt x="1764113" y="1815925"/>
                    <a:pt x="1741445" y="1809692"/>
                  </a:cubicBezTo>
                  <a:cubicBezTo>
                    <a:pt x="1717876" y="1804239"/>
                    <a:pt x="1708281" y="1778651"/>
                    <a:pt x="1691909" y="1763311"/>
                  </a:cubicBezTo>
                  <a:cubicBezTo>
                    <a:pt x="1684413" y="1769483"/>
                    <a:pt x="1676976" y="1775655"/>
                    <a:pt x="1669540" y="1781887"/>
                  </a:cubicBezTo>
                  <a:moveTo>
                    <a:pt x="916970" y="1965677"/>
                  </a:moveTo>
                  <a:cubicBezTo>
                    <a:pt x="907195" y="1982036"/>
                    <a:pt x="891423" y="1992403"/>
                    <a:pt x="874031" y="1999295"/>
                  </a:cubicBezTo>
                  <a:cubicBezTo>
                    <a:pt x="874151" y="2007924"/>
                    <a:pt x="874331" y="2016613"/>
                    <a:pt x="874691" y="2025302"/>
                  </a:cubicBezTo>
                  <a:cubicBezTo>
                    <a:pt x="886745" y="2020088"/>
                    <a:pt x="898499" y="2014216"/>
                    <a:pt x="909714" y="2007444"/>
                  </a:cubicBezTo>
                  <a:cubicBezTo>
                    <a:pt x="909294" y="2034231"/>
                    <a:pt x="909534" y="2061017"/>
                    <a:pt x="909474" y="2087803"/>
                  </a:cubicBezTo>
                  <a:cubicBezTo>
                    <a:pt x="920448" y="2087803"/>
                    <a:pt x="931483" y="2087803"/>
                    <a:pt x="942458" y="2087803"/>
                  </a:cubicBezTo>
                  <a:cubicBezTo>
                    <a:pt x="942398" y="2047115"/>
                    <a:pt x="942518" y="2006426"/>
                    <a:pt x="942398" y="1965737"/>
                  </a:cubicBezTo>
                  <a:cubicBezTo>
                    <a:pt x="933882" y="1965677"/>
                    <a:pt x="925426" y="1965677"/>
                    <a:pt x="916970" y="1965677"/>
                  </a:cubicBezTo>
                  <a:moveTo>
                    <a:pt x="1183179" y="1966036"/>
                  </a:moveTo>
                  <a:cubicBezTo>
                    <a:pt x="1163149" y="1990486"/>
                    <a:pt x="1142459" y="2014336"/>
                    <a:pt x="1122309" y="2038725"/>
                  </a:cubicBezTo>
                  <a:cubicBezTo>
                    <a:pt x="1122309" y="2047354"/>
                    <a:pt x="1122309" y="2055983"/>
                    <a:pt x="1122429" y="2064612"/>
                  </a:cubicBezTo>
                  <a:cubicBezTo>
                    <a:pt x="1142879" y="2064612"/>
                    <a:pt x="1163329" y="2064612"/>
                    <a:pt x="1183779" y="2064612"/>
                  </a:cubicBezTo>
                  <a:cubicBezTo>
                    <a:pt x="1183779" y="2072343"/>
                    <a:pt x="1183839" y="2080073"/>
                    <a:pt x="1183899" y="2087863"/>
                  </a:cubicBezTo>
                  <a:cubicBezTo>
                    <a:pt x="1193374" y="2087863"/>
                    <a:pt x="1202850" y="2087803"/>
                    <a:pt x="1212385" y="2087744"/>
                  </a:cubicBezTo>
                  <a:cubicBezTo>
                    <a:pt x="1212325" y="2080073"/>
                    <a:pt x="1212265" y="2072403"/>
                    <a:pt x="1212265" y="2064792"/>
                  </a:cubicBezTo>
                  <a:cubicBezTo>
                    <a:pt x="1216043" y="2064732"/>
                    <a:pt x="1223539" y="2064553"/>
                    <a:pt x="1227258" y="2064493"/>
                  </a:cubicBezTo>
                  <a:cubicBezTo>
                    <a:pt x="1227317" y="2056343"/>
                    <a:pt x="1227377" y="2048193"/>
                    <a:pt x="1227317" y="2040043"/>
                  </a:cubicBezTo>
                  <a:cubicBezTo>
                    <a:pt x="1223539" y="2039983"/>
                    <a:pt x="1216043" y="2039864"/>
                    <a:pt x="1212325" y="2039804"/>
                  </a:cubicBezTo>
                  <a:cubicBezTo>
                    <a:pt x="1212325" y="2015055"/>
                    <a:pt x="1212325" y="1990366"/>
                    <a:pt x="1212265" y="1965617"/>
                  </a:cubicBezTo>
                  <a:cubicBezTo>
                    <a:pt x="1202550" y="1965677"/>
                    <a:pt x="1192894" y="1965797"/>
                    <a:pt x="1183179" y="1966036"/>
                  </a:cubicBezTo>
                  <a:moveTo>
                    <a:pt x="1007346" y="2036448"/>
                  </a:moveTo>
                  <a:cubicBezTo>
                    <a:pt x="1022158" y="2052867"/>
                    <a:pt x="1047166" y="2048672"/>
                    <a:pt x="1062998" y="2036028"/>
                  </a:cubicBezTo>
                  <a:cubicBezTo>
                    <a:pt x="1058141" y="2046935"/>
                    <a:pt x="1061019" y="2067069"/>
                    <a:pt x="1045667" y="2069586"/>
                  </a:cubicBezTo>
                  <a:cubicBezTo>
                    <a:pt x="1036731" y="2073661"/>
                    <a:pt x="1034152" y="2061317"/>
                    <a:pt x="1028275" y="2057481"/>
                  </a:cubicBezTo>
                  <a:cubicBezTo>
                    <a:pt x="1018020" y="2058680"/>
                    <a:pt x="1007825" y="2059938"/>
                    <a:pt x="997630" y="2061556"/>
                  </a:cubicBezTo>
                  <a:cubicBezTo>
                    <a:pt x="1010944" y="2101466"/>
                    <a:pt x="1077031" y="2098290"/>
                    <a:pt x="1089505" y="2059459"/>
                  </a:cubicBezTo>
                  <a:cubicBezTo>
                    <a:pt x="1096942" y="2035249"/>
                    <a:pt x="1097601" y="2006486"/>
                    <a:pt x="1083748" y="1984433"/>
                  </a:cubicBezTo>
                  <a:cubicBezTo>
                    <a:pt x="1070615" y="1964718"/>
                    <a:pt x="1043148" y="1962381"/>
                    <a:pt x="1022218" y="1968493"/>
                  </a:cubicBezTo>
                  <a:cubicBezTo>
                    <a:pt x="994452" y="1976823"/>
                    <a:pt x="986536" y="2017152"/>
                    <a:pt x="1007346" y="2036448"/>
                  </a:cubicBezTo>
                  <a:moveTo>
                    <a:pt x="1269057" y="1968194"/>
                  </a:moveTo>
                  <a:cubicBezTo>
                    <a:pt x="1265639" y="1989347"/>
                    <a:pt x="1262160" y="2010560"/>
                    <a:pt x="1258562" y="2031714"/>
                  </a:cubicBezTo>
                  <a:cubicBezTo>
                    <a:pt x="1267378" y="2033032"/>
                    <a:pt x="1276253" y="2034231"/>
                    <a:pt x="1285129" y="2035189"/>
                  </a:cubicBezTo>
                  <a:cubicBezTo>
                    <a:pt x="1292565" y="2030695"/>
                    <a:pt x="1300661" y="2025062"/>
                    <a:pt x="1309897" y="2027699"/>
                  </a:cubicBezTo>
                  <a:cubicBezTo>
                    <a:pt x="1327168" y="2035249"/>
                    <a:pt x="1324710" y="2070006"/>
                    <a:pt x="1304140" y="2069946"/>
                  </a:cubicBezTo>
                  <a:cubicBezTo>
                    <a:pt x="1294005" y="2071444"/>
                    <a:pt x="1290227" y="2060238"/>
                    <a:pt x="1285549" y="2053826"/>
                  </a:cubicBezTo>
                  <a:cubicBezTo>
                    <a:pt x="1274694" y="2054845"/>
                    <a:pt x="1263900" y="2056043"/>
                    <a:pt x="1253105" y="2057362"/>
                  </a:cubicBezTo>
                  <a:cubicBezTo>
                    <a:pt x="1263839" y="2090320"/>
                    <a:pt x="1306059" y="2097272"/>
                    <a:pt x="1333825" y="2082830"/>
                  </a:cubicBezTo>
                  <a:cubicBezTo>
                    <a:pt x="1356314" y="2069466"/>
                    <a:pt x="1362071" y="2032673"/>
                    <a:pt x="1340182" y="2016014"/>
                  </a:cubicBezTo>
                  <a:cubicBezTo>
                    <a:pt x="1326509" y="2003969"/>
                    <a:pt x="1307018" y="2006845"/>
                    <a:pt x="1291066" y="2011639"/>
                  </a:cubicBezTo>
                  <a:cubicBezTo>
                    <a:pt x="1291846" y="2007145"/>
                    <a:pt x="1293405" y="1998036"/>
                    <a:pt x="1294185" y="1993482"/>
                  </a:cubicBezTo>
                  <a:cubicBezTo>
                    <a:pt x="1312116" y="1993422"/>
                    <a:pt x="1330047" y="1993542"/>
                    <a:pt x="1347978" y="1993422"/>
                  </a:cubicBezTo>
                  <a:cubicBezTo>
                    <a:pt x="1348038" y="1984972"/>
                    <a:pt x="1348038" y="1976463"/>
                    <a:pt x="1347978" y="1968014"/>
                  </a:cubicBezTo>
                  <a:cubicBezTo>
                    <a:pt x="1321651" y="1968014"/>
                    <a:pt x="1295324" y="1967894"/>
                    <a:pt x="1269057" y="1968194"/>
                  </a:cubicBezTo>
                  <a:close/>
                </a:path>
              </a:pathLst>
            </a:custGeom>
            <a:solidFill>
              <a:srgbClr val="004694"/>
            </a:solid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62048190-59A1-4175-8AD4-8C52964392BE}"/>
                </a:ext>
              </a:extLst>
            </p:cNvPr>
            <p:cNvSpPr/>
            <p:nvPr/>
          </p:nvSpPr>
          <p:spPr>
            <a:xfrm>
              <a:off x="888689" y="4615773"/>
              <a:ext cx="71965" cy="95880"/>
            </a:xfrm>
            <a:custGeom>
              <a:avLst/>
              <a:gdLst>
                <a:gd name="connsiteX0" fmla="*/ 15768 w 71964"/>
                <a:gd name="connsiteY0" fmla="*/ 9736 h 95879"/>
                <a:gd name="connsiteX1" fmla="*/ 57268 w 71964"/>
                <a:gd name="connsiteY1" fmla="*/ 19264 h 95879"/>
                <a:gd name="connsiteX2" fmla="*/ 71361 w 71964"/>
                <a:gd name="connsiteY2" fmla="*/ 73736 h 95879"/>
                <a:gd name="connsiteX3" fmla="*/ 20745 w 71964"/>
                <a:gd name="connsiteY3" fmla="*/ 78949 h 95879"/>
                <a:gd name="connsiteX4" fmla="*/ 15768 w 71964"/>
                <a:gd name="connsiteY4" fmla="*/ 9736 h 95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64" h="95879">
                  <a:moveTo>
                    <a:pt x="15768" y="9736"/>
                  </a:moveTo>
                  <a:cubicBezTo>
                    <a:pt x="29381" y="-152"/>
                    <a:pt x="49351" y="4463"/>
                    <a:pt x="57268" y="19264"/>
                  </a:cubicBezTo>
                  <a:cubicBezTo>
                    <a:pt x="66923" y="35384"/>
                    <a:pt x="74839" y="54620"/>
                    <a:pt x="71361" y="73736"/>
                  </a:cubicBezTo>
                  <a:cubicBezTo>
                    <a:pt x="64764" y="94889"/>
                    <a:pt x="31600" y="98844"/>
                    <a:pt x="20745" y="78949"/>
                  </a:cubicBezTo>
                  <a:cubicBezTo>
                    <a:pt x="8512" y="59593"/>
                    <a:pt x="-6121" y="27294"/>
                    <a:pt x="15768" y="9736"/>
                  </a:cubicBezTo>
                  <a:close/>
                </a:path>
              </a:pathLst>
            </a:custGeom>
            <a:solidFill>
              <a:srgbClr val="004694"/>
            </a:solid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F876EAA5-0AE9-4166-8E9B-635EB5662C57}"/>
                </a:ext>
              </a:extLst>
            </p:cNvPr>
            <p:cNvSpPr/>
            <p:nvPr/>
          </p:nvSpPr>
          <p:spPr>
            <a:xfrm>
              <a:off x="517876" y="4787576"/>
              <a:ext cx="1493265" cy="1492127"/>
            </a:xfrm>
            <a:custGeom>
              <a:avLst/>
              <a:gdLst>
                <a:gd name="connsiteX0" fmla="*/ 669461 w 1493265"/>
                <a:gd name="connsiteY0" fmla="*/ 8719 h 1492127"/>
                <a:gd name="connsiteX1" fmla="*/ 1122658 w 1493265"/>
                <a:gd name="connsiteY1" fmla="*/ 104838 h 1492127"/>
                <a:gd name="connsiteX2" fmla="*/ 1451896 w 1493265"/>
                <a:gd name="connsiteY2" fmla="*/ 501600 h 1492127"/>
                <a:gd name="connsiteX3" fmla="*/ 1442781 w 1493265"/>
                <a:gd name="connsiteY3" fmla="*/ 1017672 h 1492127"/>
                <a:gd name="connsiteX4" fmla="*/ 1084277 w 1493265"/>
                <a:gd name="connsiteY4" fmla="*/ 1410719 h 1492127"/>
                <a:gd name="connsiteX5" fmla="*/ 605413 w 1493265"/>
                <a:gd name="connsiteY5" fmla="*/ 1476517 h 1492127"/>
                <a:gd name="connsiteX6" fmla="*/ 161451 w 1493265"/>
                <a:gd name="connsiteY6" fmla="*/ 1203499 h 1492127"/>
                <a:gd name="connsiteX7" fmla="*/ 4508 w 1493265"/>
                <a:gd name="connsiteY7" fmla="*/ 746872 h 1492127"/>
                <a:gd name="connsiteX8" fmla="*/ 178363 w 1493265"/>
                <a:gd name="connsiteY8" fmla="*/ 270590 h 1492127"/>
                <a:gd name="connsiteX9" fmla="*/ 669461 w 1493265"/>
                <a:gd name="connsiteY9" fmla="*/ 8719 h 1492127"/>
                <a:gd name="connsiteX10" fmla="*/ 663584 w 1493265"/>
                <a:gd name="connsiteY10" fmla="*/ 32329 h 1492127"/>
                <a:gd name="connsiteX11" fmla="*/ 205889 w 1493265"/>
                <a:gd name="connsiteY11" fmla="*/ 274965 h 1492127"/>
                <a:gd name="connsiteX12" fmla="*/ 29276 w 1493265"/>
                <a:gd name="connsiteY12" fmla="*/ 740820 h 1492127"/>
                <a:gd name="connsiteX13" fmla="*/ 182081 w 1493265"/>
                <a:gd name="connsiteY13" fmla="*/ 1189057 h 1492127"/>
                <a:gd name="connsiteX14" fmla="*/ 581365 w 1493265"/>
                <a:gd name="connsiteY14" fmla="*/ 1445715 h 1492127"/>
                <a:gd name="connsiteX15" fmla="*/ 1082478 w 1493265"/>
                <a:gd name="connsiteY15" fmla="*/ 1384772 h 1492127"/>
                <a:gd name="connsiteX16" fmla="*/ 1412376 w 1493265"/>
                <a:gd name="connsiteY16" fmla="*/ 1030976 h 1492127"/>
                <a:gd name="connsiteX17" fmla="*/ 1440082 w 1493265"/>
                <a:gd name="connsiteY17" fmla="*/ 537076 h 1492127"/>
                <a:gd name="connsiteX18" fmla="*/ 1122538 w 1493265"/>
                <a:gd name="connsiteY18" fmla="*/ 130486 h 1492127"/>
                <a:gd name="connsiteX19" fmla="*/ 663584 w 1493265"/>
                <a:gd name="connsiteY19" fmla="*/ 32329 h 149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3265" h="1492127">
                  <a:moveTo>
                    <a:pt x="669461" y="8719"/>
                  </a:moveTo>
                  <a:cubicBezTo>
                    <a:pt x="825624" y="-8060"/>
                    <a:pt x="987005" y="25378"/>
                    <a:pt x="1122658" y="104838"/>
                  </a:cubicBezTo>
                  <a:cubicBezTo>
                    <a:pt x="1274683" y="192748"/>
                    <a:pt x="1393965" y="335788"/>
                    <a:pt x="1451896" y="501600"/>
                  </a:cubicBezTo>
                  <a:cubicBezTo>
                    <a:pt x="1510547" y="667352"/>
                    <a:pt x="1507309" y="854078"/>
                    <a:pt x="1442781" y="1017672"/>
                  </a:cubicBezTo>
                  <a:cubicBezTo>
                    <a:pt x="1376933" y="1186720"/>
                    <a:pt x="1246617" y="1329521"/>
                    <a:pt x="1084277" y="1410719"/>
                  </a:cubicBezTo>
                  <a:cubicBezTo>
                    <a:pt x="937949" y="1485326"/>
                    <a:pt x="766433" y="1508097"/>
                    <a:pt x="605413" y="1476517"/>
                  </a:cubicBezTo>
                  <a:cubicBezTo>
                    <a:pt x="430899" y="1442959"/>
                    <a:pt x="270418" y="1343663"/>
                    <a:pt x="161451" y="1203499"/>
                  </a:cubicBezTo>
                  <a:cubicBezTo>
                    <a:pt x="60041" y="1074481"/>
                    <a:pt x="3609" y="911006"/>
                    <a:pt x="4508" y="746872"/>
                  </a:cubicBezTo>
                  <a:cubicBezTo>
                    <a:pt x="3669" y="574169"/>
                    <a:pt x="66758" y="402305"/>
                    <a:pt x="178363" y="270590"/>
                  </a:cubicBezTo>
                  <a:cubicBezTo>
                    <a:pt x="300223" y="124434"/>
                    <a:pt x="480014" y="28075"/>
                    <a:pt x="669461" y="8719"/>
                  </a:cubicBezTo>
                  <a:moveTo>
                    <a:pt x="663584" y="32329"/>
                  </a:moveTo>
                  <a:cubicBezTo>
                    <a:pt x="487811" y="52644"/>
                    <a:pt x="321512" y="141332"/>
                    <a:pt x="205889" y="274965"/>
                  </a:cubicBezTo>
                  <a:cubicBezTo>
                    <a:pt x="93864" y="402604"/>
                    <a:pt x="29876" y="571053"/>
                    <a:pt x="29276" y="740820"/>
                  </a:cubicBezTo>
                  <a:cubicBezTo>
                    <a:pt x="27417" y="901778"/>
                    <a:pt x="82290" y="1062616"/>
                    <a:pt x="182081" y="1189057"/>
                  </a:cubicBezTo>
                  <a:cubicBezTo>
                    <a:pt x="281272" y="1316158"/>
                    <a:pt x="424302" y="1408442"/>
                    <a:pt x="581365" y="1445715"/>
                  </a:cubicBezTo>
                  <a:cubicBezTo>
                    <a:pt x="748502" y="1486164"/>
                    <a:pt x="930033" y="1464592"/>
                    <a:pt x="1082478" y="1384772"/>
                  </a:cubicBezTo>
                  <a:cubicBezTo>
                    <a:pt x="1228686" y="1309266"/>
                    <a:pt x="1347428" y="1182166"/>
                    <a:pt x="1412376" y="1030976"/>
                  </a:cubicBezTo>
                  <a:cubicBezTo>
                    <a:pt x="1479722" y="876550"/>
                    <a:pt x="1489438" y="698094"/>
                    <a:pt x="1440082" y="537076"/>
                  </a:cubicBezTo>
                  <a:cubicBezTo>
                    <a:pt x="1389227" y="368567"/>
                    <a:pt x="1273544" y="220913"/>
                    <a:pt x="1122538" y="130486"/>
                  </a:cubicBezTo>
                  <a:cubicBezTo>
                    <a:pt x="986225" y="47730"/>
                    <a:pt x="821846" y="12914"/>
                    <a:pt x="663584" y="32329"/>
                  </a:cubicBezTo>
                  <a:close/>
                </a:path>
              </a:pathLst>
            </a:custGeom>
            <a:solidFill>
              <a:srgbClr val="004694"/>
            </a:solid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E4A2E4FB-4727-4636-88F7-A317EACB3826}"/>
                </a:ext>
              </a:extLst>
            </p:cNvPr>
            <p:cNvSpPr/>
            <p:nvPr/>
          </p:nvSpPr>
          <p:spPr>
            <a:xfrm>
              <a:off x="2009516" y="4915447"/>
              <a:ext cx="41979" cy="35955"/>
            </a:xfrm>
            <a:custGeom>
              <a:avLst/>
              <a:gdLst>
                <a:gd name="connsiteX0" fmla="*/ 4515 w 41979"/>
                <a:gd name="connsiteY0" fmla="*/ 31679 h 35954"/>
                <a:gd name="connsiteX1" fmla="*/ 29523 w 41979"/>
                <a:gd name="connsiteY1" fmla="*/ 5792 h 35954"/>
                <a:gd name="connsiteX2" fmla="*/ 26404 w 41979"/>
                <a:gd name="connsiteY2" fmla="*/ 33117 h 35954"/>
                <a:gd name="connsiteX3" fmla="*/ 4515 w 41979"/>
                <a:gd name="connsiteY3" fmla="*/ 31679 h 35954"/>
              </a:gdLst>
              <a:ahLst/>
              <a:cxnLst>
                <a:cxn ang="0">
                  <a:pos x="connsiteX0" y="connsiteY0"/>
                </a:cxn>
                <a:cxn ang="0">
                  <a:pos x="connsiteX1" y="connsiteY1"/>
                </a:cxn>
                <a:cxn ang="0">
                  <a:pos x="connsiteX2" y="connsiteY2"/>
                </a:cxn>
                <a:cxn ang="0">
                  <a:pos x="connsiteX3" y="connsiteY3"/>
                </a:cxn>
              </a:cxnLst>
              <a:rect l="l" t="t" r="r" b="b"/>
              <a:pathLst>
                <a:path w="41979" h="35954">
                  <a:moveTo>
                    <a:pt x="4515" y="31679"/>
                  </a:moveTo>
                  <a:cubicBezTo>
                    <a:pt x="4035" y="18496"/>
                    <a:pt x="13750" y="-680"/>
                    <a:pt x="29523" y="5792"/>
                  </a:cubicBezTo>
                  <a:cubicBezTo>
                    <a:pt x="42356" y="11365"/>
                    <a:pt x="39777" y="29821"/>
                    <a:pt x="26404" y="33117"/>
                  </a:cubicBezTo>
                  <a:cubicBezTo>
                    <a:pt x="20947" y="32758"/>
                    <a:pt x="9972" y="32039"/>
                    <a:pt x="4515" y="31679"/>
                  </a:cubicBezTo>
                  <a:close/>
                </a:path>
              </a:pathLst>
            </a:custGeom>
            <a:solidFill>
              <a:srgbClr val="004694"/>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E7636BEF-5C3B-49F6-A41D-91451D035AF4}"/>
                </a:ext>
              </a:extLst>
            </p:cNvPr>
            <p:cNvSpPr/>
            <p:nvPr/>
          </p:nvSpPr>
          <p:spPr>
            <a:xfrm>
              <a:off x="680767" y="4938377"/>
              <a:ext cx="1091463" cy="988759"/>
            </a:xfrm>
            <a:custGeom>
              <a:avLst/>
              <a:gdLst>
                <a:gd name="connsiteX0" fmla="*/ 261891 w 1091462"/>
                <a:gd name="connsiteY0" fmla="*/ 222800 h 988758"/>
                <a:gd name="connsiteX1" fmla="*/ 624952 w 1091462"/>
                <a:gd name="connsiteY1" fmla="*/ 4494 h 988758"/>
                <a:gd name="connsiteX2" fmla="*/ 560724 w 1091462"/>
                <a:gd name="connsiteY2" fmla="*/ 60164 h 988758"/>
                <a:gd name="connsiteX3" fmla="*/ 332416 w 1091462"/>
                <a:gd name="connsiteY3" fmla="*/ 265347 h 988758"/>
                <a:gd name="connsiteX4" fmla="*/ 409119 w 1091462"/>
                <a:gd name="connsiteY4" fmla="*/ 365721 h 988758"/>
                <a:gd name="connsiteX5" fmla="*/ 401682 w 1091462"/>
                <a:gd name="connsiteY5" fmla="*/ 377946 h 988758"/>
                <a:gd name="connsiteX6" fmla="*/ 580814 w 1091462"/>
                <a:gd name="connsiteY6" fmla="*/ 545495 h 988758"/>
                <a:gd name="connsiteX7" fmla="*/ 798507 w 1091462"/>
                <a:gd name="connsiteY7" fmla="*/ 339654 h 988758"/>
                <a:gd name="connsiteX8" fmla="*/ 789392 w 1091462"/>
                <a:gd name="connsiteY8" fmla="*/ 276553 h 988758"/>
                <a:gd name="connsiteX9" fmla="*/ 782135 w 1091462"/>
                <a:gd name="connsiteY9" fmla="*/ 173362 h 988758"/>
                <a:gd name="connsiteX10" fmla="*/ 893140 w 1091462"/>
                <a:gd name="connsiteY10" fmla="*/ 95460 h 988758"/>
                <a:gd name="connsiteX11" fmla="*/ 1023936 w 1091462"/>
                <a:gd name="connsiteY11" fmla="*/ 160419 h 988758"/>
                <a:gd name="connsiteX12" fmla="*/ 1089184 w 1091462"/>
                <a:gd name="connsiteY12" fmla="*/ 290695 h 988758"/>
                <a:gd name="connsiteX13" fmla="*/ 1011042 w 1091462"/>
                <a:gd name="connsiteY13" fmla="*/ 401856 h 988758"/>
                <a:gd name="connsiteX14" fmla="*/ 908253 w 1091462"/>
                <a:gd name="connsiteY14" fmla="*/ 394305 h 988758"/>
                <a:gd name="connsiteX15" fmla="*/ 843665 w 1091462"/>
                <a:gd name="connsiteY15" fmla="*/ 385017 h 988758"/>
                <a:gd name="connsiteX16" fmla="*/ 633948 w 1091462"/>
                <a:gd name="connsiteY16" fmla="*/ 595832 h 988758"/>
                <a:gd name="connsiteX17" fmla="*/ 988913 w 1091462"/>
                <a:gd name="connsiteY17" fmla="*/ 927456 h 988758"/>
                <a:gd name="connsiteX18" fmla="*/ 939018 w 1091462"/>
                <a:gd name="connsiteY18" fmla="*/ 979111 h 988758"/>
                <a:gd name="connsiteX19" fmla="*/ 594907 w 1091462"/>
                <a:gd name="connsiteY19" fmla="*/ 632686 h 988758"/>
                <a:gd name="connsiteX20" fmla="*/ 461833 w 1091462"/>
                <a:gd name="connsiteY20" fmla="*/ 764640 h 988758"/>
                <a:gd name="connsiteX21" fmla="*/ 438324 w 1091462"/>
                <a:gd name="connsiteY21" fmla="*/ 764820 h 988758"/>
                <a:gd name="connsiteX22" fmla="*/ 426450 w 1091462"/>
                <a:gd name="connsiteY22" fmla="*/ 776386 h 988758"/>
                <a:gd name="connsiteX23" fmla="*/ 441743 w 1091462"/>
                <a:gd name="connsiteY23" fmla="*/ 791966 h 988758"/>
                <a:gd name="connsiteX24" fmla="*/ 411518 w 1091462"/>
                <a:gd name="connsiteY24" fmla="*/ 822348 h 988758"/>
                <a:gd name="connsiteX25" fmla="*/ 392327 w 1091462"/>
                <a:gd name="connsiteY25" fmla="*/ 814018 h 988758"/>
                <a:gd name="connsiteX26" fmla="*/ 222670 w 1091462"/>
                <a:gd name="connsiteY26" fmla="*/ 981748 h 988758"/>
                <a:gd name="connsiteX27" fmla="*/ 191246 w 1091462"/>
                <a:gd name="connsiteY27" fmla="*/ 950587 h 988758"/>
                <a:gd name="connsiteX28" fmla="*/ 219672 w 1091462"/>
                <a:gd name="connsiteY28" fmla="*/ 920924 h 988758"/>
                <a:gd name="connsiteX29" fmla="*/ 202940 w 1091462"/>
                <a:gd name="connsiteY29" fmla="*/ 902947 h 988758"/>
                <a:gd name="connsiteX30" fmla="*/ 221291 w 1091462"/>
                <a:gd name="connsiteY30" fmla="*/ 884730 h 988758"/>
                <a:gd name="connsiteX31" fmla="*/ 192745 w 1091462"/>
                <a:gd name="connsiteY31" fmla="*/ 893419 h 988758"/>
                <a:gd name="connsiteX32" fmla="*/ 150646 w 1091462"/>
                <a:gd name="connsiteY32" fmla="*/ 851411 h 988758"/>
                <a:gd name="connsiteX33" fmla="*/ 175234 w 1091462"/>
                <a:gd name="connsiteY33" fmla="*/ 826662 h 988758"/>
                <a:gd name="connsiteX34" fmla="*/ 197843 w 1091462"/>
                <a:gd name="connsiteY34" fmla="*/ 849194 h 988758"/>
                <a:gd name="connsiteX35" fmla="*/ 216374 w 1091462"/>
                <a:gd name="connsiteY35" fmla="*/ 831936 h 988758"/>
                <a:gd name="connsiteX36" fmla="*/ 193825 w 1091462"/>
                <a:gd name="connsiteY36" fmla="*/ 807966 h 988758"/>
                <a:gd name="connsiteX37" fmla="*/ 209957 w 1091462"/>
                <a:gd name="connsiteY37" fmla="*/ 792445 h 988758"/>
                <a:gd name="connsiteX38" fmla="*/ 232686 w 1091462"/>
                <a:gd name="connsiteY38" fmla="*/ 815037 h 988758"/>
                <a:gd name="connsiteX39" fmla="*/ 251096 w 1091462"/>
                <a:gd name="connsiteY39" fmla="*/ 796460 h 988758"/>
                <a:gd name="connsiteX40" fmla="*/ 228008 w 1091462"/>
                <a:gd name="connsiteY40" fmla="*/ 774228 h 988758"/>
                <a:gd name="connsiteX41" fmla="*/ 249897 w 1091462"/>
                <a:gd name="connsiteY41" fmla="*/ 752536 h 988758"/>
                <a:gd name="connsiteX42" fmla="*/ 291936 w 1091462"/>
                <a:gd name="connsiteY42" fmla="*/ 794962 h 988758"/>
                <a:gd name="connsiteX43" fmla="*/ 284440 w 1091462"/>
                <a:gd name="connsiteY43" fmla="*/ 822468 h 988758"/>
                <a:gd name="connsiteX44" fmla="*/ 302551 w 1091462"/>
                <a:gd name="connsiteY44" fmla="*/ 805030 h 988758"/>
                <a:gd name="connsiteX45" fmla="*/ 319163 w 1091462"/>
                <a:gd name="connsiteY45" fmla="*/ 822168 h 988758"/>
                <a:gd name="connsiteX46" fmla="*/ 364501 w 1091462"/>
                <a:gd name="connsiteY46" fmla="*/ 776925 h 988758"/>
                <a:gd name="connsiteX47" fmla="*/ 350048 w 1091462"/>
                <a:gd name="connsiteY47" fmla="*/ 762183 h 988758"/>
                <a:gd name="connsiteX48" fmla="*/ 381352 w 1091462"/>
                <a:gd name="connsiteY48" fmla="*/ 731262 h 988758"/>
                <a:gd name="connsiteX49" fmla="*/ 395685 w 1091462"/>
                <a:gd name="connsiteY49" fmla="*/ 745824 h 988758"/>
                <a:gd name="connsiteX50" fmla="*/ 407440 w 1091462"/>
                <a:gd name="connsiteY50" fmla="*/ 733779 h 988758"/>
                <a:gd name="connsiteX51" fmla="*/ 409479 w 1091462"/>
                <a:gd name="connsiteY51" fmla="*/ 706873 h 988758"/>
                <a:gd name="connsiteX52" fmla="*/ 543093 w 1091462"/>
                <a:gd name="connsiteY52" fmla="*/ 581690 h 988758"/>
                <a:gd name="connsiteX53" fmla="*/ 371577 w 1091462"/>
                <a:gd name="connsiteY53" fmla="*/ 407908 h 988758"/>
                <a:gd name="connsiteX54" fmla="*/ 361862 w 1091462"/>
                <a:gd name="connsiteY54" fmla="*/ 415279 h 988758"/>
                <a:gd name="connsiteX55" fmla="*/ 257873 w 1091462"/>
                <a:gd name="connsiteY55" fmla="*/ 341751 h 988758"/>
                <a:gd name="connsiteX56" fmla="*/ 66747 w 1091462"/>
                <a:gd name="connsiteY56" fmla="*/ 561196 h 988758"/>
                <a:gd name="connsiteX57" fmla="*/ 4498 w 1091462"/>
                <a:gd name="connsiteY57" fmla="*/ 639098 h 988758"/>
                <a:gd name="connsiteX58" fmla="*/ 213375 w 1091462"/>
                <a:gd name="connsiteY58" fmla="*/ 272178 h 988758"/>
                <a:gd name="connsiteX59" fmla="*/ 199822 w 1091462"/>
                <a:gd name="connsiteY59" fmla="*/ 246111 h 988758"/>
                <a:gd name="connsiteX60" fmla="*/ 234904 w 1091462"/>
                <a:gd name="connsiteY60" fmla="*/ 210096 h 988758"/>
                <a:gd name="connsiteX61" fmla="*/ 261891 w 1091462"/>
                <a:gd name="connsiteY61" fmla="*/ 222800 h 988758"/>
                <a:gd name="connsiteX62" fmla="*/ 292596 w 1091462"/>
                <a:gd name="connsiteY62" fmla="*/ 203684 h 988758"/>
                <a:gd name="connsiteX63" fmla="*/ 300512 w 1091462"/>
                <a:gd name="connsiteY63" fmla="*/ 210096 h 988758"/>
                <a:gd name="connsiteX64" fmla="*/ 542073 w 1091462"/>
                <a:gd name="connsiteY64" fmla="*/ 48419 h 988758"/>
                <a:gd name="connsiteX65" fmla="*/ 543633 w 1091462"/>
                <a:gd name="connsiteY65" fmla="*/ 39371 h 988758"/>
                <a:gd name="connsiteX66" fmla="*/ 292596 w 1091462"/>
                <a:gd name="connsiteY66" fmla="*/ 203684 h 988758"/>
                <a:gd name="connsiteX67" fmla="*/ 789691 w 1091462"/>
                <a:gd name="connsiteY67" fmla="*/ 181272 h 988758"/>
                <a:gd name="connsiteX68" fmla="*/ 801026 w 1091462"/>
                <a:gd name="connsiteY68" fmla="*/ 277811 h 988758"/>
                <a:gd name="connsiteX69" fmla="*/ 793230 w 1091462"/>
                <a:gd name="connsiteY69" fmla="*/ 313467 h 988758"/>
                <a:gd name="connsiteX70" fmla="*/ 812840 w 1091462"/>
                <a:gd name="connsiteY70" fmla="*/ 327489 h 988758"/>
                <a:gd name="connsiteX71" fmla="*/ 815059 w 1091462"/>
                <a:gd name="connsiteY71" fmla="*/ 278890 h 988758"/>
                <a:gd name="connsiteX72" fmla="*/ 802405 w 1091462"/>
                <a:gd name="connsiteY72" fmla="*/ 182052 h 988758"/>
                <a:gd name="connsiteX73" fmla="*/ 922406 w 1091462"/>
                <a:gd name="connsiteY73" fmla="*/ 118411 h 988758"/>
                <a:gd name="connsiteX74" fmla="*/ 899198 w 1091462"/>
                <a:gd name="connsiteY74" fmla="*/ 103670 h 988758"/>
                <a:gd name="connsiteX75" fmla="*/ 789691 w 1091462"/>
                <a:gd name="connsiteY75" fmla="*/ 181272 h 988758"/>
                <a:gd name="connsiteX76" fmla="*/ 847923 w 1091462"/>
                <a:gd name="connsiteY76" fmla="*/ 224239 h 988758"/>
                <a:gd name="connsiteX77" fmla="*/ 911192 w 1091462"/>
                <a:gd name="connsiteY77" fmla="*/ 273137 h 988758"/>
                <a:gd name="connsiteX78" fmla="*/ 965585 w 1091462"/>
                <a:gd name="connsiteY78" fmla="*/ 336538 h 988758"/>
                <a:gd name="connsiteX79" fmla="*/ 1020578 w 1091462"/>
                <a:gd name="connsiteY79" fmla="*/ 266965 h 988758"/>
                <a:gd name="connsiteX80" fmla="*/ 958808 w 1091462"/>
                <a:gd name="connsiteY80" fmla="*/ 225557 h 988758"/>
                <a:gd name="connsiteX81" fmla="*/ 911372 w 1091462"/>
                <a:gd name="connsiteY81" fmla="*/ 162516 h 988758"/>
                <a:gd name="connsiteX82" fmla="*/ 847923 w 1091462"/>
                <a:gd name="connsiteY82" fmla="*/ 224239 h 988758"/>
                <a:gd name="connsiteX83" fmla="*/ 230826 w 1091462"/>
                <a:gd name="connsiteY83" fmla="*/ 219145 h 988758"/>
                <a:gd name="connsiteX84" fmla="*/ 254335 w 1091462"/>
                <a:gd name="connsiteY84" fmla="*/ 229872 h 988758"/>
                <a:gd name="connsiteX85" fmla="*/ 230826 w 1091462"/>
                <a:gd name="connsiteY85" fmla="*/ 219145 h 988758"/>
                <a:gd name="connsiteX86" fmla="*/ 1031672 w 1091462"/>
                <a:gd name="connsiteY86" fmla="*/ 261272 h 988758"/>
                <a:gd name="connsiteX87" fmla="*/ 1021477 w 1091462"/>
                <a:gd name="connsiteY87" fmla="*/ 321317 h 988758"/>
                <a:gd name="connsiteX88" fmla="*/ 1035450 w 1091462"/>
                <a:gd name="connsiteY88" fmla="*/ 318920 h 988758"/>
                <a:gd name="connsiteX89" fmla="*/ 1028494 w 1091462"/>
                <a:gd name="connsiteY89" fmla="*/ 235265 h 988758"/>
                <a:gd name="connsiteX90" fmla="*/ 1031672 w 1091462"/>
                <a:gd name="connsiteY90" fmla="*/ 261272 h 988758"/>
                <a:gd name="connsiteX91" fmla="*/ 300752 w 1091462"/>
                <a:gd name="connsiteY91" fmla="*/ 253482 h 988758"/>
                <a:gd name="connsiteX92" fmla="*/ 314365 w 1091462"/>
                <a:gd name="connsiteY92" fmla="*/ 282066 h 988758"/>
                <a:gd name="connsiteX93" fmla="*/ 375235 w 1091462"/>
                <a:gd name="connsiteY93" fmla="*/ 360567 h 988758"/>
                <a:gd name="connsiteX94" fmla="*/ 381832 w 1091462"/>
                <a:gd name="connsiteY94" fmla="*/ 354155 h 988758"/>
                <a:gd name="connsiteX95" fmla="*/ 329058 w 1091462"/>
                <a:gd name="connsiteY95" fmla="*/ 284823 h 988758"/>
                <a:gd name="connsiteX96" fmla="*/ 300752 w 1091462"/>
                <a:gd name="connsiteY96" fmla="*/ 253482 h 988758"/>
                <a:gd name="connsiteX97" fmla="*/ 206418 w 1091462"/>
                <a:gd name="connsiteY97" fmla="*/ 292073 h 988758"/>
                <a:gd name="connsiteX98" fmla="*/ 175054 w 1091462"/>
                <a:gd name="connsiteY98" fmla="*/ 339354 h 988758"/>
                <a:gd name="connsiteX99" fmla="*/ 215654 w 1091462"/>
                <a:gd name="connsiteY99" fmla="*/ 293032 h 988758"/>
                <a:gd name="connsiteX100" fmla="*/ 206418 w 1091462"/>
                <a:gd name="connsiteY100" fmla="*/ 292073 h 988758"/>
                <a:gd name="connsiteX101" fmla="*/ 758387 w 1091462"/>
                <a:gd name="connsiteY101" fmla="*/ 395204 h 988758"/>
                <a:gd name="connsiteX102" fmla="*/ 448999 w 1091462"/>
                <a:gd name="connsiteY102" fmla="*/ 685180 h 988758"/>
                <a:gd name="connsiteX103" fmla="*/ 418354 w 1091462"/>
                <a:gd name="connsiteY103" fmla="*/ 715622 h 988758"/>
                <a:gd name="connsiteX104" fmla="*/ 429149 w 1091462"/>
                <a:gd name="connsiteY104" fmla="*/ 735457 h 988758"/>
                <a:gd name="connsiteX105" fmla="*/ 430468 w 1091462"/>
                <a:gd name="connsiteY105" fmla="*/ 716760 h 988758"/>
                <a:gd name="connsiteX106" fmla="*/ 811701 w 1091462"/>
                <a:gd name="connsiteY106" fmla="*/ 357331 h 988758"/>
                <a:gd name="connsiteX107" fmla="*/ 810381 w 1091462"/>
                <a:gd name="connsiteY107" fmla="*/ 348223 h 988758"/>
                <a:gd name="connsiteX108" fmla="*/ 758387 w 1091462"/>
                <a:gd name="connsiteY108" fmla="*/ 395204 h 988758"/>
                <a:gd name="connsiteX109" fmla="*/ 372297 w 1091462"/>
                <a:gd name="connsiteY109" fmla="*/ 367519 h 988758"/>
                <a:gd name="connsiteX110" fmla="*/ 370138 w 1091462"/>
                <a:gd name="connsiteY110" fmla="*/ 376328 h 988758"/>
                <a:gd name="connsiteX111" fmla="*/ 559885 w 1091462"/>
                <a:gd name="connsiteY111" fmla="*/ 560656 h 988758"/>
                <a:gd name="connsiteX112" fmla="*/ 569840 w 1091462"/>
                <a:gd name="connsiteY112" fmla="*/ 559877 h 988758"/>
                <a:gd name="connsiteX113" fmla="*/ 500874 w 1091462"/>
                <a:gd name="connsiteY113" fmla="*/ 490784 h 988758"/>
                <a:gd name="connsiteX114" fmla="*/ 372297 w 1091462"/>
                <a:gd name="connsiteY114" fmla="*/ 367519 h 988758"/>
                <a:gd name="connsiteX115" fmla="*/ 616557 w 1091462"/>
                <a:gd name="connsiteY115" fmla="*/ 606019 h 988758"/>
                <a:gd name="connsiteX116" fmla="*/ 627951 w 1091462"/>
                <a:gd name="connsiteY116" fmla="*/ 628132 h 988758"/>
                <a:gd name="connsiteX117" fmla="*/ 937818 w 1091462"/>
                <a:gd name="connsiteY117" fmla="*/ 929134 h 988758"/>
                <a:gd name="connsiteX118" fmla="*/ 952571 w 1091462"/>
                <a:gd name="connsiteY118" fmla="*/ 937703 h 988758"/>
                <a:gd name="connsiteX119" fmla="*/ 944895 w 1091462"/>
                <a:gd name="connsiteY119" fmla="*/ 922063 h 988758"/>
                <a:gd name="connsiteX120" fmla="*/ 652899 w 1091462"/>
                <a:gd name="connsiteY120" fmla="*/ 638559 h 988758"/>
                <a:gd name="connsiteX121" fmla="*/ 616557 w 1091462"/>
                <a:gd name="connsiteY121" fmla="*/ 606019 h 988758"/>
                <a:gd name="connsiteX122" fmla="*/ 366600 w 1091462"/>
                <a:gd name="connsiteY122" fmla="*/ 763022 h 988758"/>
                <a:gd name="connsiteX123" fmla="*/ 379973 w 1091462"/>
                <a:gd name="connsiteY123" fmla="*/ 776565 h 988758"/>
                <a:gd name="connsiteX124" fmla="*/ 319643 w 1091462"/>
                <a:gd name="connsiteY124" fmla="*/ 836370 h 988758"/>
                <a:gd name="connsiteX125" fmla="*/ 307948 w 1091462"/>
                <a:gd name="connsiteY125" fmla="*/ 825464 h 988758"/>
                <a:gd name="connsiteX126" fmla="*/ 319163 w 1091462"/>
                <a:gd name="connsiteY126" fmla="*/ 850632 h 988758"/>
                <a:gd name="connsiteX127" fmla="*/ 393346 w 1091462"/>
                <a:gd name="connsiteY127" fmla="*/ 776505 h 988758"/>
                <a:gd name="connsiteX128" fmla="*/ 381052 w 1091462"/>
                <a:gd name="connsiteY128" fmla="*/ 763921 h 988758"/>
                <a:gd name="connsiteX129" fmla="*/ 390048 w 1091462"/>
                <a:gd name="connsiteY129" fmla="*/ 752536 h 988758"/>
                <a:gd name="connsiteX130" fmla="*/ 366600 w 1091462"/>
                <a:gd name="connsiteY130" fmla="*/ 763022 h 988758"/>
                <a:gd name="connsiteX131" fmla="*/ 213435 w 1091462"/>
                <a:gd name="connsiteY131" fmla="*/ 941718 h 988758"/>
                <a:gd name="connsiteX132" fmla="*/ 202340 w 1091462"/>
                <a:gd name="connsiteY132" fmla="*/ 964489 h 988758"/>
                <a:gd name="connsiteX133" fmla="*/ 240602 w 1091462"/>
                <a:gd name="connsiteY133" fmla="*/ 925658 h 988758"/>
                <a:gd name="connsiteX134" fmla="*/ 213435 w 1091462"/>
                <a:gd name="connsiteY134" fmla="*/ 941718 h 9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091462" h="988758">
                  <a:moveTo>
                    <a:pt x="261891" y="222800"/>
                  </a:moveTo>
                  <a:cubicBezTo>
                    <a:pt x="361562" y="120928"/>
                    <a:pt x="487680" y="43805"/>
                    <a:pt x="624952" y="4494"/>
                  </a:cubicBezTo>
                  <a:cubicBezTo>
                    <a:pt x="612299" y="31700"/>
                    <a:pt x="584532" y="44764"/>
                    <a:pt x="560724" y="60164"/>
                  </a:cubicBezTo>
                  <a:cubicBezTo>
                    <a:pt x="473647" y="115355"/>
                    <a:pt x="403242" y="191520"/>
                    <a:pt x="332416" y="265347"/>
                  </a:cubicBezTo>
                  <a:cubicBezTo>
                    <a:pt x="357844" y="298905"/>
                    <a:pt x="383211" y="332523"/>
                    <a:pt x="409119" y="365721"/>
                  </a:cubicBezTo>
                  <a:cubicBezTo>
                    <a:pt x="406600" y="369796"/>
                    <a:pt x="404141" y="373871"/>
                    <a:pt x="401682" y="377946"/>
                  </a:cubicBezTo>
                  <a:cubicBezTo>
                    <a:pt x="461773" y="433376"/>
                    <a:pt x="521084" y="489645"/>
                    <a:pt x="580814" y="545495"/>
                  </a:cubicBezTo>
                  <a:cubicBezTo>
                    <a:pt x="653199" y="476702"/>
                    <a:pt x="726902" y="409226"/>
                    <a:pt x="798507" y="339654"/>
                  </a:cubicBezTo>
                  <a:cubicBezTo>
                    <a:pt x="782255" y="322635"/>
                    <a:pt x="775838" y="297287"/>
                    <a:pt x="789392" y="276553"/>
                  </a:cubicBezTo>
                  <a:cubicBezTo>
                    <a:pt x="774279" y="244673"/>
                    <a:pt x="768222" y="206681"/>
                    <a:pt x="782135" y="173362"/>
                  </a:cubicBezTo>
                  <a:cubicBezTo>
                    <a:pt x="800246" y="129557"/>
                    <a:pt x="844205" y="93722"/>
                    <a:pt x="893140" y="95460"/>
                  </a:cubicBezTo>
                  <a:cubicBezTo>
                    <a:pt x="943576" y="97258"/>
                    <a:pt x="988434" y="126621"/>
                    <a:pt x="1023936" y="160419"/>
                  </a:cubicBezTo>
                  <a:cubicBezTo>
                    <a:pt x="1057759" y="195774"/>
                    <a:pt x="1087085" y="240358"/>
                    <a:pt x="1089184" y="290695"/>
                  </a:cubicBezTo>
                  <a:cubicBezTo>
                    <a:pt x="1091043" y="339833"/>
                    <a:pt x="1055061" y="383818"/>
                    <a:pt x="1011042" y="401856"/>
                  </a:cubicBezTo>
                  <a:cubicBezTo>
                    <a:pt x="977819" y="415399"/>
                    <a:pt x="939738" y="410245"/>
                    <a:pt x="908253" y="394305"/>
                  </a:cubicBezTo>
                  <a:cubicBezTo>
                    <a:pt x="887023" y="407728"/>
                    <a:pt x="860996" y="401976"/>
                    <a:pt x="843665" y="385017"/>
                  </a:cubicBezTo>
                  <a:cubicBezTo>
                    <a:pt x="773799" y="455368"/>
                    <a:pt x="701595" y="523443"/>
                    <a:pt x="633948" y="595832"/>
                  </a:cubicBezTo>
                  <a:cubicBezTo>
                    <a:pt x="752989" y="705554"/>
                    <a:pt x="869812" y="817734"/>
                    <a:pt x="988913" y="927456"/>
                  </a:cubicBezTo>
                  <a:cubicBezTo>
                    <a:pt x="972781" y="945134"/>
                    <a:pt x="955690" y="961973"/>
                    <a:pt x="939018" y="979111"/>
                  </a:cubicBezTo>
                  <a:cubicBezTo>
                    <a:pt x="823935" y="863996"/>
                    <a:pt x="709631" y="748101"/>
                    <a:pt x="594907" y="632686"/>
                  </a:cubicBezTo>
                  <a:cubicBezTo>
                    <a:pt x="550589" y="676731"/>
                    <a:pt x="507170" y="721674"/>
                    <a:pt x="461833" y="764640"/>
                  </a:cubicBezTo>
                  <a:cubicBezTo>
                    <a:pt x="455536" y="772131"/>
                    <a:pt x="445881" y="766258"/>
                    <a:pt x="438324" y="764820"/>
                  </a:cubicBezTo>
                  <a:cubicBezTo>
                    <a:pt x="435326" y="767696"/>
                    <a:pt x="429389" y="773509"/>
                    <a:pt x="426450" y="776386"/>
                  </a:cubicBezTo>
                  <a:cubicBezTo>
                    <a:pt x="431548" y="781539"/>
                    <a:pt x="436645" y="786753"/>
                    <a:pt x="441743" y="791966"/>
                  </a:cubicBezTo>
                  <a:cubicBezTo>
                    <a:pt x="431548" y="801973"/>
                    <a:pt x="421473" y="812101"/>
                    <a:pt x="411518" y="822348"/>
                  </a:cubicBezTo>
                  <a:cubicBezTo>
                    <a:pt x="405580" y="819471"/>
                    <a:pt x="399164" y="807487"/>
                    <a:pt x="392327" y="814018"/>
                  </a:cubicBezTo>
                  <a:cubicBezTo>
                    <a:pt x="335235" y="869269"/>
                    <a:pt x="280302" y="926976"/>
                    <a:pt x="222670" y="981748"/>
                  </a:cubicBezTo>
                  <a:cubicBezTo>
                    <a:pt x="205579" y="997927"/>
                    <a:pt x="177453" y="968145"/>
                    <a:pt x="191246" y="950587"/>
                  </a:cubicBezTo>
                  <a:cubicBezTo>
                    <a:pt x="199582" y="939681"/>
                    <a:pt x="210017" y="930632"/>
                    <a:pt x="219672" y="920924"/>
                  </a:cubicBezTo>
                  <a:cubicBezTo>
                    <a:pt x="214155" y="914812"/>
                    <a:pt x="208577" y="908819"/>
                    <a:pt x="202940" y="902947"/>
                  </a:cubicBezTo>
                  <a:cubicBezTo>
                    <a:pt x="208997" y="896834"/>
                    <a:pt x="215114" y="890782"/>
                    <a:pt x="221291" y="884730"/>
                  </a:cubicBezTo>
                  <a:cubicBezTo>
                    <a:pt x="210077" y="870647"/>
                    <a:pt x="201621" y="886827"/>
                    <a:pt x="192745" y="893419"/>
                  </a:cubicBezTo>
                  <a:cubicBezTo>
                    <a:pt x="178652" y="879456"/>
                    <a:pt x="164619" y="865434"/>
                    <a:pt x="150646" y="851411"/>
                  </a:cubicBezTo>
                  <a:cubicBezTo>
                    <a:pt x="158802" y="843082"/>
                    <a:pt x="167078" y="834872"/>
                    <a:pt x="175234" y="826662"/>
                  </a:cubicBezTo>
                  <a:cubicBezTo>
                    <a:pt x="182790" y="834153"/>
                    <a:pt x="190346" y="841644"/>
                    <a:pt x="197843" y="849194"/>
                  </a:cubicBezTo>
                  <a:cubicBezTo>
                    <a:pt x="204140" y="843561"/>
                    <a:pt x="210317" y="837808"/>
                    <a:pt x="216374" y="831936"/>
                  </a:cubicBezTo>
                  <a:cubicBezTo>
                    <a:pt x="209357" y="823486"/>
                    <a:pt x="201021" y="816235"/>
                    <a:pt x="193825" y="807966"/>
                  </a:cubicBezTo>
                  <a:cubicBezTo>
                    <a:pt x="199042" y="802633"/>
                    <a:pt x="204439" y="797479"/>
                    <a:pt x="209957" y="792445"/>
                  </a:cubicBezTo>
                  <a:cubicBezTo>
                    <a:pt x="217513" y="799996"/>
                    <a:pt x="225129" y="807487"/>
                    <a:pt x="232686" y="815037"/>
                  </a:cubicBezTo>
                  <a:cubicBezTo>
                    <a:pt x="238863" y="808865"/>
                    <a:pt x="244979" y="802693"/>
                    <a:pt x="251096" y="796460"/>
                  </a:cubicBezTo>
                  <a:cubicBezTo>
                    <a:pt x="243360" y="789090"/>
                    <a:pt x="235744" y="781599"/>
                    <a:pt x="228008" y="774228"/>
                  </a:cubicBezTo>
                  <a:cubicBezTo>
                    <a:pt x="235204" y="766917"/>
                    <a:pt x="242581" y="759726"/>
                    <a:pt x="249897" y="752536"/>
                  </a:cubicBezTo>
                  <a:cubicBezTo>
                    <a:pt x="263750" y="766858"/>
                    <a:pt x="277843" y="780880"/>
                    <a:pt x="291936" y="794962"/>
                  </a:cubicBezTo>
                  <a:cubicBezTo>
                    <a:pt x="284440" y="803052"/>
                    <a:pt x="268908" y="813059"/>
                    <a:pt x="284440" y="822468"/>
                  </a:cubicBezTo>
                  <a:cubicBezTo>
                    <a:pt x="290437" y="816595"/>
                    <a:pt x="296494" y="810842"/>
                    <a:pt x="302551" y="805030"/>
                  </a:cubicBezTo>
                  <a:cubicBezTo>
                    <a:pt x="308008" y="810782"/>
                    <a:pt x="313586" y="816475"/>
                    <a:pt x="319163" y="822168"/>
                  </a:cubicBezTo>
                  <a:cubicBezTo>
                    <a:pt x="334336" y="807127"/>
                    <a:pt x="349388" y="792026"/>
                    <a:pt x="364501" y="776925"/>
                  </a:cubicBezTo>
                  <a:cubicBezTo>
                    <a:pt x="360902" y="773210"/>
                    <a:pt x="353646" y="765839"/>
                    <a:pt x="350048" y="762183"/>
                  </a:cubicBezTo>
                  <a:cubicBezTo>
                    <a:pt x="360423" y="751756"/>
                    <a:pt x="370738" y="741330"/>
                    <a:pt x="381352" y="731262"/>
                  </a:cubicBezTo>
                  <a:cubicBezTo>
                    <a:pt x="384951" y="734918"/>
                    <a:pt x="392147" y="742168"/>
                    <a:pt x="395685" y="745824"/>
                  </a:cubicBezTo>
                  <a:cubicBezTo>
                    <a:pt x="398624" y="742828"/>
                    <a:pt x="404501" y="736775"/>
                    <a:pt x="407440" y="733779"/>
                  </a:cubicBezTo>
                  <a:cubicBezTo>
                    <a:pt x="404561" y="724910"/>
                    <a:pt x="399583" y="713405"/>
                    <a:pt x="409479" y="706873"/>
                  </a:cubicBezTo>
                  <a:cubicBezTo>
                    <a:pt x="453917" y="665105"/>
                    <a:pt x="497935" y="622738"/>
                    <a:pt x="543093" y="581690"/>
                  </a:cubicBezTo>
                  <a:cubicBezTo>
                    <a:pt x="487140" y="522604"/>
                    <a:pt x="428789" y="465795"/>
                    <a:pt x="371577" y="407908"/>
                  </a:cubicBezTo>
                  <a:cubicBezTo>
                    <a:pt x="369178" y="409706"/>
                    <a:pt x="364261" y="413421"/>
                    <a:pt x="361862" y="415279"/>
                  </a:cubicBezTo>
                  <a:cubicBezTo>
                    <a:pt x="326120" y="392388"/>
                    <a:pt x="292716" y="365961"/>
                    <a:pt x="257873" y="341751"/>
                  </a:cubicBezTo>
                  <a:cubicBezTo>
                    <a:pt x="189507" y="410545"/>
                    <a:pt x="118862" y="478679"/>
                    <a:pt x="66747" y="561196"/>
                  </a:cubicBezTo>
                  <a:cubicBezTo>
                    <a:pt x="47497" y="588222"/>
                    <a:pt x="36402" y="623757"/>
                    <a:pt x="4498" y="639098"/>
                  </a:cubicBezTo>
                  <a:cubicBezTo>
                    <a:pt x="39820" y="501271"/>
                    <a:pt x="114724" y="374350"/>
                    <a:pt x="213375" y="272178"/>
                  </a:cubicBezTo>
                  <a:cubicBezTo>
                    <a:pt x="208877" y="263489"/>
                    <a:pt x="204379" y="254800"/>
                    <a:pt x="199822" y="246111"/>
                  </a:cubicBezTo>
                  <a:cubicBezTo>
                    <a:pt x="211156" y="233707"/>
                    <a:pt x="222790" y="221662"/>
                    <a:pt x="234904" y="210096"/>
                  </a:cubicBezTo>
                  <a:cubicBezTo>
                    <a:pt x="243900" y="214351"/>
                    <a:pt x="252896" y="218666"/>
                    <a:pt x="261891" y="222800"/>
                  </a:cubicBezTo>
                  <a:moveTo>
                    <a:pt x="292596" y="203684"/>
                  </a:moveTo>
                  <a:cubicBezTo>
                    <a:pt x="295235" y="205842"/>
                    <a:pt x="297873" y="207939"/>
                    <a:pt x="300512" y="210096"/>
                  </a:cubicBezTo>
                  <a:cubicBezTo>
                    <a:pt x="368159" y="139565"/>
                    <a:pt x="453497" y="88509"/>
                    <a:pt x="542073" y="48419"/>
                  </a:cubicBezTo>
                  <a:lnTo>
                    <a:pt x="543633" y="39371"/>
                  </a:lnTo>
                  <a:cubicBezTo>
                    <a:pt x="449839" y="75685"/>
                    <a:pt x="363541" y="132374"/>
                    <a:pt x="292596" y="203684"/>
                  </a:cubicBezTo>
                  <a:moveTo>
                    <a:pt x="789691" y="181272"/>
                  </a:moveTo>
                  <a:cubicBezTo>
                    <a:pt x="778657" y="213332"/>
                    <a:pt x="786393" y="248208"/>
                    <a:pt x="801026" y="277811"/>
                  </a:cubicBezTo>
                  <a:cubicBezTo>
                    <a:pt x="795389" y="288658"/>
                    <a:pt x="787772" y="300882"/>
                    <a:pt x="793230" y="313467"/>
                  </a:cubicBezTo>
                  <a:cubicBezTo>
                    <a:pt x="796108" y="321556"/>
                    <a:pt x="802285" y="336657"/>
                    <a:pt x="812840" y="327489"/>
                  </a:cubicBezTo>
                  <a:cubicBezTo>
                    <a:pt x="800966" y="312328"/>
                    <a:pt x="801266" y="292613"/>
                    <a:pt x="815059" y="278890"/>
                  </a:cubicBezTo>
                  <a:cubicBezTo>
                    <a:pt x="799167" y="249707"/>
                    <a:pt x="790531" y="214171"/>
                    <a:pt x="802405" y="182052"/>
                  </a:cubicBezTo>
                  <a:cubicBezTo>
                    <a:pt x="819377" y="134591"/>
                    <a:pt x="873110" y="104928"/>
                    <a:pt x="922406" y="118411"/>
                  </a:cubicBezTo>
                  <a:cubicBezTo>
                    <a:pt x="927144" y="101632"/>
                    <a:pt x="909572" y="105348"/>
                    <a:pt x="899198" y="103670"/>
                  </a:cubicBezTo>
                  <a:cubicBezTo>
                    <a:pt x="850562" y="100734"/>
                    <a:pt x="805524" y="136569"/>
                    <a:pt x="789691" y="181272"/>
                  </a:cubicBezTo>
                  <a:moveTo>
                    <a:pt x="847923" y="224239"/>
                  </a:moveTo>
                  <a:cubicBezTo>
                    <a:pt x="850981" y="254920"/>
                    <a:pt x="881506" y="275654"/>
                    <a:pt x="911192" y="273137"/>
                  </a:cubicBezTo>
                  <a:cubicBezTo>
                    <a:pt x="907953" y="304718"/>
                    <a:pt x="932841" y="336897"/>
                    <a:pt x="965585" y="336538"/>
                  </a:cubicBezTo>
                  <a:cubicBezTo>
                    <a:pt x="1001027" y="338875"/>
                    <a:pt x="1031312" y="301002"/>
                    <a:pt x="1020578" y="266965"/>
                  </a:cubicBezTo>
                  <a:cubicBezTo>
                    <a:pt x="1013921" y="239759"/>
                    <a:pt x="985795" y="223639"/>
                    <a:pt x="958808" y="225557"/>
                  </a:cubicBezTo>
                  <a:cubicBezTo>
                    <a:pt x="961387" y="196433"/>
                    <a:pt x="941237" y="166591"/>
                    <a:pt x="911372" y="162516"/>
                  </a:cubicBezTo>
                  <a:cubicBezTo>
                    <a:pt x="876529" y="155984"/>
                    <a:pt x="842226" y="189302"/>
                    <a:pt x="847923" y="224239"/>
                  </a:cubicBezTo>
                  <a:moveTo>
                    <a:pt x="230826" y="219145"/>
                  </a:moveTo>
                  <a:cubicBezTo>
                    <a:pt x="228248" y="227954"/>
                    <a:pt x="248518" y="238201"/>
                    <a:pt x="254335" y="229872"/>
                  </a:cubicBezTo>
                  <a:cubicBezTo>
                    <a:pt x="251516" y="221242"/>
                    <a:pt x="239102" y="217527"/>
                    <a:pt x="230826" y="219145"/>
                  </a:cubicBezTo>
                  <a:moveTo>
                    <a:pt x="1031672" y="261272"/>
                  </a:moveTo>
                  <a:cubicBezTo>
                    <a:pt x="1041867" y="281347"/>
                    <a:pt x="1033232" y="304058"/>
                    <a:pt x="1021477" y="321317"/>
                  </a:cubicBezTo>
                  <a:cubicBezTo>
                    <a:pt x="1025915" y="323594"/>
                    <a:pt x="1033411" y="325751"/>
                    <a:pt x="1035450" y="318920"/>
                  </a:cubicBezTo>
                  <a:cubicBezTo>
                    <a:pt x="1052962" y="293392"/>
                    <a:pt x="1048584" y="258036"/>
                    <a:pt x="1028494" y="235265"/>
                  </a:cubicBezTo>
                  <a:cubicBezTo>
                    <a:pt x="1016680" y="242396"/>
                    <a:pt x="1029394" y="252523"/>
                    <a:pt x="1031672" y="261272"/>
                  </a:cubicBezTo>
                  <a:moveTo>
                    <a:pt x="300752" y="253482"/>
                  </a:moveTo>
                  <a:cubicBezTo>
                    <a:pt x="299013" y="265167"/>
                    <a:pt x="308068" y="273437"/>
                    <a:pt x="314365" y="282066"/>
                  </a:cubicBezTo>
                  <a:cubicBezTo>
                    <a:pt x="335115" y="307834"/>
                    <a:pt x="354306" y="334860"/>
                    <a:pt x="375235" y="360567"/>
                  </a:cubicBezTo>
                  <a:cubicBezTo>
                    <a:pt x="381292" y="361946"/>
                    <a:pt x="383511" y="359788"/>
                    <a:pt x="381832" y="354155"/>
                  </a:cubicBezTo>
                  <a:cubicBezTo>
                    <a:pt x="365160" y="330425"/>
                    <a:pt x="346270" y="308193"/>
                    <a:pt x="329058" y="284823"/>
                  </a:cubicBezTo>
                  <a:cubicBezTo>
                    <a:pt x="320422" y="273677"/>
                    <a:pt x="312986" y="261032"/>
                    <a:pt x="300752" y="253482"/>
                  </a:cubicBezTo>
                  <a:moveTo>
                    <a:pt x="206418" y="292073"/>
                  </a:moveTo>
                  <a:cubicBezTo>
                    <a:pt x="195264" y="306755"/>
                    <a:pt x="174694" y="319339"/>
                    <a:pt x="175054" y="339354"/>
                  </a:cubicBezTo>
                  <a:cubicBezTo>
                    <a:pt x="191846" y="327070"/>
                    <a:pt x="203780" y="309751"/>
                    <a:pt x="215654" y="293032"/>
                  </a:cubicBezTo>
                  <a:cubicBezTo>
                    <a:pt x="213375" y="292793"/>
                    <a:pt x="208757" y="292313"/>
                    <a:pt x="206418" y="292073"/>
                  </a:cubicBezTo>
                  <a:moveTo>
                    <a:pt x="758387" y="395204"/>
                  </a:moveTo>
                  <a:cubicBezTo>
                    <a:pt x="655238" y="491803"/>
                    <a:pt x="552148" y="588521"/>
                    <a:pt x="448999" y="685180"/>
                  </a:cubicBezTo>
                  <a:cubicBezTo>
                    <a:pt x="438624" y="695128"/>
                    <a:pt x="426990" y="704056"/>
                    <a:pt x="418354" y="715622"/>
                  </a:cubicBezTo>
                  <a:cubicBezTo>
                    <a:pt x="415116" y="723951"/>
                    <a:pt x="421413" y="732581"/>
                    <a:pt x="429149" y="735457"/>
                  </a:cubicBezTo>
                  <a:cubicBezTo>
                    <a:pt x="429509" y="730783"/>
                    <a:pt x="430168" y="721435"/>
                    <a:pt x="430468" y="716760"/>
                  </a:cubicBezTo>
                  <a:cubicBezTo>
                    <a:pt x="556046" y="595473"/>
                    <a:pt x="685942" y="478440"/>
                    <a:pt x="811701" y="357331"/>
                  </a:cubicBezTo>
                  <a:lnTo>
                    <a:pt x="810381" y="348223"/>
                  </a:lnTo>
                  <a:cubicBezTo>
                    <a:pt x="791730" y="362365"/>
                    <a:pt x="775658" y="379444"/>
                    <a:pt x="758387" y="395204"/>
                  </a:cubicBezTo>
                  <a:moveTo>
                    <a:pt x="372297" y="367519"/>
                  </a:moveTo>
                  <a:lnTo>
                    <a:pt x="370138" y="376328"/>
                  </a:lnTo>
                  <a:cubicBezTo>
                    <a:pt x="432507" y="438530"/>
                    <a:pt x="495776" y="500192"/>
                    <a:pt x="559885" y="560656"/>
                  </a:cubicBezTo>
                  <a:cubicBezTo>
                    <a:pt x="562403" y="560477"/>
                    <a:pt x="567321" y="560057"/>
                    <a:pt x="569840" y="559877"/>
                  </a:cubicBezTo>
                  <a:cubicBezTo>
                    <a:pt x="548730" y="535068"/>
                    <a:pt x="523662" y="513975"/>
                    <a:pt x="500874" y="490784"/>
                  </a:cubicBezTo>
                  <a:cubicBezTo>
                    <a:pt x="457695" y="449975"/>
                    <a:pt x="416795" y="406829"/>
                    <a:pt x="372297" y="367519"/>
                  </a:cubicBezTo>
                  <a:moveTo>
                    <a:pt x="616557" y="606019"/>
                  </a:moveTo>
                  <a:cubicBezTo>
                    <a:pt x="612359" y="616207"/>
                    <a:pt x="622614" y="621720"/>
                    <a:pt x="627951" y="628132"/>
                  </a:cubicBezTo>
                  <a:cubicBezTo>
                    <a:pt x="731520" y="728146"/>
                    <a:pt x="834609" y="828700"/>
                    <a:pt x="937818" y="929134"/>
                  </a:cubicBezTo>
                  <a:cubicBezTo>
                    <a:pt x="942196" y="932789"/>
                    <a:pt x="947114" y="935666"/>
                    <a:pt x="952571" y="937703"/>
                  </a:cubicBezTo>
                  <a:cubicBezTo>
                    <a:pt x="952151" y="931411"/>
                    <a:pt x="949573" y="926198"/>
                    <a:pt x="944895" y="922063"/>
                  </a:cubicBezTo>
                  <a:cubicBezTo>
                    <a:pt x="847323" y="827861"/>
                    <a:pt x="750351" y="732940"/>
                    <a:pt x="652899" y="638559"/>
                  </a:cubicBezTo>
                  <a:cubicBezTo>
                    <a:pt x="641504" y="626933"/>
                    <a:pt x="629810" y="615428"/>
                    <a:pt x="616557" y="606019"/>
                  </a:cubicBezTo>
                  <a:moveTo>
                    <a:pt x="366600" y="763022"/>
                  </a:moveTo>
                  <a:cubicBezTo>
                    <a:pt x="369958" y="766378"/>
                    <a:pt x="376615" y="773150"/>
                    <a:pt x="379973" y="776565"/>
                  </a:cubicBezTo>
                  <a:cubicBezTo>
                    <a:pt x="359763" y="796400"/>
                    <a:pt x="340093" y="816775"/>
                    <a:pt x="319643" y="836370"/>
                  </a:cubicBezTo>
                  <a:cubicBezTo>
                    <a:pt x="316704" y="833614"/>
                    <a:pt x="310887" y="828161"/>
                    <a:pt x="307948" y="825464"/>
                  </a:cubicBezTo>
                  <a:cubicBezTo>
                    <a:pt x="290857" y="830138"/>
                    <a:pt x="314425" y="844160"/>
                    <a:pt x="319163" y="850632"/>
                  </a:cubicBezTo>
                  <a:cubicBezTo>
                    <a:pt x="343931" y="826003"/>
                    <a:pt x="368639" y="801254"/>
                    <a:pt x="393346" y="776505"/>
                  </a:cubicBezTo>
                  <a:cubicBezTo>
                    <a:pt x="390288" y="773389"/>
                    <a:pt x="384111" y="767097"/>
                    <a:pt x="381052" y="763921"/>
                  </a:cubicBezTo>
                  <a:cubicBezTo>
                    <a:pt x="383331" y="761105"/>
                    <a:pt x="387769" y="755352"/>
                    <a:pt x="390048" y="752536"/>
                  </a:cubicBezTo>
                  <a:cubicBezTo>
                    <a:pt x="379553" y="743247"/>
                    <a:pt x="374096" y="758828"/>
                    <a:pt x="366600" y="763022"/>
                  </a:cubicBezTo>
                  <a:moveTo>
                    <a:pt x="213435" y="941718"/>
                  </a:moveTo>
                  <a:cubicBezTo>
                    <a:pt x="208038" y="948250"/>
                    <a:pt x="198922" y="954362"/>
                    <a:pt x="202340" y="964489"/>
                  </a:cubicBezTo>
                  <a:cubicBezTo>
                    <a:pt x="217633" y="954302"/>
                    <a:pt x="230886" y="941299"/>
                    <a:pt x="240602" y="925658"/>
                  </a:cubicBezTo>
                  <a:cubicBezTo>
                    <a:pt x="228128" y="922662"/>
                    <a:pt x="221531" y="935006"/>
                    <a:pt x="213435" y="941718"/>
                  </a:cubicBezTo>
                  <a:close/>
                </a:path>
              </a:pathLst>
            </a:custGeom>
            <a:solidFill>
              <a:srgbClr val="004694"/>
            </a:solid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6C1109BB-C84E-4F73-BCE8-DDE801B7DEA1}"/>
                </a:ext>
              </a:extLst>
            </p:cNvPr>
            <p:cNvSpPr/>
            <p:nvPr/>
          </p:nvSpPr>
          <p:spPr>
            <a:xfrm>
              <a:off x="1953211" y="4944309"/>
              <a:ext cx="35982" cy="53932"/>
            </a:xfrm>
            <a:custGeom>
              <a:avLst/>
              <a:gdLst>
                <a:gd name="connsiteX0" fmla="*/ 5407 w 35982"/>
                <a:gd name="connsiteY0" fmla="*/ 16180 h 53932"/>
                <a:gd name="connsiteX1" fmla="*/ 33713 w 35982"/>
                <a:gd name="connsiteY1" fmla="*/ 4494 h 53932"/>
                <a:gd name="connsiteX2" fmla="*/ 30534 w 35982"/>
                <a:gd name="connsiteY2" fmla="*/ 51835 h 53932"/>
                <a:gd name="connsiteX3" fmla="*/ 5407 w 35982"/>
                <a:gd name="connsiteY3" fmla="*/ 16180 h 53932"/>
              </a:gdLst>
              <a:ahLst/>
              <a:cxnLst>
                <a:cxn ang="0">
                  <a:pos x="connsiteX0" y="connsiteY0"/>
                </a:cxn>
                <a:cxn ang="0">
                  <a:pos x="connsiteX1" y="connsiteY1"/>
                </a:cxn>
                <a:cxn ang="0">
                  <a:pos x="connsiteX2" y="connsiteY2"/>
                </a:cxn>
                <a:cxn ang="0">
                  <a:pos x="connsiteX3" y="connsiteY3"/>
                </a:cxn>
              </a:cxnLst>
              <a:rect l="l" t="t" r="r" b="b"/>
              <a:pathLst>
                <a:path w="35982" h="53932">
                  <a:moveTo>
                    <a:pt x="5407" y="16180"/>
                  </a:moveTo>
                  <a:cubicBezTo>
                    <a:pt x="10744" y="5393"/>
                    <a:pt x="23638" y="5992"/>
                    <a:pt x="33713" y="4494"/>
                  </a:cubicBezTo>
                  <a:cubicBezTo>
                    <a:pt x="33113" y="20314"/>
                    <a:pt x="32033" y="36075"/>
                    <a:pt x="30534" y="51835"/>
                  </a:cubicBezTo>
                  <a:cubicBezTo>
                    <a:pt x="15661" y="46921"/>
                    <a:pt x="609" y="33438"/>
                    <a:pt x="5407" y="16180"/>
                  </a:cubicBezTo>
                  <a:close/>
                </a:path>
              </a:pathLst>
            </a:custGeom>
            <a:solidFill>
              <a:srgbClr val="004694"/>
            </a:solid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9188AEF8-5468-4D79-B87D-BE2653229B60}"/>
                </a:ext>
              </a:extLst>
            </p:cNvPr>
            <p:cNvSpPr/>
            <p:nvPr/>
          </p:nvSpPr>
          <p:spPr>
            <a:xfrm>
              <a:off x="396447" y="5045491"/>
              <a:ext cx="47976" cy="47940"/>
            </a:xfrm>
            <a:custGeom>
              <a:avLst/>
              <a:gdLst>
                <a:gd name="connsiteX0" fmla="*/ 4498 w 47976"/>
                <a:gd name="connsiteY0" fmla="*/ 26818 h 47939"/>
                <a:gd name="connsiteX1" fmla="*/ 38441 w 47976"/>
                <a:gd name="connsiteY1" fmla="*/ 8840 h 47939"/>
                <a:gd name="connsiteX2" fmla="*/ 39281 w 47976"/>
                <a:gd name="connsiteY2" fmla="*/ 47012 h 47939"/>
                <a:gd name="connsiteX3" fmla="*/ 4498 w 47976"/>
                <a:gd name="connsiteY3" fmla="*/ 26818 h 47939"/>
              </a:gdLst>
              <a:ahLst/>
              <a:cxnLst>
                <a:cxn ang="0">
                  <a:pos x="connsiteX0" y="connsiteY0"/>
                </a:cxn>
                <a:cxn ang="0">
                  <a:pos x="connsiteX1" y="connsiteY1"/>
                </a:cxn>
                <a:cxn ang="0">
                  <a:pos x="connsiteX2" y="connsiteY2"/>
                </a:cxn>
                <a:cxn ang="0">
                  <a:pos x="connsiteX3" y="connsiteY3"/>
                </a:cxn>
              </a:cxnLst>
              <a:rect l="l" t="t" r="r" b="b"/>
              <a:pathLst>
                <a:path w="47976" h="47939">
                  <a:moveTo>
                    <a:pt x="4498" y="26818"/>
                  </a:moveTo>
                  <a:cubicBezTo>
                    <a:pt x="5817" y="12076"/>
                    <a:pt x="24288" y="-3204"/>
                    <a:pt x="38441" y="8840"/>
                  </a:cubicBezTo>
                  <a:cubicBezTo>
                    <a:pt x="55053" y="17110"/>
                    <a:pt x="47497" y="35567"/>
                    <a:pt x="39281" y="47012"/>
                  </a:cubicBezTo>
                  <a:cubicBezTo>
                    <a:pt x="27586" y="40481"/>
                    <a:pt x="15472" y="34608"/>
                    <a:pt x="4498" y="26818"/>
                  </a:cubicBezTo>
                  <a:close/>
                </a:path>
              </a:pathLst>
            </a:custGeom>
            <a:solidFill>
              <a:srgbClr val="004694"/>
            </a:solid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1AA2E4E0-6761-46B7-BA8C-621083E8E859}"/>
                </a:ext>
              </a:extLst>
            </p:cNvPr>
            <p:cNvSpPr/>
            <p:nvPr/>
          </p:nvSpPr>
          <p:spPr>
            <a:xfrm>
              <a:off x="2121073" y="5745610"/>
              <a:ext cx="95953" cy="71910"/>
            </a:xfrm>
            <a:custGeom>
              <a:avLst/>
              <a:gdLst>
                <a:gd name="connsiteX0" fmla="*/ 18836 w 95952"/>
                <a:gd name="connsiteY0" fmla="*/ 7444 h 71909"/>
                <a:gd name="connsiteX1" fmla="*/ 81265 w 95952"/>
                <a:gd name="connsiteY1" fmla="*/ 18110 h 71909"/>
                <a:gd name="connsiteX2" fmla="*/ 70650 w 95952"/>
                <a:gd name="connsiteY2" fmla="*/ 68207 h 71909"/>
                <a:gd name="connsiteX3" fmla="*/ 15477 w 95952"/>
                <a:gd name="connsiteY3" fmla="*/ 54125 h 71909"/>
                <a:gd name="connsiteX4" fmla="*/ 18836 w 95952"/>
                <a:gd name="connsiteY4" fmla="*/ 7444 h 71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52" h="71909">
                  <a:moveTo>
                    <a:pt x="18836" y="7444"/>
                  </a:moveTo>
                  <a:cubicBezTo>
                    <a:pt x="39466" y="133"/>
                    <a:pt x="63034" y="7444"/>
                    <a:pt x="81265" y="18110"/>
                  </a:cubicBezTo>
                  <a:cubicBezTo>
                    <a:pt x="101775" y="29796"/>
                    <a:pt x="94399" y="66110"/>
                    <a:pt x="70650" y="68207"/>
                  </a:cubicBezTo>
                  <a:cubicBezTo>
                    <a:pt x="51400" y="70125"/>
                    <a:pt x="31670" y="64432"/>
                    <a:pt x="15477" y="54125"/>
                  </a:cubicBezTo>
                  <a:cubicBezTo>
                    <a:pt x="-1314" y="44058"/>
                    <a:pt x="2224" y="15713"/>
                    <a:pt x="18836" y="7444"/>
                  </a:cubicBezTo>
                  <a:close/>
                </a:path>
              </a:pathLst>
            </a:custGeom>
            <a:solidFill>
              <a:srgbClr val="004694"/>
            </a:solid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1E475023-FE01-4074-BAAD-8A5EB356634E}"/>
                </a:ext>
              </a:extLst>
            </p:cNvPr>
            <p:cNvSpPr/>
            <p:nvPr/>
          </p:nvSpPr>
          <p:spPr>
            <a:xfrm>
              <a:off x="1596456" y="5956139"/>
              <a:ext cx="89956" cy="77902"/>
            </a:xfrm>
            <a:custGeom>
              <a:avLst/>
              <a:gdLst>
                <a:gd name="connsiteX0" fmla="*/ 27766 w 89955"/>
                <a:gd name="connsiteY0" fmla="*/ 46741 h 77902"/>
                <a:gd name="connsiteX1" fmla="*/ 36102 w 89955"/>
                <a:gd name="connsiteY1" fmla="*/ 4494 h 77902"/>
                <a:gd name="connsiteX2" fmla="*/ 42999 w 89955"/>
                <a:gd name="connsiteY2" fmla="*/ 29783 h 77902"/>
                <a:gd name="connsiteX3" fmla="*/ 56912 w 89955"/>
                <a:gd name="connsiteY3" fmla="*/ 27925 h 77902"/>
                <a:gd name="connsiteX4" fmla="*/ 49116 w 89955"/>
                <a:gd name="connsiteY4" fmla="*/ 16000 h 77902"/>
                <a:gd name="connsiteX5" fmla="*/ 70765 w 89955"/>
                <a:gd name="connsiteY5" fmla="*/ 5273 h 77902"/>
                <a:gd name="connsiteX6" fmla="*/ 62249 w 89955"/>
                <a:gd name="connsiteY6" fmla="*/ 49917 h 77902"/>
                <a:gd name="connsiteX7" fmla="*/ 87437 w 89955"/>
                <a:gd name="connsiteY7" fmla="*/ 66816 h 77902"/>
                <a:gd name="connsiteX8" fmla="*/ 55653 w 89955"/>
                <a:gd name="connsiteY8" fmla="*/ 60285 h 77902"/>
                <a:gd name="connsiteX9" fmla="*/ 15352 w 89955"/>
                <a:gd name="connsiteY9" fmla="*/ 76584 h 77902"/>
                <a:gd name="connsiteX10" fmla="*/ 4498 w 89955"/>
                <a:gd name="connsiteY10" fmla="*/ 25168 h 77902"/>
                <a:gd name="connsiteX11" fmla="*/ 15472 w 89955"/>
                <a:gd name="connsiteY11" fmla="*/ 24629 h 77902"/>
                <a:gd name="connsiteX12" fmla="*/ 15232 w 89955"/>
                <a:gd name="connsiteY12" fmla="*/ 42007 h 77902"/>
                <a:gd name="connsiteX13" fmla="*/ 23209 w 89955"/>
                <a:gd name="connsiteY13" fmla="*/ 18277 h 77902"/>
                <a:gd name="connsiteX14" fmla="*/ 27766 w 89955"/>
                <a:gd name="connsiteY14" fmla="*/ 46741 h 77902"/>
                <a:gd name="connsiteX15" fmla="*/ 44498 w 89955"/>
                <a:gd name="connsiteY15" fmla="*/ 36614 h 77902"/>
                <a:gd name="connsiteX16" fmla="*/ 49176 w 89955"/>
                <a:gd name="connsiteY16" fmla="*/ 50936 h 77902"/>
                <a:gd name="connsiteX17" fmla="*/ 44498 w 89955"/>
                <a:gd name="connsiteY17" fmla="*/ 36614 h 77902"/>
                <a:gd name="connsiteX18" fmla="*/ 20210 w 89955"/>
                <a:gd name="connsiteY18" fmla="*/ 53992 h 77902"/>
                <a:gd name="connsiteX19" fmla="*/ 20210 w 89955"/>
                <a:gd name="connsiteY19" fmla="*/ 53992 h 7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9955" h="77902">
                  <a:moveTo>
                    <a:pt x="27766" y="46741"/>
                  </a:moveTo>
                  <a:cubicBezTo>
                    <a:pt x="29865" y="32539"/>
                    <a:pt x="32444" y="18397"/>
                    <a:pt x="36102" y="4494"/>
                  </a:cubicBezTo>
                  <a:cubicBezTo>
                    <a:pt x="44438" y="10008"/>
                    <a:pt x="46717" y="18457"/>
                    <a:pt x="42999" y="29783"/>
                  </a:cubicBezTo>
                  <a:cubicBezTo>
                    <a:pt x="46477" y="29303"/>
                    <a:pt x="53434" y="28404"/>
                    <a:pt x="56912" y="27925"/>
                  </a:cubicBezTo>
                  <a:cubicBezTo>
                    <a:pt x="54993" y="24989"/>
                    <a:pt x="51095" y="18996"/>
                    <a:pt x="49116" y="16000"/>
                  </a:cubicBezTo>
                  <a:cubicBezTo>
                    <a:pt x="56072" y="11925"/>
                    <a:pt x="63269" y="8330"/>
                    <a:pt x="70765" y="5273"/>
                  </a:cubicBezTo>
                  <a:cubicBezTo>
                    <a:pt x="72444" y="20794"/>
                    <a:pt x="61650" y="34277"/>
                    <a:pt x="62249" y="49917"/>
                  </a:cubicBezTo>
                  <a:cubicBezTo>
                    <a:pt x="74483" y="49798"/>
                    <a:pt x="96253" y="48599"/>
                    <a:pt x="87437" y="66816"/>
                  </a:cubicBezTo>
                  <a:cubicBezTo>
                    <a:pt x="76462" y="66696"/>
                    <a:pt x="64648" y="67715"/>
                    <a:pt x="55653" y="60285"/>
                  </a:cubicBezTo>
                  <a:cubicBezTo>
                    <a:pt x="41679" y="64239"/>
                    <a:pt x="28666" y="70891"/>
                    <a:pt x="15352" y="76584"/>
                  </a:cubicBezTo>
                  <a:cubicBezTo>
                    <a:pt x="11754" y="59445"/>
                    <a:pt x="7916" y="42307"/>
                    <a:pt x="4498" y="25168"/>
                  </a:cubicBezTo>
                  <a:lnTo>
                    <a:pt x="15472" y="24629"/>
                  </a:lnTo>
                  <a:cubicBezTo>
                    <a:pt x="15412" y="29004"/>
                    <a:pt x="15292" y="37633"/>
                    <a:pt x="15232" y="42007"/>
                  </a:cubicBezTo>
                  <a:cubicBezTo>
                    <a:pt x="18111" y="34157"/>
                    <a:pt x="20750" y="26247"/>
                    <a:pt x="23209" y="18277"/>
                  </a:cubicBezTo>
                  <a:cubicBezTo>
                    <a:pt x="33164" y="24569"/>
                    <a:pt x="26087" y="37333"/>
                    <a:pt x="27766" y="46741"/>
                  </a:cubicBezTo>
                  <a:moveTo>
                    <a:pt x="44498" y="36614"/>
                  </a:moveTo>
                  <a:cubicBezTo>
                    <a:pt x="39940" y="44404"/>
                    <a:pt x="41500" y="49198"/>
                    <a:pt x="49176" y="50936"/>
                  </a:cubicBezTo>
                  <a:cubicBezTo>
                    <a:pt x="53554" y="43146"/>
                    <a:pt x="51994" y="38412"/>
                    <a:pt x="44498" y="36614"/>
                  </a:cubicBezTo>
                  <a:moveTo>
                    <a:pt x="20210" y="53992"/>
                  </a:moveTo>
                  <a:cubicBezTo>
                    <a:pt x="11334" y="72389"/>
                    <a:pt x="39940" y="54592"/>
                    <a:pt x="20210" y="53992"/>
                  </a:cubicBezTo>
                  <a:close/>
                </a:path>
              </a:pathLst>
            </a:custGeom>
            <a:solidFill>
              <a:srgbClr val="004694"/>
            </a:solid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22AF02D9-AC25-418C-B306-321C02AC54CB}"/>
                </a:ext>
              </a:extLst>
            </p:cNvPr>
            <p:cNvSpPr/>
            <p:nvPr/>
          </p:nvSpPr>
          <p:spPr>
            <a:xfrm>
              <a:off x="845407" y="5964733"/>
              <a:ext cx="125938" cy="131835"/>
            </a:xfrm>
            <a:custGeom>
              <a:avLst/>
              <a:gdLst>
                <a:gd name="connsiteX0" fmla="*/ 64507 w 125938"/>
                <a:gd name="connsiteY0" fmla="*/ 29159 h 131834"/>
                <a:gd name="connsiteX1" fmla="*/ 92513 w 125938"/>
                <a:gd name="connsiteY1" fmla="*/ 5009 h 131834"/>
                <a:gd name="connsiteX2" fmla="*/ 93353 w 125938"/>
                <a:gd name="connsiteY2" fmla="*/ 23526 h 131834"/>
                <a:gd name="connsiteX3" fmla="*/ 116142 w 125938"/>
                <a:gd name="connsiteY3" fmla="*/ 39526 h 131834"/>
                <a:gd name="connsiteX4" fmla="*/ 76561 w 125938"/>
                <a:gd name="connsiteY4" fmla="*/ 59900 h 131834"/>
                <a:gd name="connsiteX5" fmla="*/ 118960 w 125938"/>
                <a:gd name="connsiteY5" fmla="*/ 58222 h 131834"/>
                <a:gd name="connsiteX6" fmla="*/ 124897 w 125938"/>
                <a:gd name="connsiteY6" fmla="*/ 74642 h 131834"/>
                <a:gd name="connsiteX7" fmla="*/ 105827 w 125938"/>
                <a:gd name="connsiteY7" fmla="*/ 74402 h 131834"/>
                <a:gd name="connsiteX8" fmla="*/ 88915 w 125938"/>
                <a:gd name="connsiteY8" fmla="*/ 93338 h 131834"/>
                <a:gd name="connsiteX9" fmla="*/ 110025 w 125938"/>
                <a:gd name="connsiteY9" fmla="*/ 126537 h 131834"/>
                <a:gd name="connsiteX10" fmla="*/ 75602 w 125938"/>
                <a:gd name="connsiteY10" fmla="*/ 108619 h 131834"/>
                <a:gd name="connsiteX11" fmla="*/ 20849 w 125938"/>
                <a:gd name="connsiteY11" fmla="*/ 120784 h 131834"/>
                <a:gd name="connsiteX12" fmla="*/ 55212 w 125938"/>
                <a:gd name="connsiteY12" fmla="*/ 103406 h 131834"/>
                <a:gd name="connsiteX13" fmla="*/ 46276 w 125938"/>
                <a:gd name="connsiteY13" fmla="*/ 81113 h 131834"/>
                <a:gd name="connsiteX14" fmla="*/ 8855 w 125938"/>
                <a:gd name="connsiteY14" fmla="*/ 84289 h 131834"/>
                <a:gd name="connsiteX15" fmla="*/ 9874 w 125938"/>
                <a:gd name="connsiteY15" fmla="*/ 67571 h 131834"/>
                <a:gd name="connsiteX16" fmla="*/ 25167 w 125938"/>
                <a:gd name="connsiteY16" fmla="*/ 70627 h 131834"/>
                <a:gd name="connsiteX17" fmla="*/ 61089 w 125938"/>
                <a:gd name="connsiteY17" fmla="*/ 45039 h 131834"/>
                <a:gd name="connsiteX18" fmla="*/ 35841 w 125938"/>
                <a:gd name="connsiteY18" fmla="*/ 53248 h 131834"/>
                <a:gd name="connsiteX19" fmla="*/ 44597 w 125938"/>
                <a:gd name="connsiteY19" fmla="*/ 21488 h 131834"/>
                <a:gd name="connsiteX20" fmla="*/ 64507 w 125938"/>
                <a:gd name="connsiteY20" fmla="*/ 29159 h 131834"/>
                <a:gd name="connsiteX21" fmla="*/ 70864 w 125938"/>
                <a:gd name="connsiteY21" fmla="*/ 72664 h 131834"/>
                <a:gd name="connsiteX22" fmla="*/ 69485 w 125938"/>
                <a:gd name="connsiteY22" fmla="*/ 89683 h 131834"/>
                <a:gd name="connsiteX23" fmla="*/ 70864 w 125938"/>
                <a:gd name="connsiteY23" fmla="*/ 72664 h 13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5938" h="131834">
                  <a:moveTo>
                    <a:pt x="64507" y="29159"/>
                  </a:moveTo>
                  <a:cubicBezTo>
                    <a:pt x="75242" y="21548"/>
                    <a:pt x="73803" y="994"/>
                    <a:pt x="92513" y="5009"/>
                  </a:cubicBezTo>
                  <a:cubicBezTo>
                    <a:pt x="92693" y="9623"/>
                    <a:pt x="93113" y="18852"/>
                    <a:pt x="93353" y="23526"/>
                  </a:cubicBezTo>
                  <a:cubicBezTo>
                    <a:pt x="106606" y="19811"/>
                    <a:pt x="120160" y="23226"/>
                    <a:pt x="116142" y="39526"/>
                  </a:cubicBezTo>
                  <a:cubicBezTo>
                    <a:pt x="101929" y="41863"/>
                    <a:pt x="74882" y="38327"/>
                    <a:pt x="76561" y="59900"/>
                  </a:cubicBezTo>
                  <a:cubicBezTo>
                    <a:pt x="90414" y="55286"/>
                    <a:pt x="104687" y="54867"/>
                    <a:pt x="118960" y="58222"/>
                  </a:cubicBezTo>
                  <a:cubicBezTo>
                    <a:pt x="120460" y="62297"/>
                    <a:pt x="123398" y="70567"/>
                    <a:pt x="124897" y="74642"/>
                  </a:cubicBezTo>
                  <a:cubicBezTo>
                    <a:pt x="120160" y="74582"/>
                    <a:pt x="110565" y="74462"/>
                    <a:pt x="105827" y="74402"/>
                  </a:cubicBezTo>
                  <a:cubicBezTo>
                    <a:pt x="99590" y="80155"/>
                    <a:pt x="93533" y="86207"/>
                    <a:pt x="88915" y="93338"/>
                  </a:cubicBezTo>
                  <a:cubicBezTo>
                    <a:pt x="98031" y="102567"/>
                    <a:pt x="114703" y="110776"/>
                    <a:pt x="110025" y="126537"/>
                  </a:cubicBezTo>
                  <a:cubicBezTo>
                    <a:pt x="96232" y="143555"/>
                    <a:pt x="83878" y="118267"/>
                    <a:pt x="75602" y="108619"/>
                  </a:cubicBezTo>
                  <a:cubicBezTo>
                    <a:pt x="59590" y="119705"/>
                    <a:pt x="40279" y="126297"/>
                    <a:pt x="20849" y="120784"/>
                  </a:cubicBezTo>
                  <a:cubicBezTo>
                    <a:pt x="26786" y="106821"/>
                    <a:pt x="42378" y="106402"/>
                    <a:pt x="55212" y="103406"/>
                  </a:cubicBezTo>
                  <a:cubicBezTo>
                    <a:pt x="52393" y="95915"/>
                    <a:pt x="49335" y="88484"/>
                    <a:pt x="46276" y="81113"/>
                  </a:cubicBezTo>
                  <a:cubicBezTo>
                    <a:pt x="34102" y="82851"/>
                    <a:pt x="20729" y="90402"/>
                    <a:pt x="8855" y="84289"/>
                  </a:cubicBezTo>
                  <a:cubicBezTo>
                    <a:pt x="1058" y="81233"/>
                    <a:pt x="5196" y="71645"/>
                    <a:pt x="9874" y="67571"/>
                  </a:cubicBezTo>
                  <a:cubicBezTo>
                    <a:pt x="13712" y="68350"/>
                    <a:pt x="21328" y="69908"/>
                    <a:pt x="25167" y="70627"/>
                  </a:cubicBezTo>
                  <a:cubicBezTo>
                    <a:pt x="39979" y="67930"/>
                    <a:pt x="64327" y="66911"/>
                    <a:pt x="61089" y="45039"/>
                  </a:cubicBezTo>
                  <a:cubicBezTo>
                    <a:pt x="53413" y="49174"/>
                    <a:pt x="44837" y="61518"/>
                    <a:pt x="35841" y="53248"/>
                  </a:cubicBezTo>
                  <a:cubicBezTo>
                    <a:pt x="31763" y="41683"/>
                    <a:pt x="40939" y="31736"/>
                    <a:pt x="44597" y="21488"/>
                  </a:cubicBezTo>
                  <a:cubicBezTo>
                    <a:pt x="49575" y="23406"/>
                    <a:pt x="59530" y="27241"/>
                    <a:pt x="64507" y="29159"/>
                  </a:cubicBezTo>
                  <a:moveTo>
                    <a:pt x="70864" y="72664"/>
                  </a:moveTo>
                  <a:cubicBezTo>
                    <a:pt x="64207" y="75061"/>
                    <a:pt x="60369" y="87885"/>
                    <a:pt x="69485" y="89683"/>
                  </a:cubicBezTo>
                  <a:cubicBezTo>
                    <a:pt x="82079" y="93039"/>
                    <a:pt x="84717" y="67750"/>
                    <a:pt x="70864" y="72664"/>
                  </a:cubicBezTo>
                  <a:close/>
                </a:path>
              </a:pathLst>
            </a:custGeom>
            <a:solidFill>
              <a:srgbClr val="004694"/>
            </a:solid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D7C591DB-EEFA-4904-8900-8E40031102AB}"/>
                </a:ext>
              </a:extLst>
            </p:cNvPr>
            <p:cNvSpPr/>
            <p:nvPr/>
          </p:nvSpPr>
          <p:spPr>
            <a:xfrm>
              <a:off x="997276" y="5962132"/>
              <a:ext cx="131935" cy="137827"/>
            </a:xfrm>
            <a:custGeom>
              <a:avLst/>
              <a:gdLst>
                <a:gd name="connsiteX0" fmla="*/ 49371 w 131935"/>
                <a:gd name="connsiteY0" fmla="*/ 28464 h 137827"/>
                <a:gd name="connsiteX1" fmla="*/ 61845 w 131935"/>
                <a:gd name="connsiteY1" fmla="*/ 4494 h 137827"/>
                <a:gd name="connsiteX2" fmla="*/ 69161 w 131935"/>
                <a:gd name="connsiteY2" fmla="*/ 23371 h 137827"/>
                <a:gd name="connsiteX3" fmla="*/ 85833 w 131935"/>
                <a:gd name="connsiteY3" fmla="*/ 10727 h 137827"/>
                <a:gd name="connsiteX4" fmla="*/ 72040 w 131935"/>
                <a:gd name="connsiteY4" fmla="*/ 32000 h 137827"/>
                <a:gd name="connsiteX5" fmla="*/ 60465 w 131935"/>
                <a:gd name="connsiteY5" fmla="*/ 41708 h 137827"/>
                <a:gd name="connsiteX6" fmla="*/ 41155 w 131935"/>
                <a:gd name="connsiteY6" fmla="*/ 38712 h 137827"/>
                <a:gd name="connsiteX7" fmla="*/ 43134 w 131935"/>
                <a:gd name="connsiteY7" fmla="*/ 57468 h 137827"/>
                <a:gd name="connsiteX8" fmla="*/ 69221 w 131935"/>
                <a:gd name="connsiteY8" fmla="*/ 44584 h 137827"/>
                <a:gd name="connsiteX9" fmla="*/ 61725 w 131935"/>
                <a:gd name="connsiteY9" fmla="*/ 61723 h 137827"/>
                <a:gd name="connsiteX10" fmla="*/ 65983 w 131935"/>
                <a:gd name="connsiteY10" fmla="*/ 68075 h 137827"/>
                <a:gd name="connsiteX11" fmla="*/ 58846 w 131935"/>
                <a:gd name="connsiteY11" fmla="*/ 84914 h 137827"/>
                <a:gd name="connsiteX12" fmla="*/ 72339 w 131935"/>
                <a:gd name="connsiteY12" fmla="*/ 83715 h 137827"/>
                <a:gd name="connsiteX13" fmla="*/ 79056 w 131935"/>
                <a:gd name="connsiteY13" fmla="*/ 48240 h 137827"/>
                <a:gd name="connsiteX14" fmla="*/ 97827 w 131935"/>
                <a:gd name="connsiteY14" fmla="*/ 63760 h 137827"/>
                <a:gd name="connsiteX15" fmla="*/ 83254 w 131935"/>
                <a:gd name="connsiteY15" fmla="*/ 75865 h 137827"/>
                <a:gd name="connsiteX16" fmla="*/ 95848 w 131935"/>
                <a:gd name="connsiteY16" fmla="*/ 86831 h 137827"/>
                <a:gd name="connsiteX17" fmla="*/ 88052 w 131935"/>
                <a:gd name="connsiteY17" fmla="*/ 106307 h 137827"/>
                <a:gd name="connsiteX18" fmla="*/ 130571 w 131935"/>
                <a:gd name="connsiteY18" fmla="*/ 127999 h 137827"/>
                <a:gd name="connsiteX19" fmla="*/ 102744 w 131935"/>
                <a:gd name="connsiteY19" fmla="*/ 136988 h 137827"/>
                <a:gd name="connsiteX20" fmla="*/ 84393 w 131935"/>
                <a:gd name="connsiteY20" fmla="*/ 114576 h 137827"/>
                <a:gd name="connsiteX21" fmla="*/ 55968 w 131935"/>
                <a:gd name="connsiteY21" fmla="*/ 118172 h 137827"/>
                <a:gd name="connsiteX22" fmla="*/ 55308 w 131935"/>
                <a:gd name="connsiteY22" fmla="*/ 129378 h 137827"/>
                <a:gd name="connsiteX23" fmla="*/ 31380 w 131935"/>
                <a:gd name="connsiteY23" fmla="*/ 111340 h 137827"/>
                <a:gd name="connsiteX24" fmla="*/ 52489 w 131935"/>
                <a:gd name="connsiteY24" fmla="*/ 101752 h 137827"/>
                <a:gd name="connsiteX25" fmla="*/ 41455 w 131935"/>
                <a:gd name="connsiteY25" fmla="*/ 105108 h 137827"/>
                <a:gd name="connsiteX26" fmla="*/ 45832 w 131935"/>
                <a:gd name="connsiteY26" fmla="*/ 81737 h 137827"/>
                <a:gd name="connsiteX27" fmla="*/ 40015 w 131935"/>
                <a:gd name="connsiteY27" fmla="*/ 83415 h 137827"/>
                <a:gd name="connsiteX28" fmla="*/ 42294 w 131935"/>
                <a:gd name="connsiteY28" fmla="*/ 57408 h 137827"/>
                <a:gd name="connsiteX29" fmla="*/ 34078 w 131935"/>
                <a:gd name="connsiteY29" fmla="*/ 89468 h 137827"/>
                <a:gd name="connsiteX30" fmla="*/ 41994 w 131935"/>
                <a:gd name="connsiteY30" fmla="*/ 91206 h 137827"/>
                <a:gd name="connsiteX31" fmla="*/ 29521 w 131935"/>
                <a:gd name="connsiteY31" fmla="*/ 105468 h 137827"/>
                <a:gd name="connsiteX32" fmla="*/ 25622 w 131935"/>
                <a:gd name="connsiteY32" fmla="*/ 138906 h 137827"/>
                <a:gd name="connsiteX33" fmla="*/ 18486 w 131935"/>
                <a:gd name="connsiteY33" fmla="*/ 106666 h 137827"/>
                <a:gd name="connsiteX34" fmla="*/ 5772 w 131935"/>
                <a:gd name="connsiteY34" fmla="*/ 117333 h 137827"/>
                <a:gd name="connsiteX35" fmla="*/ 23763 w 131935"/>
                <a:gd name="connsiteY35" fmla="*/ 85453 h 137827"/>
                <a:gd name="connsiteX36" fmla="*/ 31620 w 131935"/>
                <a:gd name="connsiteY36" fmla="*/ 55490 h 137827"/>
                <a:gd name="connsiteX37" fmla="*/ 36717 w 131935"/>
                <a:gd name="connsiteY37" fmla="*/ 19955 h 137827"/>
                <a:gd name="connsiteX38" fmla="*/ 49371 w 131935"/>
                <a:gd name="connsiteY38" fmla="*/ 28464 h 137827"/>
                <a:gd name="connsiteX39" fmla="*/ 80435 w 131935"/>
                <a:gd name="connsiteY39" fmla="*/ 89648 h 137827"/>
                <a:gd name="connsiteX40" fmla="*/ 80435 w 131935"/>
                <a:gd name="connsiteY40" fmla="*/ 89648 h 137827"/>
                <a:gd name="connsiteX41" fmla="*/ 61665 w 131935"/>
                <a:gd name="connsiteY41" fmla="*/ 95460 h 137827"/>
                <a:gd name="connsiteX42" fmla="*/ 61665 w 131935"/>
                <a:gd name="connsiteY42" fmla="*/ 95460 h 13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1935" h="137827">
                  <a:moveTo>
                    <a:pt x="49371" y="28464"/>
                  </a:moveTo>
                  <a:cubicBezTo>
                    <a:pt x="55308" y="21333"/>
                    <a:pt x="54828" y="10966"/>
                    <a:pt x="61845" y="4494"/>
                  </a:cubicBezTo>
                  <a:cubicBezTo>
                    <a:pt x="63644" y="9228"/>
                    <a:pt x="67362" y="18697"/>
                    <a:pt x="69161" y="23371"/>
                  </a:cubicBezTo>
                  <a:cubicBezTo>
                    <a:pt x="74678" y="19116"/>
                    <a:pt x="80255" y="14921"/>
                    <a:pt x="85833" y="10727"/>
                  </a:cubicBezTo>
                  <a:cubicBezTo>
                    <a:pt x="98487" y="21633"/>
                    <a:pt x="85533" y="36255"/>
                    <a:pt x="72040" y="32000"/>
                  </a:cubicBezTo>
                  <a:cubicBezTo>
                    <a:pt x="69161" y="34457"/>
                    <a:pt x="63344" y="39311"/>
                    <a:pt x="60465" y="41708"/>
                  </a:cubicBezTo>
                  <a:cubicBezTo>
                    <a:pt x="55668" y="40989"/>
                    <a:pt x="46012" y="39431"/>
                    <a:pt x="41155" y="38712"/>
                  </a:cubicBezTo>
                  <a:cubicBezTo>
                    <a:pt x="41695" y="43386"/>
                    <a:pt x="42654" y="52794"/>
                    <a:pt x="43134" y="57468"/>
                  </a:cubicBezTo>
                  <a:cubicBezTo>
                    <a:pt x="53389" y="56929"/>
                    <a:pt x="60345" y="48659"/>
                    <a:pt x="69221" y="44584"/>
                  </a:cubicBezTo>
                  <a:cubicBezTo>
                    <a:pt x="67362" y="48899"/>
                    <a:pt x="63584" y="57468"/>
                    <a:pt x="61725" y="61723"/>
                  </a:cubicBezTo>
                  <a:cubicBezTo>
                    <a:pt x="62744" y="63341"/>
                    <a:pt x="64903" y="66517"/>
                    <a:pt x="65983" y="68075"/>
                  </a:cubicBezTo>
                  <a:cubicBezTo>
                    <a:pt x="62804" y="73348"/>
                    <a:pt x="54348" y="77902"/>
                    <a:pt x="58846" y="84914"/>
                  </a:cubicBezTo>
                  <a:cubicBezTo>
                    <a:pt x="63344" y="84674"/>
                    <a:pt x="67842" y="84254"/>
                    <a:pt x="72339" y="83715"/>
                  </a:cubicBezTo>
                  <a:cubicBezTo>
                    <a:pt x="73119" y="71610"/>
                    <a:pt x="76957" y="60045"/>
                    <a:pt x="79056" y="48240"/>
                  </a:cubicBezTo>
                  <a:cubicBezTo>
                    <a:pt x="85533" y="53093"/>
                    <a:pt x="92310" y="57708"/>
                    <a:pt x="97827" y="63760"/>
                  </a:cubicBezTo>
                  <a:cubicBezTo>
                    <a:pt x="92370" y="67236"/>
                    <a:pt x="87512" y="71251"/>
                    <a:pt x="83254" y="75865"/>
                  </a:cubicBezTo>
                  <a:cubicBezTo>
                    <a:pt x="86373" y="78621"/>
                    <a:pt x="92729" y="84074"/>
                    <a:pt x="95848" y="86831"/>
                  </a:cubicBezTo>
                  <a:cubicBezTo>
                    <a:pt x="93929" y="91685"/>
                    <a:pt x="90031" y="101453"/>
                    <a:pt x="88052" y="106307"/>
                  </a:cubicBezTo>
                  <a:cubicBezTo>
                    <a:pt x="100466" y="116614"/>
                    <a:pt x="115878" y="121827"/>
                    <a:pt x="130571" y="127999"/>
                  </a:cubicBezTo>
                  <a:cubicBezTo>
                    <a:pt x="122055" y="133093"/>
                    <a:pt x="112400" y="135430"/>
                    <a:pt x="102744" y="136988"/>
                  </a:cubicBezTo>
                  <a:cubicBezTo>
                    <a:pt x="96867" y="129318"/>
                    <a:pt x="91050" y="121527"/>
                    <a:pt x="84393" y="114576"/>
                  </a:cubicBezTo>
                  <a:cubicBezTo>
                    <a:pt x="75098" y="117513"/>
                    <a:pt x="65803" y="120808"/>
                    <a:pt x="55968" y="118172"/>
                  </a:cubicBezTo>
                  <a:cubicBezTo>
                    <a:pt x="55788" y="120988"/>
                    <a:pt x="55428" y="126561"/>
                    <a:pt x="55308" y="129378"/>
                  </a:cubicBezTo>
                  <a:cubicBezTo>
                    <a:pt x="44033" y="127460"/>
                    <a:pt x="27362" y="127820"/>
                    <a:pt x="31380" y="111340"/>
                  </a:cubicBezTo>
                  <a:cubicBezTo>
                    <a:pt x="38996" y="109423"/>
                    <a:pt x="46072" y="106187"/>
                    <a:pt x="52489" y="101752"/>
                  </a:cubicBezTo>
                  <a:lnTo>
                    <a:pt x="41455" y="105108"/>
                  </a:lnTo>
                  <a:cubicBezTo>
                    <a:pt x="42534" y="97198"/>
                    <a:pt x="43973" y="89408"/>
                    <a:pt x="45832" y="81737"/>
                  </a:cubicBezTo>
                  <a:lnTo>
                    <a:pt x="40015" y="83415"/>
                  </a:lnTo>
                  <a:cubicBezTo>
                    <a:pt x="47632" y="75625"/>
                    <a:pt x="49910" y="66756"/>
                    <a:pt x="42294" y="57408"/>
                  </a:cubicBezTo>
                  <a:cubicBezTo>
                    <a:pt x="38816" y="67835"/>
                    <a:pt x="37197" y="78861"/>
                    <a:pt x="34078" y="89468"/>
                  </a:cubicBezTo>
                  <a:lnTo>
                    <a:pt x="41994" y="91206"/>
                  </a:lnTo>
                  <a:cubicBezTo>
                    <a:pt x="37796" y="95880"/>
                    <a:pt x="33658" y="100674"/>
                    <a:pt x="29521" y="105468"/>
                  </a:cubicBezTo>
                  <a:cubicBezTo>
                    <a:pt x="28021" y="116614"/>
                    <a:pt x="27002" y="127760"/>
                    <a:pt x="25622" y="138906"/>
                  </a:cubicBezTo>
                  <a:cubicBezTo>
                    <a:pt x="11769" y="133572"/>
                    <a:pt x="17946" y="117573"/>
                    <a:pt x="18486" y="106666"/>
                  </a:cubicBezTo>
                  <a:cubicBezTo>
                    <a:pt x="15308" y="109363"/>
                    <a:pt x="8951" y="114636"/>
                    <a:pt x="5772" y="117333"/>
                  </a:cubicBezTo>
                  <a:cubicBezTo>
                    <a:pt x="-165" y="103310"/>
                    <a:pt x="16147" y="94442"/>
                    <a:pt x="23763" y="85453"/>
                  </a:cubicBezTo>
                  <a:cubicBezTo>
                    <a:pt x="13149" y="74726"/>
                    <a:pt x="19685" y="61663"/>
                    <a:pt x="31620" y="55490"/>
                  </a:cubicBezTo>
                  <a:cubicBezTo>
                    <a:pt x="28861" y="43445"/>
                    <a:pt x="24123" y="28344"/>
                    <a:pt x="36717" y="19955"/>
                  </a:cubicBezTo>
                  <a:cubicBezTo>
                    <a:pt x="39895" y="22112"/>
                    <a:pt x="46192" y="26367"/>
                    <a:pt x="49371" y="28464"/>
                  </a:cubicBezTo>
                  <a:moveTo>
                    <a:pt x="80435" y="89648"/>
                  </a:moveTo>
                  <a:cubicBezTo>
                    <a:pt x="83674" y="92344"/>
                    <a:pt x="83674" y="92344"/>
                    <a:pt x="80435" y="89648"/>
                  </a:cubicBezTo>
                  <a:moveTo>
                    <a:pt x="61665" y="95460"/>
                  </a:moveTo>
                  <a:cubicBezTo>
                    <a:pt x="52549" y="114456"/>
                    <a:pt x="81755" y="96059"/>
                    <a:pt x="61665" y="95460"/>
                  </a:cubicBezTo>
                  <a:close/>
                </a:path>
              </a:pathLst>
            </a:custGeom>
            <a:solidFill>
              <a:srgbClr val="004694"/>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6015072-95FC-4B1A-A1A1-9E5A4728CEDC}"/>
                </a:ext>
              </a:extLst>
            </p:cNvPr>
            <p:cNvSpPr/>
            <p:nvPr/>
          </p:nvSpPr>
          <p:spPr>
            <a:xfrm>
              <a:off x="1431297" y="5975930"/>
              <a:ext cx="119941" cy="113857"/>
            </a:xfrm>
            <a:custGeom>
              <a:avLst/>
              <a:gdLst>
                <a:gd name="connsiteX0" fmla="*/ 51994 w 119940"/>
                <a:gd name="connsiteY0" fmla="*/ 5617 h 113857"/>
                <a:gd name="connsiteX1" fmla="*/ 79161 w 119940"/>
                <a:gd name="connsiteY1" fmla="*/ 6456 h 113857"/>
                <a:gd name="connsiteX2" fmla="*/ 76762 w 119940"/>
                <a:gd name="connsiteY2" fmla="*/ 36359 h 113857"/>
                <a:gd name="connsiteX3" fmla="*/ 105368 w 119940"/>
                <a:gd name="connsiteY3" fmla="*/ 26771 h 113857"/>
                <a:gd name="connsiteX4" fmla="*/ 109326 w 119940"/>
                <a:gd name="connsiteY4" fmla="*/ 46007 h 113857"/>
                <a:gd name="connsiteX5" fmla="*/ 68966 w 119940"/>
                <a:gd name="connsiteY5" fmla="*/ 64284 h 113857"/>
                <a:gd name="connsiteX6" fmla="*/ 117842 w 119940"/>
                <a:gd name="connsiteY6" fmla="*/ 93227 h 113857"/>
                <a:gd name="connsiteX7" fmla="*/ 107107 w 119940"/>
                <a:gd name="connsiteY7" fmla="*/ 113182 h 113857"/>
                <a:gd name="connsiteX8" fmla="*/ 66567 w 119940"/>
                <a:gd name="connsiteY8" fmla="*/ 77048 h 113857"/>
                <a:gd name="connsiteX9" fmla="*/ 4498 w 119940"/>
                <a:gd name="connsiteY9" fmla="*/ 109707 h 113857"/>
                <a:gd name="connsiteX10" fmla="*/ 29146 w 119940"/>
                <a:gd name="connsiteY10" fmla="*/ 91669 h 113857"/>
                <a:gd name="connsiteX11" fmla="*/ 46477 w 119940"/>
                <a:gd name="connsiteY11" fmla="*/ 71774 h 113857"/>
                <a:gd name="connsiteX12" fmla="*/ 17391 w 119940"/>
                <a:gd name="connsiteY12" fmla="*/ 52658 h 113857"/>
                <a:gd name="connsiteX13" fmla="*/ 51575 w 119940"/>
                <a:gd name="connsiteY13" fmla="*/ 47744 h 113857"/>
                <a:gd name="connsiteX14" fmla="*/ 51994 w 119940"/>
                <a:gd name="connsiteY14" fmla="*/ 5617 h 11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940" h="113857">
                  <a:moveTo>
                    <a:pt x="51994" y="5617"/>
                  </a:moveTo>
                  <a:cubicBezTo>
                    <a:pt x="61050" y="3819"/>
                    <a:pt x="70165" y="4239"/>
                    <a:pt x="79161" y="6456"/>
                  </a:cubicBezTo>
                  <a:cubicBezTo>
                    <a:pt x="78202" y="16404"/>
                    <a:pt x="77362" y="26351"/>
                    <a:pt x="76762" y="36359"/>
                  </a:cubicBezTo>
                  <a:cubicBezTo>
                    <a:pt x="86358" y="33482"/>
                    <a:pt x="95353" y="28389"/>
                    <a:pt x="105368" y="26771"/>
                  </a:cubicBezTo>
                  <a:cubicBezTo>
                    <a:pt x="113764" y="29947"/>
                    <a:pt x="120421" y="41033"/>
                    <a:pt x="109326" y="46007"/>
                  </a:cubicBezTo>
                  <a:cubicBezTo>
                    <a:pt x="95593" y="51580"/>
                    <a:pt x="81320" y="55954"/>
                    <a:pt x="68966" y="64284"/>
                  </a:cubicBezTo>
                  <a:cubicBezTo>
                    <a:pt x="87257" y="69497"/>
                    <a:pt x="106867" y="76628"/>
                    <a:pt x="117842" y="93227"/>
                  </a:cubicBezTo>
                  <a:cubicBezTo>
                    <a:pt x="125039" y="100298"/>
                    <a:pt x="117662" y="116178"/>
                    <a:pt x="107107" y="113182"/>
                  </a:cubicBezTo>
                  <a:cubicBezTo>
                    <a:pt x="94154" y="100478"/>
                    <a:pt x="82879" y="85737"/>
                    <a:pt x="66567" y="77048"/>
                  </a:cubicBezTo>
                  <a:cubicBezTo>
                    <a:pt x="54993" y="100238"/>
                    <a:pt x="29865" y="111984"/>
                    <a:pt x="4498" y="109707"/>
                  </a:cubicBezTo>
                  <a:cubicBezTo>
                    <a:pt x="5098" y="96284"/>
                    <a:pt x="20330" y="97242"/>
                    <a:pt x="29146" y="91669"/>
                  </a:cubicBezTo>
                  <a:cubicBezTo>
                    <a:pt x="36042" y="86096"/>
                    <a:pt x="40900" y="78546"/>
                    <a:pt x="46477" y="71774"/>
                  </a:cubicBezTo>
                  <a:cubicBezTo>
                    <a:pt x="36282" y="67340"/>
                    <a:pt x="18711" y="66321"/>
                    <a:pt x="17391" y="52658"/>
                  </a:cubicBezTo>
                  <a:cubicBezTo>
                    <a:pt x="28786" y="51040"/>
                    <a:pt x="40180" y="49302"/>
                    <a:pt x="51575" y="47744"/>
                  </a:cubicBezTo>
                  <a:cubicBezTo>
                    <a:pt x="52234" y="33722"/>
                    <a:pt x="51994" y="19640"/>
                    <a:pt x="51994" y="5617"/>
                  </a:cubicBezTo>
                  <a:close/>
                </a:path>
              </a:pathLst>
            </a:custGeom>
            <a:solidFill>
              <a:srgbClr val="004694"/>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8BF57AFC-9E0C-4B59-813D-B9D9903F2209}"/>
                </a:ext>
              </a:extLst>
            </p:cNvPr>
            <p:cNvSpPr/>
            <p:nvPr/>
          </p:nvSpPr>
          <p:spPr>
            <a:xfrm>
              <a:off x="1141968" y="5983849"/>
              <a:ext cx="53973" cy="101872"/>
            </a:xfrm>
            <a:custGeom>
              <a:avLst/>
              <a:gdLst>
                <a:gd name="connsiteX0" fmla="*/ 14064 w 53973"/>
                <a:gd name="connsiteY0" fmla="*/ 12020 h 101872"/>
                <a:gd name="connsiteX1" fmla="*/ 47288 w 53973"/>
                <a:gd name="connsiteY1" fmla="*/ 7765 h 101872"/>
                <a:gd name="connsiteX2" fmla="*/ 34934 w 53973"/>
                <a:gd name="connsiteY2" fmla="*/ 36949 h 101872"/>
                <a:gd name="connsiteX3" fmla="*/ 36373 w 53973"/>
                <a:gd name="connsiteY3" fmla="*/ 66911 h 101872"/>
                <a:gd name="connsiteX4" fmla="*/ 50107 w 53973"/>
                <a:gd name="connsiteY4" fmla="*/ 67391 h 101872"/>
                <a:gd name="connsiteX5" fmla="*/ 6868 w 53973"/>
                <a:gd name="connsiteY5" fmla="*/ 101787 h 101872"/>
                <a:gd name="connsiteX6" fmla="*/ 19462 w 53973"/>
                <a:gd name="connsiteY6" fmla="*/ 60020 h 101872"/>
                <a:gd name="connsiteX7" fmla="*/ 11726 w 53973"/>
                <a:gd name="connsiteY7" fmla="*/ 48394 h 101872"/>
                <a:gd name="connsiteX8" fmla="*/ 27498 w 53973"/>
                <a:gd name="connsiteY8" fmla="*/ 42342 h 101872"/>
                <a:gd name="connsiteX9" fmla="*/ 14064 w 53973"/>
                <a:gd name="connsiteY9" fmla="*/ 12020 h 10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3" h="101872">
                  <a:moveTo>
                    <a:pt x="14064" y="12020"/>
                  </a:moveTo>
                  <a:cubicBezTo>
                    <a:pt x="24739" y="9323"/>
                    <a:pt x="36913" y="-564"/>
                    <a:pt x="47288" y="7765"/>
                  </a:cubicBezTo>
                  <a:cubicBezTo>
                    <a:pt x="43510" y="17653"/>
                    <a:pt x="36253" y="26222"/>
                    <a:pt x="34934" y="36949"/>
                  </a:cubicBezTo>
                  <a:cubicBezTo>
                    <a:pt x="40751" y="46297"/>
                    <a:pt x="40331" y="56844"/>
                    <a:pt x="36373" y="66911"/>
                  </a:cubicBezTo>
                  <a:cubicBezTo>
                    <a:pt x="39792" y="67031"/>
                    <a:pt x="46688" y="67271"/>
                    <a:pt x="50107" y="67391"/>
                  </a:cubicBezTo>
                  <a:cubicBezTo>
                    <a:pt x="42850" y="85188"/>
                    <a:pt x="25459" y="97892"/>
                    <a:pt x="6868" y="101787"/>
                  </a:cubicBezTo>
                  <a:cubicBezTo>
                    <a:pt x="-1708" y="88424"/>
                    <a:pt x="15444" y="73503"/>
                    <a:pt x="19462" y="60020"/>
                  </a:cubicBezTo>
                  <a:cubicBezTo>
                    <a:pt x="17483" y="57143"/>
                    <a:pt x="13645" y="51331"/>
                    <a:pt x="11726" y="48394"/>
                  </a:cubicBezTo>
                  <a:cubicBezTo>
                    <a:pt x="15624" y="46896"/>
                    <a:pt x="23540" y="43840"/>
                    <a:pt x="27498" y="42342"/>
                  </a:cubicBezTo>
                  <a:cubicBezTo>
                    <a:pt x="27378" y="30477"/>
                    <a:pt x="20601" y="21129"/>
                    <a:pt x="14064" y="12020"/>
                  </a:cubicBezTo>
                  <a:close/>
                </a:path>
              </a:pathLst>
            </a:custGeom>
            <a:solidFill>
              <a:srgbClr val="004694"/>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CED62E79-606A-4E85-B62B-A67E15E5991B}"/>
                </a:ext>
              </a:extLst>
            </p:cNvPr>
            <p:cNvSpPr/>
            <p:nvPr/>
          </p:nvSpPr>
          <p:spPr>
            <a:xfrm>
              <a:off x="1187195" y="5977225"/>
              <a:ext cx="77962" cy="107865"/>
            </a:xfrm>
            <a:custGeom>
              <a:avLst/>
              <a:gdLst>
                <a:gd name="connsiteX0" fmla="*/ 13756 w 77961"/>
                <a:gd name="connsiteY0" fmla="*/ 16308 h 107864"/>
                <a:gd name="connsiteX1" fmla="*/ 73786 w 77961"/>
                <a:gd name="connsiteY1" fmla="*/ 13252 h 107864"/>
                <a:gd name="connsiteX2" fmla="*/ 47219 w 77961"/>
                <a:gd name="connsiteY2" fmla="*/ 37761 h 107864"/>
                <a:gd name="connsiteX3" fmla="*/ 53336 w 77961"/>
                <a:gd name="connsiteY3" fmla="*/ 67903 h 107864"/>
                <a:gd name="connsiteX4" fmla="*/ 38524 w 77961"/>
                <a:gd name="connsiteY4" fmla="*/ 82285 h 107864"/>
                <a:gd name="connsiteX5" fmla="*/ 70788 w 77961"/>
                <a:gd name="connsiteY5" fmla="*/ 103678 h 107864"/>
                <a:gd name="connsiteX6" fmla="*/ 39603 w 77961"/>
                <a:gd name="connsiteY6" fmla="*/ 102120 h 107864"/>
                <a:gd name="connsiteX7" fmla="*/ 5240 w 77961"/>
                <a:gd name="connsiteY7" fmla="*/ 101221 h 107864"/>
                <a:gd name="connsiteX8" fmla="*/ 19393 w 77961"/>
                <a:gd name="connsiteY8" fmla="*/ 66824 h 107864"/>
                <a:gd name="connsiteX9" fmla="*/ 27789 w 77961"/>
                <a:gd name="connsiteY9" fmla="*/ 59214 h 107864"/>
                <a:gd name="connsiteX10" fmla="*/ 13756 w 77961"/>
                <a:gd name="connsiteY10" fmla="*/ 16308 h 107864"/>
                <a:gd name="connsiteX11" fmla="*/ 46740 w 77961"/>
                <a:gd name="connsiteY11" fmla="*/ 13072 h 107864"/>
                <a:gd name="connsiteX12" fmla="*/ 46080 w 77961"/>
                <a:gd name="connsiteY12" fmla="*/ 25716 h 107864"/>
                <a:gd name="connsiteX13" fmla="*/ 46740 w 77961"/>
                <a:gd name="connsiteY13" fmla="*/ 13072 h 107864"/>
                <a:gd name="connsiteX14" fmla="*/ 29228 w 77961"/>
                <a:gd name="connsiteY14" fmla="*/ 17506 h 107864"/>
                <a:gd name="connsiteX15" fmla="*/ 28809 w 77961"/>
                <a:gd name="connsiteY15" fmla="*/ 30030 h 107864"/>
                <a:gd name="connsiteX16" fmla="*/ 29228 w 77961"/>
                <a:gd name="connsiteY16" fmla="*/ 17506 h 107864"/>
                <a:gd name="connsiteX17" fmla="*/ 21552 w 77961"/>
                <a:gd name="connsiteY17" fmla="*/ 37341 h 107864"/>
                <a:gd name="connsiteX18" fmla="*/ 21552 w 77961"/>
                <a:gd name="connsiteY18" fmla="*/ 37341 h 10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961" h="107864">
                  <a:moveTo>
                    <a:pt x="13756" y="16308"/>
                  </a:moveTo>
                  <a:cubicBezTo>
                    <a:pt x="32767" y="8398"/>
                    <a:pt x="55795" y="-4127"/>
                    <a:pt x="73786" y="13252"/>
                  </a:cubicBezTo>
                  <a:cubicBezTo>
                    <a:pt x="65211" y="21701"/>
                    <a:pt x="56395" y="29971"/>
                    <a:pt x="47219" y="37761"/>
                  </a:cubicBezTo>
                  <a:cubicBezTo>
                    <a:pt x="48659" y="48008"/>
                    <a:pt x="47339" y="58794"/>
                    <a:pt x="53336" y="67903"/>
                  </a:cubicBezTo>
                  <a:cubicBezTo>
                    <a:pt x="48479" y="72757"/>
                    <a:pt x="43081" y="77131"/>
                    <a:pt x="38524" y="82285"/>
                  </a:cubicBezTo>
                  <a:cubicBezTo>
                    <a:pt x="53636" y="81326"/>
                    <a:pt x="75945" y="82165"/>
                    <a:pt x="70788" y="103678"/>
                  </a:cubicBezTo>
                  <a:cubicBezTo>
                    <a:pt x="60293" y="103498"/>
                    <a:pt x="50098" y="98405"/>
                    <a:pt x="39603" y="102120"/>
                  </a:cubicBezTo>
                  <a:cubicBezTo>
                    <a:pt x="28449" y="102659"/>
                    <a:pt x="14296" y="111648"/>
                    <a:pt x="5240" y="101221"/>
                  </a:cubicBezTo>
                  <a:cubicBezTo>
                    <a:pt x="-457" y="85521"/>
                    <a:pt x="28809" y="84143"/>
                    <a:pt x="19393" y="66824"/>
                  </a:cubicBezTo>
                  <a:lnTo>
                    <a:pt x="27789" y="59214"/>
                  </a:lnTo>
                  <a:cubicBezTo>
                    <a:pt x="4760" y="57476"/>
                    <a:pt x="10997" y="31589"/>
                    <a:pt x="13756" y="16308"/>
                  </a:cubicBezTo>
                  <a:moveTo>
                    <a:pt x="46740" y="13072"/>
                  </a:moveTo>
                  <a:cubicBezTo>
                    <a:pt x="38824" y="17926"/>
                    <a:pt x="38644" y="22121"/>
                    <a:pt x="46080" y="25716"/>
                  </a:cubicBezTo>
                  <a:cubicBezTo>
                    <a:pt x="53936" y="21042"/>
                    <a:pt x="54116" y="16787"/>
                    <a:pt x="46740" y="13072"/>
                  </a:cubicBezTo>
                  <a:moveTo>
                    <a:pt x="29228" y="17506"/>
                  </a:moveTo>
                  <a:cubicBezTo>
                    <a:pt x="21492" y="22240"/>
                    <a:pt x="21312" y="26375"/>
                    <a:pt x="28809" y="30030"/>
                  </a:cubicBezTo>
                  <a:cubicBezTo>
                    <a:pt x="36785" y="25536"/>
                    <a:pt x="36905" y="21341"/>
                    <a:pt x="29228" y="17506"/>
                  </a:cubicBezTo>
                  <a:moveTo>
                    <a:pt x="21552" y="37341"/>
                  </a:moveTo>
                  <a:cubicBezTo>
                    <a:pt x="22272" y="57296"/>
                    <a:pt x="39843" y="28293"/>
                    <a:pt x="21552" y="37341"/>
                  </a:cubicBezTo>
                  <a:close/>
                </a:path>
              </a:pathLst>
            </a:custGeom>
            <a:solidFill>
              <a:srgbClr val="004694"/>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2442F4B6-9362-4AA8-B77C-C67A9747B4F1}"/>
                </a:ext>
              </a:extLst>
            </p:cNvPr>
            <p:cNvSpPr/>
            <p:nvPr/>
          </p:nvSpPr>
          <p:spPr>
            <a:xfrm>
              <a:off x="1286071" y="5991535"/>
              <a:ext cx="113944" cy="83895"/>
            </a:xfrm>
            <a:custGeom>
              <a:avLst/>
              <a:gdLst>
                <a:gd name="connsiteX0" fmla="*/ 29843 w 113943"/>
                <a:gd name="connsiteY0" fmla="*/ 15720 h 83894"/>
                <a:gd name="connsiteX1" fmla="*/ 100788 w 113943"/>
                <a:gd name="connsiteY1" fmla="*/ 15540 h 83894"/>
                <a:gd name="connsiteX2" fmla="*/ 70863 w 113943"/>
                <a:gd name="connsiteY2" fmla="*/ 34956 h 83894"/>
                <a:gd name="connsiteX3" fmla="*/ 68464 w 113943"/>
                <a:gd name="connsiteY3" fmla="*/ 55930 h 83894"/>
                <a:gd name="connsiteX4" fmla="*/ 103187 w 113943"/>
                <a:gd name="connsiteY4" fmla="*/ 56948 h 83894"/>
                <a:gd name="connsiteX5" fmla="*/ 111043 w 113943"/>
                <a:gd name="connsiteY5" fmla="*/ 79600 h 83894"/>
                <a:gd name="connsiteX6" fmla="*/ 83697 w 113943"/>
                <a:gd name="connsiteY6" fmla="*/ 75645 h 83894"/>
                <a:gd name="connsiteX7" fmla="*/ 5855 w 113943"/>
                <a:gd name="connsiteY7" fmla="*/ 80679 h 83894"/>
                <a:gd name="connsiteX8" fmla="*/ 45855 w 113943"/>
                <a:gd name="connsiteY8" fmla="*/ 56889 h 83894"/>
                <a:gd name="connsiteX9" fmla="*/ 52872 w 113943"/>
                <a:gd name="connsiteY9" fmla="*/ 34716 h 83894"/>
                <a:gd name="connsiteX10" fmla="*/ 29843 w 113943"/>
                <a:gd name="connsiteY10" fmla="*/ 15720 h 8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943" h="83894">
                  <a:moveTo>
                    <a:pt x="29843" y="15720"/>
                  </a:moveTo>
                  <a:cubicBezTo>
                    <a:pt x="52092" y="11286"/>
                    <a:pt x="83277" y="-7051"/>
                    <a:pt x="100788" y="15540"/>
                  </a:cubicBezTo>
                  <a:cubicBezTo>
                    <a:pt x="91613" y="23211"/>
                    <a:pt x="81118" y="28904"/>
                    <a:pt x="70863" y="34956"/>
                  </a:cubicBezTo>
                  <a:cubicBezTo>
                    <a:pt x="70263" y="40229"/>
                    <a:pt x="69064" y="50716"/>
                    <a:pt x="68464" y="55930"/>
                  </a:cubicBezTo>
                  <a:cubicBezTo>
                    <a:pt x="79979" y="55810"/>
                    <a:pt x="91733" y="54851"/>
                    <a:pt x="103187" y="56948"/>
                  </a:cubicBezTo>
                  <a:cubicBezTo>
                    <a:pt x="110324" y="61802"/>
                    <a:pt x="117880" y="71330"/>
                    <a:pt x="111043" y="79600"/>
                  </a:cubicBezTo>
                  <a:cubicBezTo>
                    <a:pt x="101748" y="83255"/>
                    <a:pt x="92692" y="77503"/>
                    <a:pt x="83697" y="75645"/>
                  </a:cubicBezTo>
                  <a:cubicBezTo>
                    <a:pt x="57789" y="68094"/>
                    <a:pt x="31822" y="83495"/>
                    <a:pt x="5855" y="80679"/>
                  </a:cubicBezTo>
                  <a:cubicBezTo>
                    <a:pt x="-2901" y="59945"/>
                    <a:pt x="33082" y="61263"/>
                    <a:pt x="45855" y="56889"/>
                  </a:cubicBezTo>
                  <a:cubicBezTo>
                    <a:pt x="48734" y="49698"/>
                    <a:pt x="51073" y="42267"/>
                    <a:pt x="52872" y="34716"/>
                  </a:cubicBezTo>
                  <a:cubicBezTo>
                    <a:pt x="46575" y="26686"/>
                    <a:pt x="36080" y="23810"/>
                    <a:pt x="29843" y="15720"/>
                  </a:cubicBezTo>
                  <a:close/>
                </a:path>
              </a:pathLst>
            </a:custGeom>
            <a:solidFill>
              <a:srgbClr val="004694"/>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F5EA910E-9FCF-4282-B4FE-9585A2A9A49C}"/>
                </a:ext>
              </a:extLst>
            </p:cNvPr>
            <p:cNvSpPr/>
            <p:nvPr/>
          </p:nvSpPr>
          <p:spPr>
            <a:xfrm>
              <a:off x="2014622" y="5988950"/>
              <a:ext cx="89956" cy="77902"/>
            </a:xfrm>
            <a:custGeom>
              <a:avLst/>
              <a:gdLst>
                <a:gd name="connsiteX0" fmla="*/ 17279 w 89955"/>
                <a:gd name="connsiteY0" fmla="*/ 8418 h 77902"/>
                <a:gd name="connsiteX1" fmla="*/ 81927 w 89955"/>
                <a:gd name="connsiteY1" fmla="*/ 30650 h 77902"/>
                <a:gd name="connsiteX2" fmla="*/ 63397 w 89955"/>
                <a:gd name="connsiteY2" fmla="*/ 77870 h 77902"/>
                <a:gd name="connsiteX3" fmla="*/ 10023 w 89955"/>
                <a:gd name="connsiteY3" fmla="*/ 47968 h 77902"/>
                <a:gd name="connsiteX4" fmla="*/ 17279 w 89955"/>
                <a:gd name="connsiteY4" fmla="*/ 8418 h 77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77902">
                  <a:moveTo>
                    <a:pt x="17279" y="8418"/>
                  </a:moveTo>
                  <a:cubicBezTo>
                    <a:pt x="40188" y="-3867"/>
                    <a:pt x="65555" y="15249"/>
                    <a:pt x="81927" y="30650"/>
                  </a:cubicBezTo>
                  <a:cubicBezTo>
                    <a:pt x="99019" y="46050"/>
                    <a:pt x="86065" y="78110"/>
                    <a:pt x="63397" y="77870"/>
                  </a:cubicBezTo>
                  <a:cubicBezTo>
                    <a:pt x="42527" y="76312"/>
                    <a:pt x="23396" y="63488"/>
                    <a:pt x="10023" y="47968"/>
                  </a:cubicBezTo>
                  <a:cubicBezTo>
                    <a:pt x="-532" y="36043"/>
                    <a:pt x="5225" y="16987"/>
                    <a:pt x="17279" y="8418"/>
                  </a:cubicBezTo>
                  <a:close/>
                </a:path>
              </a:pathLst>
            </a:custGeom>
            <a:solidFill>
              <a:srgbClr val="004694"/>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6577CF8A-5B34-4789-9D6E-C3F7B1EBF12D}"/>
                </a:ext>
              </a:extLst>
            </p:cNvPr>
            <p:cNvSpPr/>
            <p:nvPr/>
          </p:nvSpPr>
          <p:spPr>
            <a:xfrm>
              <a:off x="1586789" y="6016300"/>
              <a:ext cx="23988" cy="29962"/>
            </a:xfrm>
            <a:custGeom>
              <a:avLst/>
              <a:gdLst>
                <a:gd name="connsiteX0" fmla="*/ 4569 w 23988"/>
                <a:gd name="connsiteY0" fmla="*/ 30626 h 29962"/>
                <a:gd name="connsiteX1" fmla="*/ 18662 w 23988"/>
                <a:gd name="connsiteY1" fmla="*/ 10191 h 29962"/>
                <a:gd name="connsiteX2" fmla="*/ 4569 w 23988"/>
                <a:gd name="connsiteY2" fmla="*/ 30626 h 29962"/>
              </a:gdLst>
              <a:ahLst/>
              <a:cxnLst>
                <a:cxn ang="0">
                  <a:pos x="connsiteX0" y="connsiteY0"/>
                </a:cxn>
                <a:cxn ang="0">
                  <a:pos x="connsiteX1" y="connsiteY1"/>
                </a:cxn>
                <a:cxn ang="0">
                  <a:pos x="connsiteX2" y="connsiteY2"/>
                </a:cxn>
              </a:cxnLst>
              <a:rect l="l" t="t" r="r" b="b"/>
              <a:pathLst>
                <a:path w="23988" h="29962">
                  <a:moveTo>
                    <a:pt x="4569" y="30626"/>
                  </a:moveTo>
                  <a:cubicBezTo>
                    <a:pt x="3969" y="22356"/>
                    <a:pt x="7028" y="-7966"/>
                    <a:pt x="18662" y="10191"/>
                  </a:cubicBezTo>
                  <a:cubicBezTo>
                    <a:pt x="29757" y="19600"/>
                    <a:pt x="10866" y="26790"/>
                    <a:pt x="4569" y="30626"/>
                  </a:cubicBezTo>
                  <a:close/>
                </a:path>
              </a:pathLst>
            </a:custGeom>
            <a:solidFill>
              <a:srgbClr val="004694"/>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BAC9ABE3-2496-4906-B92F-CB1B1C34ACF0}"/>
                </a:ext>
              </a:extLst>
            </p:cNvPr>
            <p:cNvSpPr/>
            <p:nvPr/>
          </p:nvSpPr>
          <p:spPr>
            <a:xfrm>
              <a:off x="1604852" y="6018221"/>
              <a:ext cx="59970" cy="83895"/>
            </a:xfrm>
            <a:custGeom>
              <a:avLst/>
              <a:gdLst>
                <a:gd name="connsiteX0" fmla="*/ 15712 w 59970"/>
                <a:gd name="connsiteY0" fmla="*/ 26067 h 83894"/>
                <a:gd name="connsiteX1" fmla="*/ 51035 w 59970"/>
                <a:gd name="connsiteY1" fmla="*/ 4494 h 83894"/>
                <a:gd name="connsiteX2" fmla="*/ 37721 w 59970"/>
                <a:gd name="connsiteY2" fmla="*/ 24809 h 83894"/>
                <a:gd name="connsiteX3" fmla="*/ 61230 w 59970"/>
                <a:gd name="connsiteY3" fmla="*/ 30921 h 83894"/>
                <a:gd name="connsiteX4" fmla="*/ 44078 w 59970"/>
                <a:gd name="connsiteY4" fmla="*/ 37213 h 83894"/>
                <a:gd name="connsiteX5" fmla="*/ 36162 w 59970"/>
                <a:gd name="connsiteY5" fmla="*/ 80599 h 83894"/>
                <a:gd name="connsiteX6" fmla="*/ 4498 w 59970"/>
                <a:gd name="connsiteY6" fmla="*/ 72689 h 83894"/>
                <a:gd name="connsiteX7" fmla="*/ 36402 w 59970"/>
                <a:gd name="connsiteY7" fmla="*/ 44644 h 83894"/>
                <a:gd name="connsiteX8" fmla="*/ 10315 w 59970"/>
                <a:gd name="connsiteY8" fmla="*/ 41588 h 83894"/>
                <a:gd name="connsiteX9" fmla="*/ 30045 w 59970"/>
                <a:gd name="connsiteY9" fmla="*/ 19236 h 83894"/>
                <a:gd name="connsiteX10" fmla="*/ 15712 w 59970"/>
                <a:gd name="connsiteY10" fmla="*/ 26067 h 8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70" h="83894">
                  <a:moveTo>
                    <a:pt x="15712" y="26067"/>
                  </a:moveTo>
                  <a:cubicBezTo>
                    <a:pt x="11454" y="7191"/>
                    <a:pt x="40360" y="10846"/>
                    <a:pt x="51035" y="4494"/>
                  </a:cubicBezTo>
                  <a:cubicBezTo>
                    <a:pt x="47737" y="9588"/>
                    <a:pt x="41080" y="19715"/>
                    <a:pt x="37721" y="24809"/>
                  </a:cubicBezTo>
                  <a:cubicBezTo>
                    <a:pt x="48456" y="20734"/>
                    <a:pt x="56252" y="22771"/>
                    <a:pt x="61230" y="30921"/>
                  </a:cubicBezTo>
                  <a:cubicBezTo>
                    <a:pt x="56912" y="32479"/>
                    <a:pt x="48336" y="35655"/>
                    <a:pt x="44078" y="37213"/>
                  </a:cubicBezTo>
                  <a:cubicBezTo>
                    <a:pt x="45518" y="52194"/>
                    <a:pt x="46537" y="68254"/>
                    <a:pt x="36162" y="80599"/>
                  </a:cubicBezTo>
                  <a:cubicBezTo>
                    <a:pt x="25487" y="78262"/>
                    <a:pt x="14933" y="75745"/>
                    <a:pt x="4498" y="72689"/>
                  </a:cubicBezTo>
                  <a:cubicBezTo>
                    <a:pt x="20690" y="70112"/>
                    <a:pt x="39940" y="65498"/>
                    <a:pt x="36402" y="44644"/>
                  </a:cubicBezTo>
                  <a:cubicBezTo>
                    <a:pt x="27646" y="43685"/>
                    <a:pt x="18951" y="42666"/>
                    <a:pt x="10315" y="41588"/>
                  </a:cubicBezTo>
                  <a:cubicBezTo>
                    <a:pt x="15232" y="30741"/>
                    <a:pt x="38201" y="35116"/>
                    <a:pt x="30045" y="19236"/>
                  </a:cubicBezTo>
                  <a:cubicBezTo>
                    <a:pt x="26447" y="20974"/>
                    <a:pt x="19251" y="24389"/>
                    <a:pt x="15712" y="26067"/>
                  </a:cubicBezTo>
                  <a:close/>
                </a:path>
              </a:pathLst>
            </a:custGeom>
            <a:solidFill>
              <a:srgbClr val="004694"/>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DE0E43C1-037F-4F2F-B744-0026C7674374}"/>
                </a:ext>
              </a:extLst>
            </p:cNvPr>
            <p:cNvSpPr/>
            <p:nvPr/>
          </p:nvSpPr>
          <p:spPr>
            <a:xfrm>
              <a:off x="655039" y="6216512"/>
              <a:ext cx="47976" cy="53932"/>
            </a:xfrm>
            <a:custGeom>
              <a:avLst/>
              <a:gdLst>
                <a:gd name="connsiteX0" fmla="*/ 4498 w 47976"/>
                <a:gd name="connsiteY0" fmla="*/ 52914 h 53932"/>
                <a:gd name="connsiteX1" fmla="*/ 20630 w 47976"/>
                <a:gd name="connsiteY1" fmla="*/ 4494 h 53932"/>
                <a:gd name="connsiteX2" fmla="*/ 49236 w 47976"/>
                <a:gd name="connsiteY2" fmla="*/ 29004 h 53932"/>
                <a:gd name="connsiteX3" fmla="*/ 4498 w 47976"/>
                <a:gd name="connsiteY3" fmla="*/ 52914 h 53932"/>
              </a:gdLst>
              <a:ahLst/>
              <a:cxnLst>
                <a:cxn ang="0">
                  <a:pos x="connsiteX0" y="connsiteY0"/>
                </a:cxn>
                <a:cxn ang="0">
                  <a:pos x="connsiteX1" y="connsiteY1"/>
                </a:cxn>
                <a:cxn ang="0">
                  <a:pos x="connsiteX2" y="connsiteY2"/>
                </a:cxn>
                <a:cxn ang="0">
                  <a:pos x="connsiteX3" y="connsiteY3"/>
                </a:cxn>
              </a:cxnLst>
              <a:rect l="l" t="t" r="r" b="b"/>
              <a:pathLst>
                <a:path w="47976" h="53932">
                  <a:moveTo>
                    <a:pt x="4498" y="52914"/>
                  </a:moveTo>
                  <a:cubicBezTo>
                    <a:pt x="8996" y="36494"/>
                    <a:pt x="14693" y="20434"/>
                    <a:pt x="20630" y="4494"/>
                  </a:cubicBezTo>
                  <a:cubicBezTo>
                    <a:pt x="30045" y="12764"/>
                    <a:pt x="39700" y="20794"/>
                    <a:pt x="49236" y="29004"/>
                  </a:cubicBezTo>
                  <a:cubicBezTo>
                    <a:pt x="34303" y="36914"/>
                    <a:pt x="19370" y="44944"/>
                    <a:pt x="4498" y="52914"/>
                  </a:cubicBezTo>
                  <a:close/>
                </a:path>
              </a:pathLst>
            </a:custGeom>
            <a:solidFill>
              <a:srgbClr val="004694"/>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018A15B-4168-4F5A-BF12-ADF59E0E5D94}"/>
                </a:ext>
              </a:extLst>
            </p:cNvPr>
            <p:cNvSpPr/>
            <p:nvPr/>
          </p:nvSpPr>
          <p:spPr>
            <a:xfrm>
              <a:off x="1172583" y="6404515"/>
              <a:ext cx="41979" cy="47940"/>
            </a:xfrm>
            <a:custGeom>
              <a:avLst/>
              <a:gdLst>
                <a:gd name="connsiteX0" fmla="*/ 13075 w 41979"/>
                <a:gd name="connsiteY0" fmla="*/ 6214 h 47939"/>
                <a:gd name="connsiteX1" fmla="*/ 36883 w 41979"/>
                <a:gd name="connsiteY1" fmla="*/ 35038 h 47939"/>
                <a:gd name="connsiteX2" fmla="*/ 7977 w 41979"/>
                <a:gd name="connsiteY2" fmla="*/ 39292 h 47939"/>
                <a:gd name="connsiteX3" fmla="*/ 13075 w 41979"/>
                <a:gd name="connsiteY3" fmla="*/ 6214 h 47939"/>
              </a:gdLst>
              <a:ahLst/>
              <a:cxnLst>
                <a:cxn ang="0">
                  <a:pos x="connsiteX0" y="connsiteY0"/>
                </a:cxn>
                <a:cxn ang="0">
                  <a:pos x="connsiteX1" y="connsiteY1"/>
                </a:cxn>
                <a:cxn ang="0">
                  <a:pos x="connsiteX2" y="connsiteY2"/>
                </a:cxn>
                <a:cxn ang="0">
                  <a:pos x="connsiteX3" y="connsiteY3"/>
                </a:cxn>
              </a:cxnLst>
              <a:rect l="l" t="t" r="r" b="b"/>
              <a:pathLst>
                <a:path w="41979" h="47939">
                  <a:moveTo>
                    <a:pt x="13075" y="6214"/>
                  </a:moveTo>
                  <a:cubicBezTo>
                    <a:pt x="30766" y="-1816"/>
                    <a:pt x="43300" y="20057"/>
                    <a:pt x="36883" y="35038"/>
                  </a:cubicBezTo>
                  <a:cubicBezTo>
                    <a:pt x="34064" y="47982"/>
                    <a:pt x="14034" y="50978"/>
                    <a:pt x="7977" y="39292"/>
                  </a:cubicBezTo>
                  <a:cubicBezTo>
                    <a:pt x="2700" y="29225"/>
                    <a:pt x="2700" y="13225"/>
                    <a:pt x="13075" y="6214"/>
                  </a:cubicBezTo>
                  <a:close/>
                </a:path>
              </a:pathLst>
            </a:custGeom>
            <a:solidFill>
              <a:srgbClr val="004694"/>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90D0A334-3842-4AC7-968C-5797F2B46032}"/>
                </a:ext>
              </a:extLst>
            </p:cNvPr>
            <p:cNvSpPr/>
            <p:nvPr/>
          </p:nvSpPr>
          <p:spPr>
            <a:xfrm>
              <a:off x="1295944" y="6419118"/>
              <a:ext cx="41979" cy="47940"/>
            </a:xfrm>
            <a:custGeom>
              <a:avLst/>
              <a:gdLst>
                <a:gd name="connsiteX0" fmla="*/ 4498 w 41979"/>
                <a:gd name="connsiteY0" fmla="*/ 44285 h 47939"/>
                <a:gd name="connsiteX1" fmla="*/ 38381 w 41979"/>
                <a:gd name="connsiteY1" fmla="*/ 4494 h 47939"/>
                <a:gd name="connsiteX2" fmla="*/ 38381 w 41979"/>
                <a:gd name="connsiteY2" fmla="*/ 44464 h 47939"/>
                <a:gd name="connsiteX3" fmla="*/ 4498 w 41979"/>
                <a:gd name="connsiteY3" fmla="*/ 44285 h 47939"/>
              </a:gdLst>
              <a:ahLst/>
              <a:cxnLst>
                <a:cxn ang="0">
                  <a:pos x="connsiteX0" y="connsiteY0"/>
                </a:cxn>
                <a:cxn ang="0">
                  <a:pos x="connsiteX1" y="connsiteY1"/>
                </a:cxn>
                <a:cxn ang="0">
                  <a:pos x="connsiteX2" y="connsiteY2"/>
                </a:cxn>
                <a:cxn ang="0">
                  <a:pos x="connsiteX3" y="connsiteY3"/>
                </a:cxn>
              </a:cxnLst>
              <a:rect l="l" t="t" r="r" b="b"/>
              <a:pathLst>
                <a:path w="41979" h="47939">
                  <a:moveTo>
                    <a:pt x="4498" y="44285"/>
                  </a:moveTo>
                  <a:cubicBezTo>
                    <a:pt x="15832" y="31041"/>
                    <a:pt x="27047" y="17738"/>
                    <a:pt x="38381" y="4494"/>
                  </a:cubicBezTo>
                  <a:cubicBezTo>
                    <a:pt x="38381" y="17798"/>
                    <a:pt x="38381" y="31101"/>
                    <a:pt x="38381" y="44464"/>
                  </a:cubicBezTo>
                  <a:cubicBezTo>
                    <a:pt x="27047" y="44404"/>
                    <a:pt x="15772" y="44344"/>
                    <a:pt x="4498" y="44285"/>
                  </a:cubicBezTo>
                  <a:close/>
                </a:path>
              </a:pathLst>
            </a:custGeom>
            <a:solidFill>
              <a:srgbClr val="004694"/>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5C0E97A2-BAD0-4047-BA23-A6A3486E9F88}"/>
                </a:ext>
              </a:extLst>
            </p:cNvPr>
            <p:cNvSpPr/>
            <p:nvPr/>
          </p:nvSpPr>
          <p:spPr>
            <a:xfrm>
              <a:off x="1073214" y="6047285"/>
              <a:ext cx="5997" cy="5992"/>
            </a:xfrm>
            <a:custGeom>
              <a:avLst/>
              <a:gdLst>
                <a:gd name="connsiteX0" fmla="*/ 4498 w 5997"/>
                <a:gd name="connsiteY0" fmla="*/ 4494 h 5992"/>
                <a:gd name="connsiteX1" fmla="*/ 4498 w 5997"/>
                <a:gd name="connsiteY1" fmla="*/ 4494 h 5992"/>
              </a:gdLst>
              <a:ahLst/>
              <a:cxnLst>
                <a:cxn ang="0">
                  <a:pos x="connsiteX0" y="connsiteY0"/>
                </a:cxn>
                <a:cxn ang="0">
                  <a:pos x="connsiteX1" y="connsiteY1"/>
                </a:cxn>
              </a:cxnLst>
              <a:rect l="l" t="t" r="r" b="b"/>
              <a:pathLst>
                <a:path w="5997" h="5992">
                  <a:moveTo>
                    <a:pt x="4498" y="4494"/>
                  </a:moveTo>
                  <a:cubicBezTo>
                    <a:pt x="7736" y="7191"/>
                    <a:pt x="7736" y="7191"/>
                    <a:pt x="4498" y="4494"/>
                  </a:cubicBezTo>
                  <a:close/>
                </a:path>
              </a:pathLst>
            </a:custGeom>
            <a:solidFill>
              <a:srgbClr val="6892C0"/>
            </a:solidFill>
            <a:ln w="9525" cap="flat">
              <a:noFill/>
              <a:prstDash val="solid"/>
              <a:miter/>
            </a:ln>
          </p:spPr>
          <p:txBody>
            <a:bodyPr rtlCol="0" anchor="ctr"/>
            <a:lstStyle/>
            <a:p>
              <a:endParaRPr lang="zh-CN" altLang="en-US"/>
            </a:p>
          </p:txBody>
        </p:sp>
      </p:grpSp>
      <p:cxnSp>
        <p:nvCxnSpPr>
          <p:cNvPr id="3" name="直接连接符 2">
            <a:extLst>
              <a:ext uri="{FF2B5EF4-FFF2-40B4-BE49-F238E27FC236}">
                <a16:creationId xmlns:a16="http://schemas.microsoft.com/office/drawing/2014/main" id="{7A2E87B3-345D-4837-9AF8-8662FAAC0D70}"/>
              </a:ext>
            </a:extLst>
          </p:cNvPr>
          <p:cNvCxnSpPr/>
          <p:nvPr/>
        </p:nvCxnSpPr>
        <p:spPr>
          <a:xfrm>
            <a:off x="2910591" y="3279100"/>
            <a:ext cx="637081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623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EB8D6E6D-F96B-4A9F-B4B0-006643E44E3F}"/>
              </a:ext>
            </a:extLst>
          </p:cNvPr>
          <p:cNvPicPr>
            <a:picLocks noChangeAspect="1"/>
          </p:cNvPicPr>
          <p:nvPr/>
        </p:nvPicPr>
        <p:blipFill rotWithShape="1">
          <a:blip r:embed="rId3">
            <a:extLst>
              <a:ext uri="{28A0092B-C50C-407E-A947-70E740481C1C}">
                <a14:useLocalDpi xmlns:a14="http://schemas.microsoft.com/office/drawing/2010/main" val="0"/>
              </a:ext>
            </a:extLst>
          </a:blip>
          <a:srcRect l="1984" t="34576" b="2785"/>
          <a:stretch/>
        </p:blipFill>
        <p:spPr>
          <a:xfrm>
            <a:off x="0" y="1130300"/>
            <a:ext cx="12192000" cy="5727700"/>
          </a:xfrm>
          <a:prstGeom prst="rect">
            <a:avLst/>
          </a:prstGeom>
        </p:spPr>
      </p:pic>
      <p:sp>
        <p:nvSpPr>
          <p:cNvPr id="2" name="标题 1">
            <a:extLst>
              <a:ext uri="{FF2B5EF4-FFF2-40B4-BE49-F238E27FC236}">
                <a16:creationId xmlns:a16="http://schemas.microsoft.com/office/drawing/2014/main" id="{F2C83937-FE91-420B-AF23-CB2FBBCDC6CE}"/>
              </a:ext>
            </a:extLst>
          </p:cNvPr>
          <p:cNvSpPr>
            <a:spLocks noGrp="1"/>
          </p:cNvSpPr>
          <p:nvPr>
            <p:ph type="title"/>
          </p:nvPr>
        </p:nvSpPr>
        <p:spPr>
          <a:xfrm>
            <a:off x="660400" y="190958"/>
            <a:ext cx="8699091" cy="663574"/>
          </a:xfrm>
        </p:spPr>
        <p:txBody>
          <a:bodyPr/>
          <a:lstStyle/>
          <a:p>
            <a:r>
              <a:rPr lang="zh-CN" altLang="en-US" dirty="0"/>
              <a:t>项目或课题介绍</a:t>
            </a:r>
          </a:p>
        </p:txBody>
      </p:sp>
      <p:sp>
        <p:nvSpPr>
          <p:cNvPr id="17" name="矩形 16">
            <a:extLst>
              <a:ext uri="{FF2B5EF4-FFF2-40B4-BE49-F238E27FC236}">
                <a16:creationId xmlns:a16="http://schemas.microsoft.com/office/drawing/2014/main" id="{A1EDF2D2-C6EE-497B-AD94-42493DE79C35}"/>
              </a:ext>
            </a:extLst>
          </p:cNvPr>
          <p:cNvSpPr/>
          <p:nvPr/>
        </p:nvSpPr>
        <p:spPr>
          <a:xfrm>
            <a:off x="0" y="1130300"/>
            <a:ext cx="12192000" cy="5727700"/>
          </a:xfrm>
          <a:prstGeom prst="rect">
            <a:avLst/>
          </a:prstGeom>
          <a:gradFill flip="none" rotWithShape="1">
            <a:gsLst>
              <a:gs pos="0">
                <a:schemeClr val="bg1"/>
              </a:gs>
              <a:gs pos="55000">
                <a:schemeClr val="bg1"/>
              </a:gs>
              <a:gs pos="100000">
                <a:schemeClr val="bg1">
                  <a:alpha val="2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F8900CF7-DE7E-4B81-9574-CC92DA160E0D}"/>
              </a:ext>
            </a:extLst>
          </p:cNvPr>
          <p:cNvSpPr txBox="1"/>
          <p:nvPr/>
        </p:nvSpPr>
        <p:spPr>
          <a:xfrm>
            <a:off x="2300855" y="1815879"/>
            <a:ext cx="7590291" cy="2445862"/>
          </a:xfrm>
          <a:prstGeom prst="rect">
            <a:avLst/>
          </a:prstGeom>
          <a:noFill/>
        </p:spPr>
        <p:txBody>
          <a:bodyPr wrap="square" lIns="0" tIns="0" rIns="0" bIns="0" rtlCol="0">
            <a:spAutoFit/>
          </a:bodyPr>
          <a:lstStyle/>
          <a:p>
            <a:pPr algn="just">
              <a:lnSpc>
                <a:spcPct val="150000"/>
              </a:lnSpc>
            </a:pPr>
            <a:r>
              <a:rPr lang="zh-CN" altLang="en-US" spc="300" dirty="0">
                <a:solidFill>
                  <a:schemeClr val="tx1">
                    <a:lumMod val="75000"/>
                    <a:lumOff val="25000"/>
                  </a:schemeClr>
                </a:solidFill>
                <a:latin typeface="+mn-ea"/>
              </a:rPr>
              <a:t>安徽理工大学位于安徽省淮南市，是安徽省高等教育振兴计划‘地方特色高水平大学建设’项目立项建设高校，安徽省和应急管理部共建高校，国家中西部高校基础能力建设工程支持建设高校，教育部“卓越工程师教育培养计划”，中国人民解放军后备军官培养选拔基地，全国首批深化创新创业教育改革示范高校，首批国家级“新工科研究与实践项目”入选高校</a:t>
            </a:r>
          </a:p>
        </p:txBody>
      </p:sp>
      <p:sp>
        <p:nvSpPr>
          <p:cNvPr id="22" name="left-quote_56937">
            <a:extLst>
              <a:ext uri="{FF2B5EF4-FFF2-40B4-BE49-F238E27FC236}">
                <a16:creationId xmlns:a16="http://schemas.microsoft.com/office/drawing/2014/main" id="{023DB1A9-62F1-4C9E-8CE8-03F3E09355E8}"/>
              </a:ext>
            </a:extLst>
          </p:cNvPr>
          <p:cNvSpPr>
            <a:spLocks noChangeAspect="1"/>
          </p:cNvSpPr>
          <p:nvPr/>
        </p:nvSpPr>
        <p:spPr bwMode="auto">
          <a:xfrm>
            <a:off x="1477736" y="1670490"/>
            <a:ext cx="330210" cy="290778"/>
          </a:xfrm>
          <a:custGeom>
            <a:avLst/>
            <a:gdLst>
              <a:gd name="connsiteX0" fmla="*/ 566457 w 609553"/>
              <a:gd name="connsiteY0" fmla="*/ 2407 h 536763"/>
              <a:gd name="connsiteX1" fmla="*/ 582730 w 609553"/>
              <a:gd name="connsiteY1" fmla="*/ 17137 h 536763"/>
              <a:gd name="connsiteX2" fmla="*/ 606700 w 609553"/>
              <a:gd name="connsiteY2" fmla="*/ 67222 h 536763"/>
              <a:gd name="connsiteX3" fmla="*/ 591949 w 609553"/>
              <a:gd name="connsiteY3" fmla="*/ 106626 h 536763"/>
              <a:gd name="connsiteX4" fmla="*/ 511924 w 609553"/>
              <a:gd name="connsiteY4" fmla="*/ 165549 h 536763"/>
              <a:gd name="connsiteX5" fmla="*/ 477627 w 609553"/>
              <a:gd name="connsiteY5" fmla="*/ 284868 h 536763"/>
              <a:gd name="connsiteX6" fmla="*/ 570560 w 609553"/>
              <a:gd name="connsiteY6" fmla="*/ 284868 h 536763"/>
              <a:gd name="connsiteX7" fmla="*/ 600062 w 609553"/>
              <a:gd name="connsiteY7" fmla="*/ 314329 h 536763"/>
              <a:gd name="connsiteX8" fmla="*/ 600062 w 609553"/>
              <a:gd name="connsiteY8" fmla="*/ 507302 h 536763"/>
              <a:gd name="connsiteX9" fmla="*/ 570560 w 609553"/>
              <a:gd name="connsiteY9" fmla="*/ 536763 h 536763"/>
              <a:gd name="connsiteX10" fmla="*/ 377319 w 609553"/>
              <a:gd name="connsiteY10" fmla="*/ 536763 h 536763"/>
              <a:gd name="connsiteX11" fmla="*/ 347817 w 609553"/>
              <a:gd name="connsiteY11" fmla="*/ 507302 h 536763"/>
              <a:gd name="connsiteX12" fmla="*/ 347817 w 609553"/>
              <a:gd name="connsiteY12" fmla="*/ 356680 h 536763"/>
              <a:gd name="connsiteX13" fmla="*/ 366994 w 609553"/>
              <a:gd name="connsiteY13" fmla="*/ 184331 h 536763"/>
              <a:gd name="connsiteX14" fmla="*/ 438537 w 609553"/>
              <a:gd name="connsiteY14" fmla="*/ 71273 h 536763"/>
              <a:gd name="connsiteX15" fmla="*/ 544376 w 609553"/>
              <a:gd name="connsiteY15" fmla="*/ 3143 h 536763"/>
              <a:gd name="connsiteX16" fmla="*/ 566457 w 609553"/>
              <a:gd name="connsiteY16" fmla="*/ 2407 h 536763"/>
              <a:gd name="connsiteX17" fmla="*/ 219410 w 609553"/>
              <a:gd name="connsiteY17" fmla="*/ 1869 h 536763"/>
              <a:gd name="connsiteX18" fmla="*/ 235685 w 609553"/>
              <a:gd name="connsiteY18" fmla="*/ 16784 h 536763"/>
              <a:gd name="connsiteX19" fmla="*/ 259659 w 609553"/>
              <a:gd name="connsiteY19" fmla="*/ 67235 h 536763"/>
              <a:gd name="connsiteX20" fmla="*/ 244906 w 609553"/>
              <a:gd name="connsiteY20" fmla="*/ 106638 h 536763"/>
              <a:gd name="connsiteX21" fmla="*/ 164869 w 609553"/>
              <a:gd name="connsiteY21" fmla="*/ 165560 h 536763"/>
              <a:gd name="connsiteX22" fmla="*/ 130198 w 609553"/>
              <a:gd name="connsiteY22" fmla="*/ 284875 h 536763"/>
              <a:gd name="connsiteX23" fmla="*/ 222776 w 609553"/>
              <a:gd name="connsiteY23" fmla="*/ 284875 h 536763"/>
              <a:gd name="connsiteX24" fmla="*/ 252282 w 609553"/>
              <a:gd name="connsiteY24" fmla="*/ 314336 h 536763"/>
              <a:gd name="connsiteX25" fmla="*/ 252282 w 609553"/>
              <a:gd name="connsiteY25" fmla="*/ 507303 h 536763"/>
              <a:gd name="connsiteX26" fmla="*/ 222776 w 609553"/>
              <a:gd name="connsiteY26" fmla="*/ 536763 h 536763"/>
              <a:gd name="connsiteX27" fmla="*/ 29507 w 609553"/>
              <a:gd name="connsiteY27" fmla="*/ 536763 h 536763"/>
              <a:gd name="connsiteX28" fmla="*/ 0 w 609553"/>
              <a:gd name="connsiteY28" fmla="*/ 507303 h 536763"/>
              <a:gd name="connsiteX29" fmla="*/ 0 w 609553"/>
              <a:gd name="connsiteY29" fmla="*/ 356685 h 536763"/>
              <a:gd name="connsiteX30" fmla="*/ 19548 w 609553"/>
              <a:gd name="connsiteY30" fmla="*/ 183604 h 536763"/>
              <a:gd name="connsiteX31" fmla="*/ 91102 w 609553"/>
              <a:gd name="connsiteY31" fmla="*/ 71286 h 536763"/>
              <a:gd name="connsiteX32" fmla="*/ 197326 w 609553"/>
              <a:gd name="connsiteY32" fmla="*/ 2422 h 536763"/>
              <a:gd name="connsiteX33" fmla="*/ 219410 w 609553"/>
              <a:gd name="connsiteY33" fmla="*/ 1869 h 5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9553" h="536763">
                <a:moveTo>
                  <a:pt x="566457" y="2407"/>
                </a:moveTo>
                <a:cubicBezTo>
                  <a:pt x="573326" y="4985"/>
                  <a:pt x="579226" y="10140"/>
                  <a:pt x="582730" y="17137"/>
                </a:cubicBezTo>
                <a:lnTo>
                  <a:pt x="606700" y="67222"/>
                </a:lnTo>
                <a:cubicBezTo>
                  <a:pt x="613707" y="81952"/>
                  <a:pt x="607438" y="100366"/>
                  <a:pt x="591949" y="106626"/>
                </a:cubicBezTo>
                <a:cubicBezTo>
                  <a:pt x="556177" y="121725"/>
                  <a:pt x="529625" y="141612"/>
                  <a:pt x="511924" y="165549"/>
                </a:cubicBezTo>
                <a:cubicBezTo>
                  <a:pt x="490166" y="195379"/>
                  <a:pt x="478365" y="235152"/>
                  <a:pt x="477627" y="284868"/>
                </a:cubicBezTo>
                <a:lnTo>
                  <a:pt x="570560" y="284868"/>
                </a:lnTo>
                <a:cubicBezTo>
                  <a:pt x="586786" y="284868"/>
                  <a:pt x="600062" y="298126"/>
                  <a:pt x="600062" y="314329"/>
                </a:cubicBezTo>
                <a:lnTo>
                  <a:pt x="600062" y="507302"/>
                </a:lnTo>
                <a:cubicBezTo>
                  <a:pt x="600062" y="523506"/>
                  <a:pt x="586786" y="536763"/>
                  <a:pt x="570560" y="536763"/>
                </a:cubicBezTo>
                <a:lnTo>
                  <a:pt x="377319" y="536763"/>
                </a:lnTo>
                <a:cubicBezTo>
                  <a:pt x="361093" y="536763"/>
                  <a:pt x="347817" y="523506"/>
                  <a:pt x="347817" y="507302"/>
                </a:cubicBezTo>
                <a:lnTo>
                  <a:pt x="347817" y="356680"/>
                </a:lnTo>
                <a:cubicBezTo>
                  <a:pt x="347817" y="283027"/>
                  <a:pt x="354086" y="225577"/>
                  <a:pt x="366994" y="184331"/>
                </a:cubicBezTo>
                <a:cubicBezTo>
                  <a:pt x="379532" y="142348"/>
                  <a:pt x="403871" y="104785"/>
                  <a:pt x="438537" y="71273"/>
                </a:cubicBezTo>
                <a:cubicBezTo>
                  <a:pt x="467670" y="43653"/>
                  <a:pt x="503073" y="20820"/>
                  <a:pt x="544376" y="3143"/>
                </a:cubicBezTo>
                <a:cubicBezTo>
                  <a:pt x="551752" y="-171"/>
                  <a:pt x="559589" y="-171"/>
                  <a:pt x="566457" y="2407"/>
                </a:cubicBezTo>
                <a:close/>
                <a:moveTo>
                  <a:pt x="219410" y="1869"/>
                </a:moveTo>
                <a:cubicBezTo>
                  <a:pt x="226280" y="4447"/>
                  <a:pt x="232181" y="9603"/>
                  <a:pt x="235685" y="16784"/>
                </a:cubicBezTo>
                <a:lnTo>
                  <a:pt x="259659" y="67235"/>
                </a:lnTo>
                <a:cubicBezTo>
                  <a:pt x="266667" y="81965"/>
                  <a:pt x="260028" y="100378"/>
                  <a:pt x="244906" y="106638"/>
                </a:cubicBezTo>
                <a:cubicBezTo>
                  <a:pt x="209129" y="121737"/>
                  <a:pt x="182573" y="141623"/>
                  <a:pt x="164869" y="165560"/>
                </a:cubicBezTo>
                <a:cubicBezTo>
                  <a:pt x="143108" y="195389"/>
                  <a:pt x="131305" y="235160"/>
                  <a:pt x="130198" y="284875"/>
                </a:cubicBezTo>
                <a:lnTo>
                  <a:pt x="222776" y="284875"/>
                </a:lnTo>
                <a:cubicBezTo>
                  <a:pt x="239004" y="284875"/>
                  <a:pt x="252282" y="298132"/>
                  <a:pt x="252282" y="314336"/>
                </a:cubicBezTo>
                <a:lnTo>
                  <a:pt x="252282" y="507303"/>
                </a:lnTo>
                <a:cubicBezTo>
                  <a:pt x="252282" y="523506"/>
                  <a:pt x="239004" y="536763"/>
                  <a:pt x="222776" y="536763"/>
                </a:cubicBezTo>
                <a:lnTo>
                  <a:pt x="29507" y="536763"/>
                </a:lnTo>
                <a:cubicBezTo>
                  <a:pt x="13278" y="536763"/>
                  <a:pt x="0" y="523506"/>
                  <a:pt x="0" y="507303"/>
                </a:cubicBezTo>
                <a:lnTo>
                  <a:pt x="0" y="356685"/>
                </a:lnTo>
                <a:cubicBezTo>
                  <a:pt x="0" y="283402"/>
                  <a:pt x="7008" y="225954"/>
                  <a:pt x="19548" y="183604"/>
                </a:cubicBezTo>
                <a:cubicBezTo>
                  <a:pt x="32457" y="141991"/>
                  <a:pt x="56063" y="104061"/>
                  <a:pt x="91102" y="71286"/>
                </a:cubicBezTo>
                <a:cubicBezTo>
                  <a:pt x="119502" y="43298"/>
                  <a:pt x="155279" y="20098"/>
                  <a:pt x="197326" y="2422"/>
                </a:cubicBezTo>
                <a:cubicBezTo>
                  <a:pt x="204703" y="-708"/>
                  <a:pt x="212541" y="-708"/>
                  <a:pt x="219410" y="1869"/>
                </a:cubicBezTo>
                <a:close/>
              </a:path>
            </a:pathLst>
          </a:custGeom>
          <a:solidFill>
            <a:schemeClr val="accent2">
              <a:lumMod val="20000"/>
              <a:lumOff val="80000"/>
            </a:schemeClr>
          </a:solidFill>
          <a:ln>
            <a:noFill/>
          </a:ln>
        </p:spPr>
      </p:sp>
      <p:sp>
        <p:nvSpPr>
          <p:cNvPr id="24" name="left-quote_56937">
            <a:extLst>
              <a:ext uri="{FF2B5EF4-FFF2-40B4-BE49-F238E27FC236}">
                <a16:creationId xmlns:a16="http://schemas.microsoft.com/office/drawing/2014/main" id="{D7D498D9-B47D-4770-841A-FFB852F4F3A8}"/>
              </a:ext>
            </a:extLst>
          </p:cNvPr>
          <p:cNvSpPr>
            <a:spLocks noChangeAspect="1"/>
          </p:cNvSpPr>
          <p:nvPr/>
        </p:nvSpPr>
        <p:spPr bwMode="auto">
          <a:xfrm flipH="1" flipV="1">
            <a:off x="9552071" y="4512109"/>
            <a:ext cx="339075" cy="298584"/>
          </a:xfrm>
          <a:custGeom>
            <a:avLst/>
            <a:gdLst>
              <a:gd name="connsiteX0" fmla="*/ 566457 w 609553"/>
              <a:gd name="connsiteY0" fmla="*/ 2407 h 536763"/>
              <a:gd name="connsiteX1" fmla="*/ 582730 w 609553"/>
              <a:gd name="connsiteY1" fmla="*/ 17137 h 536763"/>
              <a:gd name="connsiteX2" fmla="*/ 606700 w 609553"/>
              <a:gd name="connsiteY2" fmla="*/ 67222 h 536763"/>
              <a:gd name="connsiteX3" fmla="*/ 591949 w 609553"/>
              <a:gd name="connsiteY3" fmla="*/ 106626 h 536763"/>
              <a:gd name="connsiteX4" fmla="*/ 511924 w 609553"/>
              <a:gd name="connsiteY4" fmla="*/ 165549 h 536763"/>
              <a:gd name="connsiteX5" fmla="*/ 477627 w 609553"/>
              <a:gd name="connsiteY5" fmla="*/ 284868 h 536763"/>
              <a:gd name="connsiteX6" fmla="*/ 570560 w 609553"/>
              <a:gd name="connsiteY6" fmla="*/ 284868 h 536763"/>
              <a:gd name="connsiteX7" fmla="*/ 600062 w 609553"/>
              <a:gd name="connsiteY7" fmla="*/ 314329 h 536763"/>
              <a:gd name="connsiteX8" fmla="*/ 600062 w 609553"/>
              <a:gd name="connsiteY8" fmla="*/ 507302 h 536763"/>
              <a:gd name="connsiteX9" fmla="*/ 570560 w 609553"/>
              <a:gd name="connsiteY9" fmla="*/ 536763 h 536763"/>
              <a:gd name="connsiteX10" fmla="*/ 377319 w 609553"/>
              <a:gd name="connsiteY10" fmla="*/ 536763 h 536763"/>
              <a:gd name="connsiteX11" fmla="*/ 347817 w 609553"/>
              <a:gd name="connsiteY11" fmla="*/ 507302 h 536763"/>
              <a:gd name="connsiteX12" fmla="*/ 347817 w 609553"/>
              <a:gd name="connsiteY12" fmla="*/ 356680 h 536763"/>
              <a:gd name="connsiteX13" fmla="*/ 366994 w 609553"/>
              <a:gd name="connsiteY13" fmla="*/ 184331 h 536763"/>
              <a:gd name="connsiteX14" fmla="*/ 438537 w 609553"/>
              <a:gd name="connsiteY14" fmla="*/ 71273 h 536763"/>
              <a:gd name="connsiteX15" fmla="*/ 544376 w 609553"/>
              <a:gd name="connsiteY15" fmla="*/ 3143 h 536763"/>
              <a:gd name="connsiteX16" fmla="*/ 566457 w 609553"/>
              <a:gd name="connsiteY16" fmla="*/ 2407 h 536763"/>
              <a:gd name="connsiteX17" fmla="*/ 219410 w 609553"/>
              <a:gd name="connsiteY17" fmla="*/ 1869 h 536763"/>
              <a:gd name="connsiteX18" fmla="*/ 235685 w 609553"/>
              <a:gd name="connsiteY18" fmla="*/ 16784 h 536763"/>
              <a:gd name="connsiteX19" fmla="*/ 259659 w 609553"/>
              <a:gd name="connsiteY19" fmla="*/ 67235 h 536763"/>
              <a:gd name="connsiteX20" fmla="*/ 244906 w 609553"/>
              <a:gd name="connsiteY20" fmla="*/ 106638 h 536763"/>
              <a:gd name="connsiteX21" fmla="*/ 164869 w 609553"/>
              <a:gd name="connsiteY21" fmla="*/ 165560 h 536763"/>
              <a:gd name="connsiteX22" fmla="*/ 130198 w 609553"/>
              <a:gd name="connsiteY22" fmla="*/ 284875 h 536763"/>
              <a:gd name="connsiteX23" fmla="*/ 222776 w 609553"/>
              <a:gd name="connsiteY23" fmla="*/ 284875 h 536763"/>
              <a:gd name="connsiteX24" fmla="*/ 252282 w 609553"/>
              <a:gd name="connsiteY24" fmla="*/ 314336 h 536763"/>
              <a:gd name="connsiteX25" fmla="*/ 252282 w 609553"/>
              <a:gd name="connsiteY25" fmla="*/ 507303 h 536763"/>
              <a:gd name="connsiteX26" fmla="*/ 222776 w 609553"/>
              <a:gd name="connsiteY26" fmla="*/ 536763 h 536763"/>
              <a:gd name="connsiteX27" fmla="*/ 29507 w 609553"/>
              <a:gd name="connsiteY27" fmla="*/ 536763 h 536763"/>
              <a:gd name="connsiteX28" fmla="*/ 0 w 609553"/>
              <a:gd name="connsiteY28" fmla="*/ 507303 h 536763"/>
              <a:gd name="connsiteX29" fmla="*/ 0 w 609553"/>
              <a:gd name="connsiteY29" fmla="*/ 356685 h 536763"/>
              <a:gd name="connsiteX30" fmla="*/ 19548 w 609553"/>
              <a:gd name="connsiteY30" fmla="*/ 183604 h 536763"/>
              <a:gd name="connsiteX31" fmla="*/ 91102 w 609553"/>
              <a:gd name="connsiteY31" fmla="*/ 71286 h 536763"/>
              <a:gd name="connsiteX32" fmla="*/ 197326 w 609553"/>
              <a:gd name="connsiteY32" fmla="*/ 2422 h 536763"/>
              <a:gd name="connsiteX33" fmla="*/ 219410 w 609553"/>
              <a:gd name="connsiteY33" fmla="*/ 1869 h 5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9553" h="536763">
                <a:moveTo>
                  <a:pt x="566457" y="2407"/>
                </a:moveTo>
                <a:cubicBezTo>
                  <a:pt x="573326" y="4985"/>
                  <a:pt x="579226" y="10140"/>
                  <a:pt x="582730" y="17137"/>
                </a:cubicBezTo>
                <a:lnTo>
                  <a:pt x="606700" y="67222"/>
                </a:lnTo>
                <a:cubicBezTo>
                  <a:pt x="613707" y="81952"/>
                  <a:pt x="607438" y="100366"/>
                  <a:pt x="591949" y="106626"/>
                </a:cubicBezTo>
                <a:cubicBezTo>
                  <a:pt x="556177" y="121725"/>
                  <a:pt x="529625" y="141612"/>
                  <a:pt x="511924" y="165549"/>
                </a:cubicBezTo>
                <a:cubicBezTo>
                  <a:pt x="490166" y="195379"/>
                  <a:pt x="478365" y="235152"/>
                  <a:pt x="477627" y="284868"/>
                </a:cubicBezTo>
                <a:lnTo>
                  <a:pt x="570560" y="284868"/>
                </a:lnTo>
                <a:cubicBezTo>
                  <a:pt x="586786" y="284868"/>
                  <a:pt x="600062" y="298126"/>
                  <a:pt x="600062" y="314329"/>
                </a:cubicBezTo>
                <a:lnTo>
                  <a:pt x="600062" y="507302"/>
                </a:lnTo>
                <a:cubicBezTo>
                  <a:pt x="600062" y="523506"/>
                  <a:pt x="586786" y="536763"/>
                  <a:pt x="570560" y="536763"/>
                </a:cubicBezTo>
                <a:lnTo>
                  <a:pt x="377319" y="536763"/>
                </a:lnTo>
                <a:cubicBezTo>
                  <a:pt x="361093" y="536763"/>
                  <a:pt x="347817" y="523506"/>
                  <a:pt x="347817" y="507302"/>
                </a:cubicBezTo>
                <a:lnTo>
                  <a:pt x="347817" y="356680"/>
                </a:lnTo>
                <a:cubicBezTo>
                  <a:pt x="347817" y="283027"/>
                  <a:pt x="354086" y="225577"/>
                  <a:pt x="366994" y="184331"/>
                </a:cubicBezTo>
                <a:cubicBezTo>
                  <a:pt x="379532" y="142348"/>
                  <a:pt x="403871" y="104785"/>
                  <a:pt x="438537" y="71273"/>
                </a:cubicBezTo>
                <a:cubicBezTo>
                  <a:pt x="467670" y="43653"/>
                  <a:pt x="503073" y="20820"/>
                  <a:pt x="544376" y="3143"/>
                </a:cubicBezTo>
                <a:cubicBezTo>
                  <a:pt x="551752" y="-171"/>
                  <a:pt x="559589" y="-171"/>
                  <a:pt x="566457" y="2407"/>
                </a:cubicBezTo>
                <a:close/>
                <a:moveTo>
                  <a:pt x="219410" y="1869"/>
                </a:moveTo>
                <a:cubicBezTo>
                  <a:pt x="226280" y="4447"/>
                  <a:pt x="232181" y="9603"/>
                  <a:pt x="235685" y="16784"/>
                </a:cubicBezTo>
                <a:lnTo>
                  <a:pt x="259659" y="67235"/>
                </a:lnTo>
                <a:cubicBezTo>
                  <a:pt x="266667" y="81965"/>
                  <a:pt x="260028" y="100378"/>
                  <a:pt x="244906" y="106638"/>
                </a:cubicBezTo>
                <a:cubicBezTo>
                  <a:pt x="209129" y="121737"/>
                  <a:pt x="182573" y="141623"/>
                  <a:pt x="164869" y="165560"/>
                </a:cubicBezTo>
                <a:cubicBezTo>
                  <a:pt x="143108" y="195389"/>
                  <a:pt x="131305" y="235160"/>
                  <a:pt x="130198" y="284875"/>
                </a:cubicBezTo>
                <a:lnTo>
                  <a:pt x="222776" y="284875"/>
                </a:lnTo>
                <a:cubicBezTo>
                  <a:pt x="239004" y="284875"/>
                  <a:pt x="252282" y="298132"/>
                  <a:pt x="252282" y="314336"/>
                </a:cubicBezTo>
                <a:lnTo>
                  <a:pt x="252282" y="507303"/>
                </a:lnTo>
                <a:cubicBezTo>
                  <a:pt x="252282" y="523506"/>
                  <a:pt x="239004" y="536763"/>
                  <a:pt x="222776" y="536763"/>
                </a:cubicBezTo>
                <a:lnTo>
                  <a:pt x="29507" y="536763"/>
                </a:lnTo>
                <a:cubicBezTo>
                  <a:pt x="13278" y="536763"/>
                  <a:pt x="0" y="523506"/>
                  <a:pt x="0" y="507303"/>
                </a:cubicBezTo>
                <a:lnTo>
                  <a:pt x="0" y="356685"/>
                </a:lnTo>
                <a:cubicBezTo>
                  <a:pt x="0" y="283402"/>
                  <a:pt x="7008" y="225954"/>
                  <a:pt x="19548" y="183604"/>
                </a:cubicBezTo>
                <a:cubicBezTo>
                  <a:pt x="32457" y="141991"/>
                  <a:pt x="56063" y="104061"/>
                  <a:pt x="91102" y="71286"/>
                </a:cubicBezTo>
                <a:cubicBezTo>
                  <a:pt x="119502" y="43298"/>
                  <a:pt x="155279" y="20098"/>
                  <a:pt x="197326" y="2422"/>
                </a:cubicBezTo>
                <a:cubicBezTo>
                  <a:pt x="204703" y="-708"/>
                  <a:pt x="212541" y="-708"/>
                  <a:pt x="219410" y="1869"/>
                </a:cubicBezTo>
                <a:close/>
              </a:path>
            </a:pathLst>
          </a:custGeom>
          <a:solidFill>
            <a:schemeClr val="accent2">
              <a:lumMod val="20000"/>
              <a:lumOff val="80000"/>
            </a:schemeClr>
          </a:solidFill>
          <a:ln>
            <a:noFill/>
          </a:ln>
        </p:spPr>
      </p:sp>
    </p:spTree>
    <p:extLst>
      <p:ext uri="{BB962C8B-B14F-4D97-AF65-F5344CB8AC3E}">
        <p14:creationId xmlns:p14="http://schemas.microsoft.com/office/powerpoint/2010/main" val="2268552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3">
            <a:extLst>
              <a:ext uri="{FF2B5EF4-FFF2-40B4-BE49-F238E27FC236}">
                <a16:creationId xmlns:a16="http://schemas.microsoft.com/office/drawing/2014/main" id="{D4F81CB8-C590-467C-A928-EBE8B79A97A5}"/>
              </a:ext>
            </a:extLst>
          </p:cNvPr>
          <p:cNvSpPr/>
          <p:nvPr/>
        </p:nvSpPr>
        <p:spPr>
          <a:xfrm>
            <a:off x="7809874" y="1028700"/>
            <a:ext cx="4382125" cy="5829300"/>
          </a:xfrm>
          <a:custGeom>
            <a:avLst/>
            <a:gdLst>
              <a:gd name="connsiteX0" fmla="*/ 0 w 4382125"/>
              <a:gd name="connsiteY0" fmla="*/ 0 h 5829300"/>
              <a:gd name="connsiteX1" fmla="*/ 4382125 w 4382125"/>
              <a:gd name="connsiteY1" fmla="*/ 0 h 5829300"/>
              <a:gd name="connsiteX2" fmla="*/ 4382125 w 4382125"/>
              <a:gd name="connsiteY2" fmla="*/ 5829300 h 5829300"/>
              <a:gd name="connsiteX3" fmla="*/ 0 w 4382125"/>
              <a:gd name="connsiteY3" fmla="*/ 5829300 h 5829300"/>
              <a:gd name="connsiteX4" fmla="*/ 0 w 4382125"/>
              <a:gd name="connsiteY4" fmla="*/ 0 h 5829300"/>
              <a:gd name="connsiteX0" fmla="*/ 1809750 w 4382125"/>
              <a:gd name="connsiteY0" fmla="*/ 1009650 h 5829300"/>
              <a:gd name="connsiteX1" fmla="*/ 4382125 w 4382125"/>
              <a:gd name="connsiteY1" fmla="*/ 0 h 5829300"/>
              <a:gd name="connsiteX2" fmla="*/ 4382125 w 4382125"/>
              <a:gd name="connsiteY2" fmla="*/ 5829300 h 5829300"/>
              <a:gd name="connsiteX3" fmla="*/ 0 w 4382125"/>
              <a:gd name="connsiteY3" fmla="*/ 5829300 h 5829300"/>
              <a:gd name="connsiteX4" fmla="*/ 1809750 w 4382125"/>
              <a:gd name="connsiteY4" fmla="*/ 1009650 h 582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2125" h="5829300">
                <a:moveTo>
                  <a:pt x="1809750" y="1009650"/>
                </a:moveTo>
                <a:lnTo>
                  <a:pt x="4382125" y="0"/>
                </a:lnTo>
                <a:lnTo>
                  <a:pt x="4382125" y="5829300"/>
                </a:lnTo>
                <a:lnTo>
                  <a:pt x="0" y="5829300"/>
                </a:lnTo>
                <a:lnTo>
                  <a:pt x="1809750" y="100965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占位符 5">
            <a:extLst>
              <a:ext uri="{FF2B5EF4-FFF2-40B4-BE49-F238E27FC236}">
                <a16:creationId xmlns:a16="http://schemas.microsoft.com/office/drawing/2014/main" id="{9BBC453C-E49F-4A9F-B234-23555692062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959" b="3959"/>
          <a:stretch>
            <a:fillRect/>
          </a:stretch>
        </p:blipFill>
        <p:spPr>
          <a:xfrm>
            <a:off x="7124700" y="1371600"/>
            <a:ext cx="3448050" cy="4762500"/>
          </a:xfrm>
        </p:spPr>
      </p:pic>
      <p:sp>
        <p:nvSpPr>
          <p:cNvPr id="3" name="标题 2">
            <a:extLst>
              <a:ext uri="{FF2B5EF4-FFF2-40B4-BE49-F238E27FC236}">
                <a16:creationId xmlns:a16="http://schemas.microsoft.com/office/drawing/2014/main" id="{A0EFE6C1-F7CC-4415-8480-2D1FEB4EC6AD}"/>
              </a:ext>
            </a:extLst>
          </p:cNvPr>
          <p:cNvSpPr>
            <a:spLocks noGrp="1"/>
          </p:cNvSpPr>
          <p:nvPr>
            <p:ph type="title"/>
          </p:nvPr>
        </p:nvSpPr>
        <p:spPr/>
        <p:txBody>
          <a:bodyPr/>
          <a:lstStyle/>
          <a:p>
            <a:r>
              <a:rPr lang="zh-CN" altLang="en-US" dirty="0">
                <a:solidFill>
                  <a:schemeClr val="accent1"/>
                </a:solidFill>
              </a:rPr>
              <a:t>主讲人介绍</a:t>
            </a:r>
          </a:p>
        </p:txBody>
      </p:sp>
      <p:sp>
        <p:nvSpPr>
          <p:cNvPr id="8" name="文本框 7">
            <a:extLst>
              <a:ext uri="{FF2B5EF4-FFF2-40B4-BE49-F238E27FC236}">
                <a16:creationId xmlns:a16="http://schemas.microsoft.com/office/drawing/2014/main" id="{8A53AA5C-D67F-466C-857E-BDCD6D59C7A3}"/>
              </a:ext>
            </a:extLst>
          </p:cNvPr>
          <p:cNvSpPr txBox="1"/>
          <p:nvPr/>
        </p:nvSpPr>
        <p:spPr>
          <a:xfrm>
            <a:off x="689428" y="1435100"/>
            <a:ext cx="1192634" cy="430887"/>
          </a:xfrm>
          <a:prstGeom prst="rect">
            <a:avLst/>
          </a:prstGeom>
          <a:noFill/>
        </p:spPr>
        <p:txBody>
          <a:bodyPr wrap="none" lIns="0" tIns="0" rIns="0" bIns="0" rtlCol="0">
            <a:spAutoFit/>
          </a:bodyPr>
          <a:lstStyle/>
          <a:p>
            <a:pPr algn="l"/>
            <a:r>
              <a:rPr lang="zh-CN" altLang="en-US" sz="2800" b="1" spc="300" dirty="0">
                <a:solidFill>
                  <a:schemeClr val="tx1">
                    <a:lumMod val="85000"/>
                    <a:lumOff val="15000"/>
                  </a:schemeClr>
                </a:solidFill>
                <a:latin typeface="+mj-ea"/>
                <a:ea typeface="+mj-ea"/>
              </a:rPr>
              <a:t>安理人</a:t>
            </a:r>
          </a:p>
        </p:txBody>
      </p:sp>
      <p:sp>
        <p:nvSpPr>
          <p:cNvPr id="10" name="文本框 9">
            <a:extLst>
              <a:ext uri="{FF2B5EF4-FFF2-40B4-BE49-F238E27FC236}">
                <a16:creationId xmlns:a16="http://schemas.microsoft.com/office/drawing/2014/main" id="{3786CE6B-EB83-4D24-B240-7A3DCCB267E5}"/>
              </a:ext>
            </a:extLst>
          </p:cNvPr>
          <p:cNvSpPr txBox="1"/>
          <p:nvPr/>
        </p:nvSpPr>
        <p:spPr>
          <a:xfrm>
            <a:off x="689428" y="1979694"/>
            <a:ext cx="3244478" cy="307777"/>
          </a:xfrm>
          <a:prstGeom prst="rect">
            <a:avLst/>
          </a:prstGeom>
          <a:noFill/>
        </p:spPr>
        <p:txBody>
          <a:bodyPr wrap="none" lIns="0" tIns="0" rIns="0" bIns="0" rtlCol="0">
            <a:spAutoFit/>
          </a:bodyPr>
          <a:lstStyle/>
          <a:p>
            <a:pPr algn="l"/>
            <a:r>
              <a:rPr lang="zh-CN" altLang="en-US" sz="2000" spc="300" dirty="0">
                <a:solidFill>
                  <a:schemeClr val="tx1">
                    <a:lumMod val="75000"/>
                    <a:lumOff val="25000"/>
                  </a:schemeClr>
                </a:solidFill>
                <a:latin typeface="+mj-ea"/>
                <a:ea typeface="+mj-ea"/>
              </a:rPr>
              <a:t>安徽理工大学大二本科生</a:t>
            </a:r>
          </a:p>
        </p:txBody>
      </p:sp>
      <p:sp>
        <p:nvSpPr>
          <p:cNvPr id="12" name="矩形 11">
            <a:extLst>
              <a:ext uri="{FF2B5EF4-FFF2-40B4-BE49-F238E27FC236}">
                <a16:creationId xmlns:a16="http://schemas.microsoft.com/office/drawing/2014/main" id="{15D2CB75-1F6E-4EF8-8668-FFFF2F9B7A5D}"/>
              </a:ext>
            </a:extLst>
          </p:cNvPr>
          <p:cNvSpPr/>
          <p:nvPr/>
        </p:nvSpPr>
        <p:spPr>
          <a:xfrm>
            <a:off x="5792162" y="3632200"/>
            <a:ext cx="1307365" cy="11534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F81031B0-31B1-4711-BA32-7A95E65545D3}"/>
              </a:ext>
            </a:extLst>
          </p:cNvPr>
          <p:cNvSpPr/>
          <p:nvPr/>
        </p:nvSpPr>
        <p:spPr>
          <a:xfrm>
            <a:off x="7099527" y="1371600"/>
            <a:ext cx="3439744" cy="4762500"/>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2DF8FBE7-EE2F-4BB3-86A1-876C2D0AADB8}"/>
              </a:ext>
            </a:extLst>
          </p:cNvPr>
          <p:cNvSpPr txBox="1"/>
          <p:nvPr/>
        </p:nvSpPr>
        <p:spPr>
          <a:xfrm>
            <a:off x="1378972" y="3825809"/>
            <a:ext cx="3439744" cy="327462"/>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这里的图片采用了占位符形式</a:t>
            </a:r>
          </a:p>
        </p:txBody>
      </p:sp>
      <p:sp>
        <p:nvSpPr>
          <p:cNvPr id="15" name="文本框 14">
            <a:extLst>
              <a:ext uri="{FF2B5EF4-FFF2-40B4-BE49-F238E27FC236}">
                <a16:creationId xmlns:a16="http://schemas.microsoft.com/office/drawing/2014/main" id="{F15FE084-42E2-44AB-B80C-6F0E59F58AEF}"/>
              </a:ext>
            </a:extLst>
          </p:cNvPr>
          <p:cNvSpPr txBox="1"/>
          <p:nvPr/>
        </p:nvSpPr>
        <p:spPr>
          <a:xfrm>
            <a:off x="1378972" y="4416977"/>
            <a:ext cx="3439744" cy="327462"/>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点击图片，按删除键</a:t>
            </a:r>
          </a:p>
        </p:txBody>
      </p:sp>
      <p:sp>
        <p:nvSpPr>
          <p:cNvPr id="16" name="文本框 15">
            <a:extLst>
              <a:ext uri="{FF2B5EF4-FFF2-40B4-BE49-F238E27FC236}">
                <a16:creationId xmlns:a16="http://schemas.microsoft.com/office/drawing/2014/main" id="{5F5EE195-10ED-494E-BAAC-A80C496E303C}"/>
              </a:ext>
            </a:extLst>
          </p:cNvPr>
          <p:cNvSpPr txBox="1"/>
          <p:nvPr/>
        </p:nvSpPr>
        <p:spPr>
          <a:xfrm>
            <a:off x="1378972" y="5008145"/>
            <a:ext cx="3439744" cy="327462"/>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这时占位符会暴露出来</a:t>
            </a:r>
          </a:p>
        </p:txBody>
      </p:sp>
      <p:sp>
        <p:nvSpPr>
          <p:cNvPr id="17" name="文本框 16">
            <a:extLst>
              <a:ext uri="{FF2B5EF4-FFF2-40B4-BE49-F238E27FC236}">
                <a16:creationId xmlns:a16="http://schemas.microsoft.com/office/drawing/2014/main" id="{B659F8C6-68D7-487D-8F71-A37CA99E34D0}"/>
              </a:ext>
            </a:extLst>
          </p:cNvPr>
          <p:cNvSpPr txBox="1"/>
          <p:nvPr/>
        </p:nvSpPr>
        <p:spPr>
          <a:xfrm>
            <a:off x="1378972" y="5599312"/>
            <a:ext cx="3439744" cy="327462"/>
          </a:xfrm>
          <a:prstGeom prst="rect">
            <a:avLst/>
          </a:prstGeom>
          <a:noFill/>
        </p:spPr>
        <p:txBody>
          <a:bodyPr wrap="square" lIns="0" tIns="0" rIns="0" bIns="0" rtlCol="0">
            <a:spAutoFit/>
          </a:bodyPr>
          <a:lstStyle/>
          <a:p>
            <a:pPr algn="just">
              <a:lnSpc>
                <a:spcPct val="150000"/>
              </a:lnSpc>
            </a:pPr>
            <a:r>
              <a:rPr lang="zh-CN" altLang="en-US" sz="1600" spc="300" dirty="0">
                <a:solidFill>
                  <a:schemeClr val="tx1">
                    <a:lumMod val="85000"/>
                    <a:lumOff val="15000"/>
                  </a:schemeClr>
                </a:solidFill>
                <a:latin typeface="+mn-ea"/>
              </a:rPr>
              <a:t>点击占位符即可添加图片啦</a:t>
            </a:r>
          </a:p>
        </p:txBody>
      </p:sp>
      <p:sp>
        <p:nvSpPr>
          <p:cNvPr id="4" name="文本框 3">
            <a:extLst>
              <a:ext uri="{FF2B5EF4-FFF2-40B4-BE49-F238E27FC236}">
                <a16:creationId xmlns:a16="http://schemas.microsoft.com/office/drawing/2014/main" id="{7BAE5179-DB02-495F-9A8B-E131949E20A3}"/>
              </a:ext>
            </a:extLst>
          </p:cNvPr>
          <p:cNvSpPr txBox="1"/>
          <p:nvPr/>
        </p:nvSpPr>
        <p:spPr>
          <a:xfrm>
            <a:off x="689428" y="3313744"/>
            <a:ext cx="1590179" cy="307777"/>
          </a:xfrm>
          <a:prstGeom prst="rect">
            <a:avLst/>
          </a:prstGeom>
          <a:noFill/>
        </p:spPr>
        <p:txBody>
          <a:bodyPr wrap="none" lIns="0" tIns="0" rIns="0" bIns="0" rtlCol="0">
            <a:spAutoFit/>
          </a:bodyPr>
          <a:lstStyle/>
          <a:p>
            <a:pPr algn="l"/>
            <a:r>
              <a:rPr lang="zh-CN" altLang="en-US" sz="2000" b="1" spc="300" dirty="0">
                <a:solidFill>
                  <a:schemeClr val="accent1"/>
                </a:solidFill>
                <a:latin typeface="+mj-ea"/>
                <a:ea typeface="+mj-ea"/>
              </a:rPr>
              <a:t>个人介绍 ：</a:t>
            </a:r>
          </a:p>
        </p:txBody>
      </p:sp>
      <p:grpSp>
        <p:nvGrpSpPr>
          <p:cNvPr id="31" name="组合 30">
            <a:extLst>
              <a:ext uri="{FF2B5EF4-FFF2-40B4-BE49-F238E27FC236}">
                <a16:creationId xmlns:a16="http://schemas.microsoft.com/office/drawing/2014/main" id="{74876DEC-62F7-4EF1-8BA6-C50EBC726B8C}"/>
              </a:ext>
            </a:extLst>
          </p:cNvPr>
          <p:cNvGrpSpPr/>
          <p:nvPr/>
        </p:nvGrpSpPr>
        <p:grpSpPr>
          <a:xfrm flipV="1">
            <a:off x="789399" y="3999716"/>
            <a:ext cx="468799" cy="45719"/>
            <a:chOff x="7120328" y="2295174"/>
            <a:chExt cx="2615128" cy="255037"/>
          </a:xfrm>
          <a:solidFill>
            <a:schemeClr val="accent3"/>
          </a:solidFill>
        </p:grpSpPr>
        <p:sp>
          <p:nvSpPr>
            <p:cNvPr id="32" name="矩形: 圆角 31">
              <a:extLst>
                <a:ext uri="{FF2B5EF4-FFF2-40B4-BE49-F238E27FC236}">
                  <a16:creationId xmlns:a16="http://schemas.microsoft.com/office/drawing/2014/main" id="{4F7E7EC9-5018-4754-83AC-9F2E2A8F880A}"/>
                </a:ext>
              </a:extLst>
            </p:cNvPr>
            <p:cNvSpPr/>
            <p:nvPr/>
          </p:nvSpPr>
          <p:spPr>
            <a:xfrm>
              <a:off x="7120328" y="2295174"/>
              <a:ext cx="1903752" cy="255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654D6447-CF69-43AE-9509-2860DBBAF615}"/>
                </a:ext>
              </a:extLst>
            </p:cNvPr>
            <p:cNvSpPr/>
            <p:nvPr/>
          </p:nvSpPr>
          <p:spPr>
            <a:xfrm>
              <a:off x="9104454" y="2295174"/>
              <a:ext cx="255037" cy="2550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C5DB57BF-61EE-4BFC-B372-55303AB89690}"/>
                </a:ext>
              </a:extLst>
            </p:cNvPr>
            <p:cNvSpPr/>
            <p:nvPr/>
          </p:nvSpPr>
          <p:spPr>
            <a:xfrm>
              <a:off x="9480419" y="2295174"/>
              <a:ext cx="255037" cy="2550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E51ACA99-91D0-4BE1-9E0B-48BD6C946641}"/>
              </a:ext>
            </a:extLst>
          </p:cNvPr>
          <p:cNvGrpSpPr/>
          <p:nvPr/>
        </p:nvGrpSpPr>
        <p:grpSpPr>
          <a:xfrm flipV="1">
            <a:off x="789399" y="5189544"/>
            <a:ext cx="468799" cy="45719"/>
            <a:chOff x="7120328" y="2295174"/>
            <a:chExt cx="2615128" cy="255037"/>
          </a:xfrm>
          <a:solidFill>
            <a:schemeClr val="accent3"/>
          </a:solidFill>
        </p:grpSpPr>
        <p:sp>
          <p:nvSpPr>
            <p:cNvPr id="36" name="矩形: 圆角 35">
              <a:extLst>
                <a:ext uri="{FF2B5EF4-FFF2-40B4-BE49-F238E27FC236}">
                  <a16:creationId xmlns:a16="http://schemas.microsoft.com/office/drawing/2014/main" id="{28F9E7BE-3890-4985-9296-4ADF5F902751}"/>
                </a:ext>
              </a:extLst>
            </p:cNvPr>
            <p:cNvSpPr/>
            <p:nvPr/>
          </p:nvSpPr>
          <p:spPr>
            <a:xfrm>
              <a:off x="7120328" y="2295174"/>
              <a:ext cx="1903752" cy="255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51F1716B-CD29-4D70-B693-98E7F23C716B}"/>
                </a:ext>
              </a:extLst>
            </p:cNvPr>
            <p:cNvSpPr/>
            <p:nvPr/>
          </p:nvSpPr>
          <p:spPr>
            <a:xfrm>
              <a:off x="9104454" y="2295174"/>
              <a:ext cx="255037" cy="2550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426FE0-6ECF-4E44-89CC-F4C9229E3787}"/>
                </a:ext>
              </a:extLst>
            </p:cNvPr>
            <p:cNvSpPr/>
            <p:nvPr/>
          </p:nvSpPr>
          <p:spPr>
            <a:xfrm>
              <a:off x="9480419" y="2295174"/>
              <a:ext cx="255037" cy="2550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663381B8-E1B9-40CC-837C-FFD0712E7099}"/>
              </a:ext>
            </a:extLst>
          </p:cNvPr>
          <p:cNvGrpSpPr/>
          <p:nvPr/>
        </p:nvGrpSpPr>
        <p:grpSpPr>
          <a:xfrm flipV="1">
            <a:off x="789399" y="4594630"/>
            <a:ext cx="468799" cy="45719"/>
            <a:chOff x="7120328" y="2295174"/>
            <a:chExt cx="2615128" cy="255037"/>
          </a:xfrm>
          <a:solidFill>
            <a:schemeClr val="accent3"/>
          </a:solidFill>
        </p:grpSpPr>
        <p:sp>
          <p:nvSpPr>
            <p:cNvPr id="40" name="矩形: 圆角 39">
              <a:extLst>
                <a:ext uri="{FF2B5EF4-FFF2-40B4-BE49-F238E27FC236}">
                  <a16:creationId xmlns:a16="http://schemas.microsoft.com/office/drawing/2014/main" id="{C1B6797A-B037-4DEA-923F-C5CBEB24F7A3}"/>
                </a:ext>
              </a:extLst>
            </p:cNvPr>
            <p:cNvSpPr/>
            <p:nvPr/>
          </p:nvSpPr>
          <p:spPr>
            <a:xfrm>
              <a:off x="7120328" y="2295174"/>
              <a:ext cx="1903752" cy="255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C4E6CC53-41FE-40B4-9249-666F2CF59D65}"/>
                </a:ext>
              </a:extLst>
            </p:cNvPr>
            <p:cNvSpPr/>
            <p:nvPr/>
          </p:nvSpPr>
          <p:spPr>
            <a:xfrm>
              <a:off x="9104454" y="2295174"/>
              <a:ext cx="255037" cy="2550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72072BFD-FEF6-49CF-8C3E-6984A5DEEB25}"/>
                </a:ext>
              </a:extLst>
            </p:cNvPr>
            <p:cNvSpPr/>
            <p:nvPr/>
          </p:nvSpPr>
          <p:spPr>
            <a:xfrm>
              <a:off x="9480419" y="2295174"/>
              <a:ext cx="255037" cy="2550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8C87F763-887A-400C-B3A2-C0BDD704D413}"/>
              </a:ext>
            </a:extLst>
          </p:cNvPr>
          <p:cNvGrpSpPr/>
          <p:nvPr/>
        </p:nvGrpSpPr>
        <p:grpSpPr>
          <a:xfrm flipV="1">
            <a:off x="789399" y="5784459"/>
            <a:ext cx="468799" cy="45719"/>
            <a:chOff x="7120328" y="2295174"/>
            <a:chExt cx="2615128" cy="255037"/>
          </a:xfrm>
          <a:solidFill>
            <a:schemeClr val="accent3"/>
          </a:solidFill>
        </p:grpSpPr>
        <p:sp>
          <p:nvSpPr>
            <p:cNvPr id="44" name="矩形: 圆角 43">
              <a:extLst>
                <a:ext uri="{FF2B5EF4-FFF2-40B4-BE49-F238E27FC236}">
                  <a16:creationId xmlns:a16="http://schemas.microsoft.com/office/drawing/2014/main" id="{1CC34A1B-3C26-454D-AF87-239968B03287}"/>
                </a:ext>
              </a:extLst>
            </p:cNvPr>
            <p:cNvSpPr/>
            <p:nvPr/>
          </p:nvSpPr>
          <p:spPr>
            <a:xfrm>
              <a:off x="7120328" y="2295174"/>
              <a:ext cx="1903752" cy="255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8CB6BF39-AF65-42F4-BF60-5D41C6D65A49}"/>
                </a:ext>
              </a:extLst>
            </p:cNvPr>
            <p:cNvSpPr/>
            <p:nvPr/>
          </p:nvSpPr>
          <p:spPr>
            <a:xfrm>
              <a:off x="9104454" y="2295174"/>
              <a:ext cx="255037" cy="2550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698D28B-BE1B-4C1D-ADAD-8D6EE5F6CA39}"/>
                </a:ext>
              </a:extLst>
            </p:cNvPr>
            <p:cNvSpPr/>
            <p:nvPr/>
          </p:nvSpPr>
          <p:spPr>
            <a:xfrm>
              <a:off x="9480419" y="2295174"/>
              <a:ext cx="255037" cy="2550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圆角 1">
            <a:extLst>
              <a:ext uri="{FF2B5EF4-FFF2-40B4-BE49-F238E27FC236}">
                <a16:creationId xmlns:a16="http://schemas.microsoft.com/office/drawing/2014/main" id="{225C42A1-C277-4721-80D6-9C157C81E56F}"/>
              </a:ext>
            </a:extLst>
          </p:cNvPr>
          <p:cNvSpPr/>
          <p:nvPr/>
        </p:nvSpPr>
        <p:spPr>
          <a:xfrm>
            <a:off x="697221" y="2518288"/>
            <a:ext cx="848006" cy="9888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3407081F-EBAC-4A30-874B-4E491140A725}"/>
              </a:ext>
            </a:extLst>
          </p:cNvPr>
          <p:cNvCxnSpPr>
            <a:cxnSpLocks/>
          </p:cNvCxnSpPr>
          <p:nvPr/>
        </p:nvCxnSpPr>
        <p:spPr>
          <a:xfrm>
            <a:off x="683459" y="3848100"/>
            <a:ext cx="0" cy="2146300"/>
          </a:xfrm>
          <a:prstGeom prst="line">
            <a:avLst/>
          </a:prstGeom>
          <a:ln w="19050" cap="rnd">
            <a:solidFill>
              <a:schemeClr val="accent3">
                <a:lumMod val="60000"/>
                <a:lumOff val="40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794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a:extLst>
              <a:ext uri="{FF2B5EF4-FFF2-40B4-BE49-F238E27FC236}">
                <a16:creationId xmlns:a16="http://schemas.microsoft.com/office/drawing/2014/main" id="{30430AFF-CED5-41F0-900F-9AC3C3EF718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9993" b="9993"/>
          <a:stretch>
            <a:fillRect/>
          </a:stretch>
        </p:blipFill>
        <p:spPr>
          <a:xfrm>
            <a:off x="6958692" y="1101272"/>
            <a:ext cx="3987800" cy="2128618"/>
          </a:xfrm>
        </p:spPr>
      </p:pic>
      <p:pic>
        <p:nvPicPr>
          <p:cNvPr id="8" name="图片占位符 7">
            <a:extLst>
              <a:ext uri="{FF2B5EF4-FFF2-40B4-BE49-F238E27FC236}">
                <a16:creationId xmlns:a16="http://schemas.microsoft.com/office/drawing/2014/main" id="{39B2A322-A3F4-4F4C-A3E8-A1902B16220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993" b="9993"/>
          <a:stretch>
            <a:fillRect/>
          </a:stretch>
        </p:blipFill>
        <p:spPr>
          <a:xfrm>
            <a:off x="1289050" y="1101272"/>
            <a:ext cx="3987800" cy="2128625"/>
          </a:xfrm>
        </p:spPr>
      </p:pic>
      <p:sp>
        <p:nvSpPr>
          <p:cNvPr id="3" name="标题 2">
            <a:extLst>
              <a:ext uri="{FF2B5EF4-FFF2-40B4-BE49-F238E27FC236}">
                <a16:creationId xmlns:a16="http://schemas.microsoft.com/office/drawing/2014/main" id="{7609B148-87AB-4D63-BDD7-6A775B2ED756}"/>
              </a:ext>
            </a:extLst>
          </p:cNvPr>
          <p:cNvSpPr>
            <a:spLocks noGrp="1"/>
          </p:cNvSpPr>
          <p:nvPr>
            <p:ph type="title"/>
          </p:nvPr>
        </p:nvSpPr>
        <p:spPr/>
        <p:txBody>
          <a:bodyPr/>
          <a:lstStyle/>
          <a:p>
            <a:r>
              <a:rPr lang="zh-CN" altLang="en-US" dirty="0"/>
              <a:t>主讲人及导师介绍</a:t>
            </a:r>
          </a:p>
        </p:txBody>
      </p:sp>
      <p:sp>
        <p:nvSpPr>
          <p:cNvPr id="33" name="文本框 32">
            <a:extLst>
              <a:ext uri="{FF2B5EF4-FFF2-40B4-BE49-F238E27FC236}">
                <a16:creationId xmlns:a16="http://schemas.microsoft.com/office/drawing/2014/main" id="{1507DFC5-8BAE-4E3E-8C98-21788C72DA89}"/>
              </a:ext>
            </a:extLst>
          </p:cNvPr>
          <p:cNvSpPr txBox="1"/>
          <p:nvPr/>
        </p:nvSpPr>
        <p:spPr>
          <a:xfrm>
            <a:off x="1654937" y="4360790"/>
            <a:ext cx="3315987" cy="1435458"/>
          </a:xfrm>
          <a:prstGeom prst="rect">
            <a:avLst/>
          </a:prstGeom>
          <a:noFill/>
        </p:spPr>
        <p:txBody>
          <a:bodyPr wrap="square" lIns="0" tIns="0" rIns="0" bIns="0" rtlCol="0">
            <a:spAutoFit/>
          </a:bodyPr>
          <a:lstStyle/>
          <a:p>
            <a:pPr algn="just">
              <a:lnSpc>
                <a:spcPct val="150000"/>
              </a:lnSpc>
            </a:pPr>
            <a:r>
              <a:rPr lang="zh-CN" altLang="en-US" sz="1600" spc="300" dirty="0">
                <a:latin typeface="+mn-ea"/>
              </a:rPr>
              <a:t>如果您要换图片的同时也想保留蓝色的框，记得更换图片后点击图片右键置于底层，更换图片的办法前面页面有介绍哦</a:t>
            </a:r>
          </a:p>
        </p:txBody>
      </p:sp>
      <p:sp>
        <p:nvSpPr>
          <p:cNvPr id="45" name="矩形 44">
            <a:extLst>
              <a:ext uri="{FF2B5EF4-FFF2-40B4-BE49-F238E27FC236}">
                <a16:creationId xmlns:a16="http://schemas.microsoft.com/office/drawing/2014/main" id="{2DECB827-8CFE-4A57-8059-4B926306ED5D}"/>
              </a:ext>
            </a:extLst>
          </p:cNvPr>
          <p:cNvSpPr/>
          <p:nvPr/>
        </p:nvSpPr>
        <p:spPr>
          <a:xfrm>
            <a:off x="1289050" y="1086758"/>
            <a:ext cx="3987800" cy="214313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4F093648-25E4-4E40-B31B-6E0A01D40CF0}"/>
              </a:ext>
            </a:extLst>
          </p:cNvPr>
          <p:cNvSpPr/>
          <p:nvPr/>
        </p:nvSpPr>
        <p:spPr>
          <a:xfrm>
            <a:off x="6916963" y="1086758"/>
            <a:ext cx="3987800" cy="2143132"/>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19312B3F-5540-4EDD-9D06-C0A5CF8228A2}"/>
              </a:ext>
            </a:extLst>
          </p:cNvPr>
          <p:cNvGrpSpPr/>
          <p:nvPr/>
        </p:nvGrpSpPr>
        <p:grpSpPr>
          <a:xfrm>
            <a:off x="2122807" y="3417183"/>
            <a:ext cx="2320286" cy="430887"/>
            <a:chOff x="2122807" y="3417183"/>
            <a:chExt cx="2320286" cy="430887"/>
          </a:xfrm>
        </p:grpSpPr>
        <p:sp>
          <p:nvSpPr>
            <p:cNvPr id="35" name="文本框 34">
              <a:extLst>
                <a:ext uri="{FF2B5EF4-FFF2-40B4-BE49-F238E27FC236}">
                  <a16:creationId xmlns:a16="http://schemas.microsoft.com/office/drawing/2014/main" id="{28B999DA-9359-47B1-A6F9-C96BC20B9133}"/>
                </a:ext>
              </a:extLst>
            </p:cNvPr>
            <p:cNvSpPr txBox="1"/>
            <p:nvPr/>
          </p:nvSpPr>
          <p:spPr>
            <a:xfrm>
              <a:off x="2716613" y="3417183"/>
              <a:ext cx="1192634" cy="430887"/>
            </a:xfrm>
            <a:prstGeom prst="rect">
              <a:avLst/>
            </a:prstGeom>
            <a:noFill/>
          </p:spPr>
          <p:txBody>
            <a:bodyPr wrap="none" lIns="0" tIns="0" rIns="0" bIns="0" rtlCol="0">
              <a:spAutoFit/>
            </a:bodyPr>
            <a:lstStyle/>
            <a:p>
              <a:pPr algn="l"/>
              <a:r>
                <a:rPr lang="zh-CN" altLang="en-US" sz="2800" b="1" spc="300" dirty="0">
                  <a:solidFill>
                    <a:schemeClr val="tx1">
                      <a:lumMod val="85000"/>
                      <a:lumOff val="15000"/>
                    </a:schemeClr>
                  </a:solidFill>
                  <a:latin typeface="+mj-ea"/>
                  <a:ea typeface="+mj-ea"/>
                </a:rPr>
                <a:t>安理人</a:t>
              </a:r>
            </a:p>
          </p:txBody>
        </p:sp>
        <p:grpSp>
          <p:nvGrpSpPr>
            <p:cNvPr id="11" name="组合 10">
              <a:extLst>
                <a:ext uri="{FF2B5EF4-FFF2-40B4-BE49-F238E27FC236}">
                  <a16:creationId xmlns:a16="http://schemas.microsoft.com/office/drawing/2014/main" id="{A163ED2E-111D-4521-A29C-B5152E55DD9B}"/>
                </a:ext>
              </a:extLst>
            </p:cNvPr>
            <p:cNvGrpSpPr/>
            <p:nvPr/>
          </p:nvGrpSpPr>
          <p:grpSpPr>
            <a:xfrm>
              <a:off x="2122807" y="3443649"/>
              <a:ext cx="2320286" cy="404421"/>
              <a:chOff x="2008680" y="3413669"/>
              <a:chExt cx="2320286" cy="404421"/>
            </a:xfrm>
          </p:grpSpPr>
          <p:grpSp>
            <p:nvGrpSpPr>
              <p:cNvPr id="38" name="组合 37">
                <a:extLst>
                  <a:ext uri="{FF2B5EF4-FFF2-40B4-BE49-F238E27FC236}">
                    <a16:creationId xmlns:a16="http://schemas.microsoft.com/office/drawing/2014/main" id="{8C235358-ACE3-4D2C-8178-83163B9AFD06}"/>
                  </a:ext>
                </a:extLst>
              </p:cNvPr>
              <p:cNvGrpSpPr/>
              <p:nvPr/>
            </p:nvGrpSpPr>
            <p:grpSpPr>
              <a:xfrm>
                <a:off x="2008680" y="3413669"/>
                <a:ext cx="404729" cy="404421"/>
                <a:chOff x="100432" y="4373552"/>
                <a:chExt cx="2326855" cy="2325082"/>
              </a:xfrm>
            </p:grpSpPr>
            <p:sp>
              <p:nvSpPr>
                <p:cNvPr id="39" name="任意多边形: 形状 38">
                  <a:extLst>
                    <a:ext uri="{FF2B5EF4-FFF2-40B4-BE49-F238E27FC236}">
                      <a16:creationId xmlns:a16="http://schemas.microsoft.com/office/drawing/2014/main" id="{23A9CAFF-CAAB-41FA-A1FD-4324C8CAA8BF}"/>
                    </a:ext>
                  </a:extLst>
                </p:cNvPr>
                <p:cNvSpPr/>
                <p:nvPr/>
              </p:nvSpPr>
              <p:spPr>
                <a:xfrm>
                  <a:off x="100432" y="4373552"/>
                  <a:ext cx="2326855" cy="2325082"/>
                </a:xfrm>
                <a:custGeom>
                  <a:avLst/>
                  <a:gdLst>
                    <a:gd name="connsiteX0" fmla="*/ 497155 w 2326854"/>
                    <a:gd name="connsiteY0" fmla="*/ 214924 h 2325081"/>
                    <a:gd name="connsiteX1" fmla="*/ 1161748 w 2326854"/>
                    <a:gd name="connsiteY1" fmla="*/ 4528 h 2325081"/>
                    <a:gd name="connsiteX2" fmla="*/ 1718094 w 2326854"/>
                    <a:gd name="connsiteY2" fmla="*/ 143613 h 2325081"/>
                    <a:gd name="connsiteX3" fmla="*/ 2162656 w 2326854"/>
                    <a:gd name="connsiteY3" fmla="*/ 568900 h 2325081"/>
                    <a:gd name="connsiteX4" fmla="*/ 2326195 w 2326854"/>
                    <a:gd name="connsiteY4" fmla="*/ 1154784 h 2325081"/>
                    <a:gd name="connsiteX5" fmla="*/ 2179088 w 2326854"/>
                    <a:gd name="connsiteY5" fmla="*/ 1728145 h 2325081"/>
                    <a:gd name="connsiteX6" fmla="*/ 1837976 w 2326854"/>
                    <a:gd name="connsiteY6" fmla="*/ 2107169 h 2325081"/>
                    <a:gd name="connsiteX7" fmla="*/ 1354074 w 2326854"/>
                    <a:gd name="connsiteY7" fmla="*/ 2305880 h 2325081"/>
                    <a:gd name="connsiteX8" fmla="*/ 1206126 w 2326854"/>
                    <a:gd name="connsiteY8" fmla="*/ 2323677 h 2325081"/>
                    <a:gd name="connsiteX9" fmla="*/ 1123427 w 2326854"/>
                    <a:gd name="connsiteY9" fmla="*/ 2323677 h 2325081"/>
                    <a:gd name="connsiteX10" fmla="*/ 976140 w 2326854"/>
                    <a:gd name="connsiteY10" fmla="*/ 2305820 h 2325081"/>
                    <a:gd name="connsiteX11" fmla="*/ 407559 w 2326854"/>
                    <a:gd name="connsiteY11" fmla="*/ 2040652 h 2325081"/>
                    <a:gd name="connsiteX12" fmla="*/ 59911 w 2326854"/>
                    <a:gd name="connsiteY12" fmla="*/ 1518588 h 2325081"/>
                    <a:gd name="connsiteX13" fmla="*/ 4498 w 2326854"/>
                    <a:gd name="connsiteY13" fmla="*/ 1216926 h 2325081"/>
                    <a:gd name="connsiteX14" fmla="*/ 4498 w 2326854"/>
                    <a:gd name="connsiteY14" fmla="*/ 1121226 h 2325081"/>
                    <a:gd name="connsiteX15" fmla="*/ 89476 w 2326854"/>
                    <a:gd name="connsiteY15" fmla="*/ 725603 h 2325081"/>
                    <a:gd name="connsiteX16" fmla="*/ 497155 w 2326854"/>
                    <a:gd name="connsiteY16" fmla="*/ 214924 h 2325081"/>
                    <a:gd name="connsiteX17" fmla="*/ 1050863 w 2326854"/>
                    <a:gd name="connsiteY17" fmla="*/ 32693 h 2325081"/>
                    <a:gd name="connsiteX18" fmla="*/ 669810 w 2326854"/>
                    <a:gd name="connsiteY18" fmla="*/ 141456 h 2325081"/>
                    <a:gd name="connsiteX19" fmla="*/ 188907 w 2326854"/>
                    <a:gd name="connsiteY19" fmla="*/ 583881 h 2325081"/>
                    <a:gd name="connsiteX20" fmla="*/ 30825 w 2326854"/>
                    <a:gd name="connsiteY20" fmla="*/ 1203383 h 2325081"/>
                    <a:gd name="connsiteX21" fmla="*/ 205879 w 2326854"/>
                    <a:gd name="connsiteY21" fmla="*/ 1769073 h 2325081"/>
                    <a:gd name="connsiteX22" fmla="*/ 711490 w 2326854"/>
                    <a:gd name="connsiteY22" fmla="*/ 2203228 h 2325081"/>
                    <a:gd name="connsiteX23" fmla="*/ 1304958 w 2326854"/>
                    <a:gd name="connsiteY23" fmla="*/ 2290659 h 2325081"/>
                    <a:gd name="connsiteX24" fmla="*/ 1841394 w 2326854"/>
                    <a:gd name="connsiteY24" fmla="*/ 2079424 h 2325081"/>
                    <a:gd name="connsiteX25" fmla="*/ 2162416 w 2326854"/>
                    <a:gd name="connsiteY25" fmla="*/ 1718017 h 2325081"/>
                    <a:gd name="connsiteX26" fmla="*/ 2307425 w 2326854"/>
                    <a:gd name="connsiteY26" fmla="*/ 1155324 h 2325081"/>
                    <a:gd name="connsiteX27" fmla="*/ 2120437 w 2326854"/>
                    <a:gd name="connsiteY27" fmla="*/ 538578 h 2325081"/>
                    <a:gd name="connsiteX28" fmla="*/ 1634016 w 2326854"/>
                    <a:gd name="connsiteY28" fmla="*/ 125516 h 2325081"/>
                    <a:gd name="connsiteX29" fmla="*/ 1050863 w 2326854"/>
                    <a:gd name="connsiteY29" fmla="*/ 32693 h 23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26854" h="2325081">
                      <a:moveTo>
                        <a:pt x="497155" y="214924"/>
                      </a:moveTo>
                      <a:cubicBezTo>
                        <a:pt x="690020" y="78775"/>
                        <a:pt x="925525" y="3869"/>
                        <a:pt x="1161748" y="4528"/>
                      </a:cubicBezTo>
                      <a:cubicBezTo>
                        <a:pt x="1354973" y="3030"/>
                        <a:pt x="1548318" y="51509"/>
                        <a:pt x="1718094" y="143613"/>
                      </a:cubicBezTo>
                      <a:cubicBezTo>
                        <a:pt x="1900885" y="242190"/>
                        <a:pt x="2056148" y="390743"/>
                        <a:pt x="2162656" y="568900"/>
                      </a:cubicBezTo>
                      <a:cubicBezTo>
                        <a:pt x="2268384" y="744839"/>
                        <a:pt x="2325835" y="949542"/>
                        <a:pt x="2326195" y="1154784"/>
                      </a:cubicBezTo>
                      <a:cubicBezTo>
                        <a:pt x="2328474" y="1354394"/>
                        <a:pt x="2277080" y="1554243"/>
                        <a:pt x="2179088" y="1728145"/>
                      </a:cubicBezTo>
                      <a:cubicBezTo>
                        <a:pt x="2095309" y="1877597"/>
                        <a:pt x="1977827" y="2007993"/>
                        <a:pt x="1837976" y="2107169"/>
                      </a:cubicBezTo>
                      <a:cubicBezTo>
                        <a:pt x="1694706" y="2209161"/>
                        <a:pt x="1527748" y="2277775"/>
                        <a:pt x="1354074" y="2305880"/>
                      </a:cubicBezTo>
                      <a:cubicBezTo>
                        <a:pt x="1305018" y="2314209"/>
                        <a:pt x="1255362" y="2317145"/>
                        <a:pt x="1206126" y="2323677"/>
                      </a:cubicBezTo>
                      <a:lnTo>
                        <a:pt x="1123427" y="2323677"/>
                      </a:lnTo>
                      <a:cubicBezTo>
                        <a:pt x="1074431" y="2316906"/>
                        <a:pt x="1024896" y="2314209"/>
                        <a:pt x="976140" y="2305820"/>
                      </a:cubicBezTo>
                      <a:cubicBezTo>
                        <a:pt x="766903" y="2272082"/>
                        <a:pt x="567921" y="2178959"/>
                        <a:pt x="407559" y="2040652"/>
                      </a:cubicBezTo>
                      <a:cubicBezTo>
                        <a:pt x="246779" y="1902766"/>
                        <a:pt x="124619" y="1720294"/>
                        <a:pt x="59911" y="1518588"/>
                      </a:cubicBezTo>
                      <a:cubicBezTo>
                        <a:pt x="27706" y="1421150"/>
                        <a:pt x="11095" y="1319218"/>
                        <a:pt x="4498" y="1216926"/>
                      </a:cubicBezTo>
                      <a:lnTo>
                        <a:pt x="4498" y="1121226"/>
                      </a:lnTo>
                      <a:cubicBezTo>
                        <a:pt x="9895" y="985796"/>
                        <a:pt x="37961" y="851085"/>
                        <a:pt x="89476" y="725603"/>
                      </a:cubicBezTo>
                      <a:cubicBezTo>
                        <a:pt x="172715" y="521020"/>
                        <a:pt x="316284" y="341725"/>
                        <a:pt x="497155" y="214924"/>
                      </a:cubicBezTo>
                      <a:moveTo>
                        <a:pt x="1050863" y="32693"/>
                      </a:moveTo>
                      <a:cubicBezTo>
                        <a:pt x="918808" y="46236"/>
                        <a:pt x="789092" y="83089"/>
                        <a:pt x="669810" y="141456"/>
                      </a:cubicBezTo>
                      <a:cubicBezTo>
                        <a:pt x="470948" y="237935"/>
                        <a:pt x="301652" y="393919"/>
                        <a:pt x="188907" y="583881"/>
                      </a:cubicBezTo>
                      <a:cubicBezTo>
                        <a:pt x="77962" y="769468"/>
                        <a:pt x="22609" y="987414"/>
                        <a:pt x="30825" y="1203383"/>
                      </a:cubicBezTo>
                      <a:cubicBezTo>
                        <a:pt x="37482" y="1403053"/>
                        <a:pt x="98532" y="1600505"/>
                        <a:pt x="205879" y="1769073"/>
                      </a:cubicBezTo>
                      <a:cubicBezTo>
                        <a:pt x="326359" y="1959634"/>
                        <a:pt x="504712" y="2113042"/>
                        <a:pt x="711490" y="2203228"/>
                      </a:cubicBezTo>
                      <a:cubicBezTo>
                        <a:pt x="896739" y="2284846"/>
                        <a:pt x="1104057" y="2314868"/>
                        <a:pt x="1304958" y="2290659"/>
                      </a:cubicBezTo>
                      <a:cubicBezTo>
                        <a:pt x="1498003" y="2268007"/>
                        <a:pt x="1684691" y="2194360"/>
                        <a:pt x="1841394" y="2079424"/>
                      </a:cubicBezTo>
                      <a:cubicBezTo>
                        <a:pt x="1972549" y="1983604"/>
                        <a:pt x="2082895" y="1859560"/>
                        <a:pt x="2162416" y="1718017"/>
                      </a:cubicBezTo>
                      <a:cubicBezTo>
                        <a:pt x="2258788" y="1547352"/>
                        <a:pt x="2309464" y="1351278"/>
                        <a:pt x="2307425" y="1155324"/>
                      </a:cubicBezTo>
                      <a:cubicBezTo>
                        <a:pt x="2307005" y="937377"/>
                        <a:pt x="2240857" y="720210"/>
                        <a:pt x="2120437" y="538578"/>
                      </a:cubicBezTo>
                      <a:cubicBezTo>
                        <a:pt x="2001815" y="358504"/>
                        <a:pt x="1831019" y="213366"/>
                        <a:pt x="1634016" y="125516"/>
                      </a:cubicBezTo>
                      <a:cubicBezTo>
                        <a:pt x="1452305" y="43959"/>
                        <a:pt x="1248945" y="12079"/>
                        <a:pt x="1050863" y="32693"/>
                      </a:cubicBezTo>
                      <a:close/>
                    </a:path>
                  </a:pathLst>
                </a:custGeom>
                <a:solidFill>
                  <a:srgbClr val="004694"/>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0EDD047C-323D-4C05-A60A-CA55D8F8C6C1}"/>
                    </a:ext>
                  </a:extLst>
                </p:cNvPr>
                <p:cNvSpPr/>
                <p:nvPr/>
              </p:nvSpPr>
              <p:spPr>
                <a:xfrm>
                  <a:off x="150486" y="4423599"/>
                  <a:ext cx="2224905" cy="2223209"/>
                </a:xfrm>
                <a:custGeom>
                  <a:avLst/>
                  <a:gdLst>
                    <a:gd name="connsiteX0" fmla="*/ 1031454 w 2224905"/>
                    <a:gd name="connsiteY0" fmla="*/ 7634 h 2223209"/>
                    <a:gd name="connsiteX1" fmla="*/ 1611248 w 2224905"/>
                    <a:gd name="connsiteY1" fmla="*/ 120832 h 2223209"/>
                    <a:gd name="connsiteX2" fmla="*/ 2080038 w 2224905"/>
                    <a:gd name="connsiteY2" fmla="*/ 563137 h 2223209"/>
                    <a:gd name="connsiteX3" fmla="*/ 2225886 w 2224905"/>
                    <a:gd name="connsiteY3" fmla="*/ 1111209 h 2223209"/>
                    <a:gd name="connsiteX4" fmla="*/ 2072362 w 2224905"/>
                    <a:gd name="connsiteY4" fmla="*/ 1675341 h 2223209"/>
                    <a:gd name="connsiteX5" fmla="*/ 1655927 w 2224905"/>
                    <a:gd name="connsiteY5" fmla="*/ 2080852 h 2223209"/>
                    <a:gd name="connsiteX6" fmla="*/ 1117811 w 2224905"/>
                    <a:gd name="connsiteY6" fmla="*/ 2220537 h 2223209"/>
                    <a:gd name="connsiteX7" fmla="*/ 589231 w 2224905"/>
                    <a:gd name="connsiteY7" fmla="*/ 2088882 h 2223209"/>
                    <a:gd name="connsiteX8" fmla="*/ 119782 w 2224905"/>
                    <a:gd name="connsiteY8" fmla="*/ 1604810 h 2223209"/>
                    <a:gd name="connsiteX9" fmla="*/ 13155 w 2224905"/>
                    <a:gd name="connsiteY9" fmla="*/ 974041 h 2223209"/>
                    <a:gd name="connsiteX10" fmla="*/ 260713 w 2224905"/>
                    <a:gd name="connsiteY10" fmla="*/ 404576 h 2223209"/>
                    <a:gd name="connsiteX11" fmla="*/ 1031454 w 2224905"/>
                    <a:gd name="connsiteY11" fmla="*/ 7634 h 2223209"/>
                    <a:gd name="connsiteX12" fmla="*/ 1027196 w 2224905"/>
                    <a:gd name="connsiteY12" fmla="*/ 121731 h 2223209"/>
                    <a:gd name="connsiteX13" fmla="*/ 1026596 w 2224905"/>
                    <a:gd name="connsiteY13" fmla="*/ 177222 h 2223209"/>
                    <a:gd name="connsiteX14" fmla="*/ 1073793 w 2224905"/>
                    <a:gd name="connsiteY14" fmla="*/ 196817 h 2223209"/>
                    <a:gd name="connsiteX15" fmla="*/ 1073253 w 2224905"/>
                    <a:gd name="connsiteY15" fmla="*/ 221386 h 2223209"/>
                    <a:gd name="connsiteX16" fmla="*/ 1015742 w 2224905"/>
                    <a:gd name="connsiteY16" fmla="*/ 216352 h 2223209"/>
                    <a:gd name="connsiteX17" fmla="*/ 1017541 w 2224905"/>
                    <a:gd name="connsiteY17" fmla="*/ 241341 h 2223209"/>
                    <a:gd name="connsiteX18" fmla="*/ 1091364 w 2224905"/>
                    <a:gd name="connsiteY18" fmla="*/ 239843 h 2223209"/>
                    <a:gd name="connsiteX19" fmla="*/ 1101619 w 2224905"/>
                    <a:gd name="connsiteY19" fmla="*/ 185971 h 2223209"/>
                    <a:gd name="connsiteX20" fmla="*/ 1045487 w 2224905"/>
                    <a:gd name="connsiteY20" fmla="*/ 158046 h 2223209"/>
                    <a:gd name="connsiteX21" fmla="*/ 1069835 w 2224905"/>
                    <a:gd name="connsiteY21" fmla="*/ 132757 h 2223209"/>
                    <a:gd name="connsiteX22" fmla="*/ 1092744 w 2224905"/>
                    <a:gd name="connsiteY22" fmla="*/ 152652 h 2223209"/>
                    <a:gd name="connsiteX23" fmla="*/ 1095682 w 2224905"/>
                    <a:gd name="connsiteY23" fmla="*/ 116218 h 2223209"/>
                    <a:gd name="connsiteX24" fmla="*/ 1027196 w 2224905"/>
                    <a:gd name="connsiteY24" fmla="*/ 121731 h 2223209"/>
                    <a:gd name="connsiteX25" fmla="*/ 1169626 w 2224905"/>
                    <a:gd name="connsiteY25" fmla="*/ 120113 h 2223209"/>
                    <a:gd name="connsiteX26" fmla="*/ 1149176 w 2224905"/>
                    <a:gd name="connsiteY26" fmla="*/ 228038 h 2223209"/>
                    <a:gd name="connsiteX27" fmla="*/ 1231156 w 2224905"/>
                    <a:gd name="connsiteY27" fmla="*/ 246135 h 2223209"/>
                    <a:gd name="connsiteX28" fmla="*/ 1234634 w 2224905"/>
                    <a:gd name="connsiteY28" fmla="*/ 221686 h 2223209"/>
                    <a:gd name="connsiteX29" fmla="*/ 1172924 w 2224905"/>
                    <a:gd name="connsiteY29" fmla="*/ 210779 h 2223209"/>
                    <a:gd name="connsiteX30" fmla="*/ 1189836 w 2224905"/>
                    <a:gd name="connsiteY30" fmla="*/ 140008 h 2223209"/>
                    <a:gd name="connsiteX31" fmla="*/ 1231395 w 2224905"/>
                    <a:gd name="connsiteY31" fmla="*/ 162001 h 2223209"/>
                    <a:gd name="connsiteX32" fmla="*/ 1243869 w 2224905"/>
                    <a:gd name="connsiteY32" fmla="*/ 123349 h 2223209"/>
                    <a:gd name="connsiteX33" fmla="*/ 1169626 w 2224905"/>
                    <a:gd name="connsiteY33" fmla="*/ 120113 h 2223209"/>
                    <a:gd name="connsiteX34" fmla="*/ 854481 w 2224905"/>
                    <a:gd name="connsiteY34" fmla="*/ 143184 h 2223209"/>
                    <a:gd name="connsiteX35" fmla="*/ 885246 w 2224905"/>
                    <a:gd name="connsiteY35" fmla="*/ 274360 h 2223209"/>
                    <a:gd name="connsiteX36" fmla="*/ 913492 w 2224905"/>
                    <a:gd name="connsiteY36" fmla="*/ 268247 h 2223209"/>
                    <a:gd name="connsiteX37" fmla="*/ 899519 w 2224905"/>
                    <a:gd name="connsiteY37" fmla="*/ 208982 h 2223209"/>
                    <a:gd name="connsiteX38" fmla="*/ 942098 w 2224905"/>
                    <a:gd name="connsiteY38" fmla="*/ 198974 h 2223209"/>
                    <a:gd name="connsiteX39" fmla="*/ 940119 w 2224905"/>
                    <a:gd name="connsiteY39" fmla="*/ 184652 h 2223209"/>
                    <a:gd name="connsiteX40" fmla="*/ 896400 w 2224905"/>
                    <a:gd name="connsiteY40" fmla="*/ 194540 h 2223209"/>
                    <a:gd name="connsiteX41" fmla="*/ 887825 w 2224905"/>
                    <a:gd name="connsiteY41" fmla="*/ 158645 h 2223209"/>
                    <a:gd name="connsiteX42" fmla="*/ 929084 w 2224905"/>
                    <a:gd name="connsiteY42" fmla="*/ 148997 h 2223209"/>
                    <a:gd name="connsiteX43" fmla="*/ 924227 w 2224905"/>
                    <a:gd name="connsiteY43" fmla="*/ 127064 h 2223209"/>
                    <a:gd name="connsiteX44" fmla="*/ 854481 w 2224905"/>
                    <a:gd name="connsiteY44" fmla="*/ 143184 h 2223209"/>
                    <a:gd name="connsiteX45" fmla="*/ 1265699 w 2224905"/>
                    <a:gd name="connsiteY45" fmla="*/ 257461 h 2223209"/>
                    <a:gd name="connsiteX46" fmla="*/ 1294424 w 2224905"/>
                    <a:gd name="connsiteY46" fmla="*/ 263154 h 2223209"/>
                    <a:gd name="connsiteX47" fmla="*/ 1319672 w 2224905"/>
                    <a:gd name="connsiteY47" fmla="*/ 129761 h 2223209"/>
                    <a:gd name="connsiteX48" fmla="*/ 1290946 w 2224905"/>
                    <a:gd name="connsiteY48" fmla="*/ 125746 h 2223209"/>
                    <a:gd name="connsiteX49" fmla="*/ 1265699 w 2224905"/>
                    <a:gd name="connsiteY49" fmla="*/ 257461 h 2223209"/>
                    <a:gd name="connsiteX50" fmla="*/ 1370647 w 2224905"/>
                    <a:gd name="connsiteY50" fmla="*/ 142285 h 2223209"/>
                    <a:gd name="connsiteX51" fmla="*/ 1332086 w 2224905"/>
                    <a:gd name="connsiteY51" fmla="*/ 271124 h 2223209"/>
                    <a:gd name="connsiteX52" fmla="*/ 1408608 w 2224905"/>
                    <a:gd name="connsiteY52" fmla="*/ 294374 h 2223209"/>
                    <a:gd name="connsiteX53" fmla="*/ 1414905 w 2224905"/>
                    <a:gd name="connsiteY53" fmla="*/ 272262 h 2223209"/>
                    <a:gd name="connsiteX54" fmla="*/ 1366929 w 2224905"/>
                    <a:gd name="connsiteY54" fmla="*/ 258659 h 2223209"/>
                    <a:gd name="connsiteX55" fmla="*/ 1378383 w 2224905"/>
                    <a:gd name="connsiteY55" fmla="*/ 220667 h 2223209"/>
                    <a:gd name="connsiteX56" fmla="*/ 1426659 w 2224905"/>
                    <a:gd name="connsiteY56" fmla="*/ 235169 h 2223209"/>
                    <a:gd name="connsiteX57" fmla="*/ 1428998 w 2224905"/>
                    <a:gd name="connsiteY57" fmla="*/ 221626 h 2223209"/>
                    <a:gd name="connsiteX58" fmla="*/ 1382161 w 2224905"/>
                    <a:gd name="connsiteY58" fmla="*/ 208083 h 2223209"/>
                    <a:gd name="connsiteX59" fmla="*/ 1392356 w 2224905"/>
                    <a:gd name="connsiteY59" fmla="*/ 172068 h 2223209"/>
                    <a:gd name="connsiteX60" fmla="*/ 1438593 w 2224905"/>
                    <a:gd name="connsiteY60" fmla="*/ 185971 h 2223209"/>
                    <a:gd name="connsiteX61" fmla="*/ 1444950 w 2224905"/>
                    <a:gd name="connsiteY61" fmla="*/ 164218 h 2223209"/>
                    <a:gd name="connsiteX62" fmla="*/ 1370647 w 2224905"/>
                    <a:gd name="connsiteY62" fmla="*/ 142285 h 2223209"/>
                    <a:gd name="connsiteX63" fmla="*/ 760567 w 2224905"/>
                    <a:gd name="connsiteY63" fmla="*/ 173266 h 2223209"/>
                    <a:gd name="connsiteX64" fmla="*/ 713250 w 2224905"/>
                    <a:gd name="connsiteY64" fmla="*/ 224922 h 2223209"/>
                    <a:gd name="connsiteX65" fmla="*/ 744735 w 2224905"/>
                    <a:gd name="connsiteY65" fmla="*/ 298030 h 2223209"/>
                    <a:gd name="connsiteX66" fmla="*/ 838709 w 2224905"/>
                    <a:gd name="connsiteY66" fmla="*/ 263753 h 2223209"/>
                    <a:gd name="connsiteX67" fmla="*/ 819758 w 2224905"/>
                    <a:gd name="connsiteY67" fmla="*/ 192862 h 2223209"/>
                    <a:gd name="connsiteX68" fmla="*/ 760567 w 2224905"/>
                    <a:gd name="connsiteY68" fmla="*/ 173266 h 2223209"/>
                    <a:gd name="connsiteX69" fmla="*/ 1491667 w 2224905"/>
                    <a:gd name="connsiteY69" fmla="*/ 180038 h 2223209"/>
                    <a:gd name="connsiteX70" fmla="*/ 1434456 w 2224905"/>
                    <a:gd name="connsiteY70" fmla="*/ 303064 h 2223209"/>
                    <a:gd name="connsiteX71" fmla="*/ 1459583 w 2224905"/>
                    <a:gd name="connsiteY71" fmla="*/ 315168 h 2223209"/>
                    <a:gd name="connsiteX72" fmla="*/ 1493167 w 2224905"/>
                    <a:gd name="connsiteY72" fmla="*/ 242899 h 2223209"/>
                    <a:gd name="connsiteX73" fmla="*/ 1516975 w 2224905"/>
                    <a:gd name="connsiteY73" fmla="*/ 341056 h 2223209"/>
                    <a:gd name="connsiteX74" fmla="*/ 1529149 w 2224905"/>
                    <a:gd name="connsiteY74" fmla="*/ 344951 h 2223209"/>
                    <a:gd name="connsiteX75" fmla="*/ 1584622 w 2224905"/>
                    <a:gd name="connsiteY75" fmla="*/ 223843 h 2223209"/>
                    <a:gd name="connsiteX76" fmla="*/ 1558834 w 2224905"/>
                    <a:gd name="connsiteY76" fmla="*/ 212697 h 2223209"/>
                    <a:gd name="connsiteX77" fmla="*/ 1526510 w 2224905"/>
                    <a:gd name="connsiteY77" fmla="*/ 283468 h 2223209"/>
                    <a:gd name="connsiteX78" fmla="*/ 1504441 w 2224905"/>
                    <a:gd name="connsiteY78" fmla="*/ 194060 h 2223209"/>
                    <a:gd name="connsiteX79" fmla="*/ 1491667 w 2224905"/>
                    <a:gd name="connsiteY79" fmla="*/ 180038 h 2223209"/>
                    <a:gd name="connsiteX80" fmla="*/ 594569 w 2224905"/>
                    <a:gd name="connsiteY80" fmla="*/ 251588 h 2223209"/>
                    <a:gd name="connsiteX81" fmla="*/ 594629 w 2224905"/>
                    <a:gd name="connsiteY81" fmla="*/ 315288 h 2223209"/>
                    <a:gd name="connsiteX82" fmla="*/ 533939 w 2224905"/>
                    <a:gd name="connsiteY82" fmla="*/ 291079 h 2223209"/>
                    <a:gd name="connsiteX83" fmla="*/ 519126 w 2224905"/>
                    <a:gd name="connsiteY83" fmla="*/ 314569 h 2223209"/>
                    <a:gd name="connsiteX84" fmla="*/ 594209 w 2224905"/>
                    <a:gd name="connsiteY84" fmla="*/ 346449 h 2223209"/>
                    <a:gd name="connsiteX85" fmla="*/ 627313 w 2224905"/>
                    <a:gd name="connsiteY85" fmla="*/ 393730 h 2223209"/>
                    <a:gd name="connsiteX86" fmla="*/ 651241 w 2224905"/>
                    <a:gd name="connsiteY86" fmla="*/ 378209 h 2223209"/>
                    <a:gd name="connsiteX87" fmla="*/ 621616 w 2224905"/>
                    <a:gd name="connsiteY87" fmla="*/ 330869 h 2223209"/>
                    <a:gd name="connsiteX88" fmla="*/ 622455 w 2224905"/>
                    <a:gd name="connsiteY88" fmla="*/ 246914 h 2223209"/>
                    <a:gd name="connsiteX89" fmla="*/ 594569 w 2224905"/>
                    <a:gd name="connsiteY89" fmla="*/ 251588 h 2223209"/>
                    <a:gd name="connsiteX90" fmla="*/ 1575206 w 2224905"/>
                    <a:gd name="connsiteY90" fmla="*/ 356816 h 2223209"/>
                    <a:gd name="connsiteX91" fmla="*/ 1638835 w 2224905"/>
                    <a:gd name="connsiteY91" fmla="*/ 410748 h 2223209"/>
                    <a:gd name="connsiteX92" fmla="*/ 1652448 w 2224905"/>
                    <a:gd name="connsiteY92" fmla="*/ 391033 h 2223209"/>
                    <a:gd name="connsiteX93" fmla="*/ 1604712 w 2224905"/>
                    <a:gd name="connsiteY93" fmla="*/ 356816 h 2223209"/>
                    <a:gd name="connsiteX94" fmla="*/ 1657066 w 2224905"/>
                    <a:gd name="connsiteY94" fmla="*/ 298449 h 2223209"/>
                    <a:gd name="connsiteX95" fmla="*/ 1686571 w 2224905"/>
                    <a:gd name="connsiteY95" fmla="*/ 320322 h 2223209"/>
                    <a:gd name="connsiteX96" fmla="*/ 1679195 w 2224905"/>
                    <a:gd name="connsiteY96" fmla="*/ 340037 h 2223209"/>
                    <a:gd name="connsiteX97" fmla="*/ 1708821 w 2224905"/>
                    <a:gd name="connsiteY97" fmla="*/ 309655 h 2223209"/>
                    <a:gd name="connsiteX98" fmla="*/ 1645792 w 2224905"/>
                    <a:gd name="connsiteY98" fmla="*/ 270524 h 2223209"/>
                    <a:gd name="connsiteX99" fmla="*/ 1575206 w 2224905"/>
                    <a:gd name="connsiteY99" fmla="*/ 356816 h 2223209"/>
                    <a:gd name="connsiteX100" fmla="*/ 421374 w 2224905"/>
                    <a:gd name="connsiteY100" fmla="*/ 385280 h 2223209"/>
                    <a:gd name="connsiteX101" fmla="*/ 436007 w 2224905"/>
                    <a:gd name="connsiteY101" fmla="*/ 402359 h 2223209"/>
                    <a:gd name="connsiteX102" fmla="*/ 460415 w 2224905"/>
                    <a:gd name="connsiteY102" fmla="*/ 381385 h 2223209"/>
                    <a:gd name="connsiteX103" fmla="*/ 534898 w 2224905"/>
                    <a:gd name="connsiteY103" fmla="*/ 466538 h 2223209"/>
                    <a:gd name="connsiteX104" fmla="*/ 555588 w 2224905"/>
                    <a:gd name="connsiteY104" fmla="*/ 446404 h 2223209"/>
                    <a:gd name="connsiteX105" fmla="*/ 482424 w 2224905"/>
                    <a:gd name="connsiteY105" fmla="*/ 362269 h 2223209"/>
                    <a:gd name="connsiteX106" fmla="*/ 506412 w 2224905"/>
                    <a:gd name="connsiteY106" fmla="*/ 341835 h 2223209"/>
                    <a:gd name="connsiteX107" fmla="*/ 492259 w 2224905"/>
                    <a:gd name="connsiteY107" fmla="*/ 324277 h 2223209"/>
                    <a:gd name="connsiteX108" fmla="*/ 421374 w 2224905"/>
                    <a:gd name="connsiteY108" fmla="*/ 385280 h 2223209"/>
                    <a:gd name="connsiteX109" fmla="*/ 1660005 w 2224905"/>
                    <a:gd name="connsiteY109" fmla="*/ 434539 h 2223209"/>
                    <a:gd name="connsiteX110" fmla="*/ 1720215 w 2224905"/>
                    <a:gd name="connsiteY110" fmla="*/ 487093 h 2223209"/>
                    <a:gd name="connsiteX111" fmla="*/ 1735208 w 2224905"/>
                    <a:gd name="connsiteY111" fmla="*/ 470194 h 2223209"/>
                    <a:gd name="connsiteX112" fmla="*/ 1696766 w 2224905"/>
                    <a:gd name="connsiteY112" fmla="*/ 435797 h 2223209"/>
                    <a:gd name="connsiteX113" fmla="*/ 1722314 w 2224905"/>
                    <a:gd name="connsiteY113" fmla="*/ 407512 h 2223209"/>
                    <a:gd name="connsiteX114" fmla="*/ 1757277 w 2224905"/>
                    <a:gd name="connsiteY114" fmla="*/ 437894 h 2223209"/>
                    <a:gd name="connsiteX115" fmla="*/ 1763034 w 2224905"/>
                    <a:gd name="connsiteY115" fmla="*/ 424591 h 2223209"/>
                    <a:gd name="connsiteX116" fmla="*/ 1731489 w 2224905"/>
                    <a:gd name="connsiteY116" fmla="*/ 396906 h 2223209"/>
                    <a:gd name="connsiteX117" fmla="*/ 1755658 w 2224905"/>
                    <a:gd name="connsiteY117" fmla="*/ 368981 h 2223209"/>
                    <a:gd name="connsiteX118" fmla="*/ 1792299 w 2224905"/>
                    <a:gd name="connsiteY118" fmla="*/ 400441 h 2223209"/>
                    <a:gd name="connsiteX119" fmla="*/ 1807172 w 2224905"/>
                    <a:gd name="connsiteY119" fmla="*/ 383842 h 2223209"/>
                    <a:gd name="connsiteX120" fmla="*/ 1748881 w 2224905"/>
                    <a:gd name="connsiteY120" fmla="*/ 332966 h 2223209"/>
                    <a:gd name="connsiteX121" fmla="*/ 1660005 w 2224905"/>
                    <a:gd name="connsiteY121" fmla="*/ 434539 h 2223209"/>
                    <a:gd name="connsiteX122" fmla="*/ 1025157 w 2224905"/>
                    <a:gd name="connsiteY122" fmla="*/ 354719 h 2223209"/>
                    <a:gd name="connsiteX123" fmla="*/ 489441 w 2224905"/>
                    <a:gd name="connsiteY123" fmla="*/ 674238 h 2223209"/>
                    <a:gd name="connsiteX124" fmla="*/ 353487 w 2224905"/>
                    <a:gd name="connsiteY124" fmla="*/ 1183598 h 2223209"/>
                    <a:gd name="connsiteX125" fmla="*/ 572500 w 2224905"/>
                    <a:gd name="connsiteY125" fmla="*/ 1649753 h 2223209"/>
                    <a:gd name="connsiteX126" fmla="*/ 1015442 w 2224905"/>
                    <a:gd name="connsiteY126" fmla="*/ 1869437 h 2223209"/>
                    <a:gd name="connsiteX127" fmla="*/ 1479493 w 2224905"/>
                    <a:gd name="connsiteY127" fmla="*/ 1783565 h 2223209"/>
                    <a:gd name="connsiteX128" fmla="*/ 1836078 w 2224905"/>
                    <a:gd name="connsiteY128" fmla="*/ 1368227 h 2223209"/>
                    <a:gd name="connsiteX129" fmla="*/ 1839796 w 2224905"/>
                    <a:gd name="connsiteY129" fmla="*/ 868034 h 2223209"/>
                    <a:gd name="connsiteX130" fmla="*/ 1500063 w 2224905"/>
                    <a:gd name="connsiteY130" fmla="*/ 453355 h 2223209"/>
                    <a:gd name="connsiteX131" fmla="*/ 1025157 w 2224905"/>
                    <a:gd name="connsiteY131" fmla="*/ 354719 h 2223209"/>
                    <a:gd name="connsiteX132" fmla="*/ 373098 w 2224905"/>
                    <a:gd name="connsiteY132" fmla="*/ 435318 h 2223209"/>
                    <a:gd name="connsiteX133" fmla="*/ 470910 w 2224905"/>
                    <a:gd name="connsiteY133" fmla="*/ 528441 h 2223209"/>
                    <a:gd name="connsiteX134" fmla="*/ 490880 w 2224905"/>
                    <a:gd name="connsiteY134" fmla="*/ 508366 h 2223209"/>
                    <a:gd name="connsiteX135" fmla="*/ 392888 w 2224905"/>
                    <a:gd name="connsiteY135" fmla="*/ 415003 h 2223209"/>
                    <a:gd name="connsiteX136" fmla="*/ 373098 w 2224905"/>
                    <a:gd name="connsiteY136" fmla="*/ 435318 h 2223209"/>
                    <a:gd name="connsiteX137" fmla="*/ 1860966 w 2224905"/>
                    <a:gd name="connsiteY137" fmla="*/ 480860 h 2223209"/>
                    <a:gd name="connsiteX138" fmla="*/ 1839976 w 2224905"/>
                    <a:gd name="connsiteY138" fmla="*/ 510164 h 2223209"/>
                    <a:gd name="connsiteX139" fmla="*/ 1782884 w 2224905"/>
                    <a:gd name="connsiteY139" fmla="*/ 524306 h 2223209"/>
                    <a:gd name="connsiteX140" fmla="*/ 1832180 w 2224905"/>
                    <a:gd name="connsiteY140" fmla="*/ 596335 h 2223209"/>
                    <a:gd name="connsiteX141" fmla="*/ 1832120 w 2224905"/>
                    <a:gd name="connsiteY141" fmla="*/ 619107 h 2223209"/>
                    <a:gd name="connsiteX142" fmla="*/ 1853169 w 2224905"/>
                    <a:gd name="connsiteY142" fmla="*/ 645114 h 2223209"/>
                    <a:gd name="connsiteX143" fmla="*/ 1854069 w 2224905"/>
                    <a:gd name="connsiteY143" fmla="*/ 598193 h 2223209"/>
                    <a:gd name="connsiteX144" fmla="*/ 1898567 w 2224905"/>
                    <a:gd name="connsiteY144" fmla="*/ 587646 h 2223209"/>
                    <a:gd name="connsiteX145" fmla="*/ 1885673 w 2224905"/>
                    <a:gd name="connsiteY145" fmla="*/ 569190 h 2223209"/>
                    <a:gd name="connsiteX146" fmla="*/ 1855448 w 2224905"/>
                    <a:gd name="connsiteY146" fmla="*/ 575542 h 2223209"/>
                    <a:gd name="connsiteX147" fmla="*/ 1858687 w 2224905"/>
                    <a:gd name="connsiteY147" fmla="*/ 538208 h 2223209"/>
                    <a:gd name="connsiteX148" fmla="*/ 1908822 w 2224905"/>
                    <a:gd name="connsiteY148" fmla="*/ 534853 h 2223209"/>
                    <a:gd name="connsiteX149" fmla="*/ 1860966 w 2224905"/>
                    <a:gd name="connsiteY149" fmla="*/ 480860 h 2223209"/>
                    <a:gd name="connsiteX150" fmla="*/ 303712 w 2224905"/>
                    <a:gd name="connsiteY150" fmla="*/ 529639 h 2223209"/>
                    <a:gd name="connsiteX151" fmla="*/ 337895 w 2224905"/>
                    <a:gd name="connsiteY151" fmla="*/ 571946 h 2223209"/>
                    <a:gd name="connsiteX152" fmla="*/ 392528 w 2224905"/>
                    <a:gd name="connsiteY152" fmla="*/ 547497 h 2223209"/>
                    <a:gd name="connsiteX153" fmla="*/ 409200 w 2224905"/>
                    <a:gd name="connsiteY153" fmla="*/ 565834 h 2223209"/>
                    <a:gd name="connsiteX154" fmla="*/ 368360 w 2224905"/>
                    <a:gd name="connsiteY154" fmla="*/ 604485 h 2223209"/>
                    <a:gd name="connsiteX155" fmla="*/ 387791 w 2224905"/>
                    <a:gd name="connsiteY155" fmla="*/ 619646 h 2223209"/>
                    <a:gd name="connsiteX156" fmla="*/ 434867 w 2224905"/>
                    <a:gd name="connsiteY156" fmla="*/ 566313 h 2223209"/>
                    <a:gd name="connsiteX157" fmla="*/ 398046 w 2224905"/>
                    <a:gd name="connsiteY157" fmla="*/ 519991 h 2223209"/>
                    <a:gd name="connsiteX158" fmla="*/ 354327 w 2224905"/>
                    <a:gd name="connsiteY158" fmla="*/ 539826 h 2223209"/>
                    <a:gd name="connsiteX159" fmla="*/ 329739 w 2224905"/>
                    <a:gd name="connsiteY159" fmla="*/ 537369 h 2223209"/>
                    <a:gd name="connsiteX160" fmla="*/ 350849 w 2224905"/>
                    <a:gd name="connsiteY160" fmla="*/ 500875 h 2223209"/>
                    <a:gd name="connsiteX161" fmla="*/ 369859 w 2224905"/>
                    <a:gd name="connsiteY161" fmla="*/ 507407 h 2223209"/>
                    <a:gd name="connsiteX162" fmla="*/ 344432 w 2224905"/>
                    <a:gd name="connsiteY162" fmla="*/ 479123 h 2223209"/>
                    <a:gd name="connsiteX163" fmla="*/ 303712 w 2224905"/>
                    <a:gd name="connsiteY163" fmla="*/ 529639 h 2223209"/>
                    <a:gd name="connsiteX164" fmla="*/ 255915 w 2224905"/>
                    <a:gd name="connsiteY164" fmla="*/ 602688 h 2223209"/>
                    <a:gd name="connsiteX165" fmla="*/ 215315 w 2224905"/>
                    <a:gd name="connsiteY165" fmla="*/ 663092 h 2223209"/>
                    <a:gd name="connsiteX166" fmla="*/ 333097 w 2224905"/>
                    <a:gd name="connsiteY166" fmla="*/ 728829 h 2223209"/>
                    <a:gd name="connsiteX167" fmla="*/ 347311 w 2224905"/>
                    <a:gd name="connsiteY167" fmla="*/ 703601 h 2223209"/>
                    <a:gd name="connsiteX168" fmla="*/ 295916 w 2224905"/>
                    <a:gd name="connsiteY168" fmla="*/ 674717 h 2223209"/>
                    <a:gd name="connsiteX169" fmla="*/ 304612 w 2224905"/>
                    <a:gd name="connsiteY169" fmla="*/ 664949 h 2223209"/>
                    <a:gd name="connsiteX170" fmla="*/ 368720 w 2224905"/>
                    <a:gd name="connsiteY170" fmla="*/ 661773 h 2223209"/>
                    <a:gd name="connsiteX171" fmla="*/ 386411 w 2224905"/>
                    <a:gd name="connsiteY171" fmla="*/ 633729 h 2223209"/>
                    <a:gd name="connsiteX172" fmla="*/ 312288 w 2224905"/>
                    <a:gd name="connsiteY172" fmla="*/ 637204 h 2223209"/>
                    <a:gd name="connsiteX173" fmla="*/ 255915 w 2224905"/>
                    <a:gd name="connsiteY173" fmla="*/ 602688 h 2223209"/>
                    <a:gd name="connsiteX174" fmla="*/ 1979887 w 2224905"/>
                    <a:gd name="connsiteY174" fmla="*/ 644155 h 2223209"/>
                    <a:gd name="connsiteX175" fmla="*/ 1993620 w 2224905"/>
                    <a:gd name="connsiteY175" fmla="*/ 672859 h 2223209"/>
                    <a:gd name="connsiteX176" fmla="*/ 1892510 w 2224905"/>
                    <a:gd name="connsiteY176" fmla="*/ 721818 h 2223209"/>
                    <a:gd name="connsiteX177" fmla="*/ 1904804 w 2224905"/>
                    <a:gd name="connsiteY177" fmla="*/ 747945 h 2223209"/>
                    <a:gd name="connsiteX178" fmla="*/ 2006634 w 2224905"/>
                    <a:gd name="connsiteY178" fmla="*/ 698987 h 2223209"/>
                    <a:gd name="connsiteX179" fmla="*/ 2020067 w 2224905"/>
                    <a:gd name="connsiteY179" fmla="*/ 727511 h 2223209"/>
                    <a:gd name="connsiteX180" fmla="*/ 2040757 w 2224905"/>
                    <a:gd name="connsiteY180" fmla="*/ 718222 h 2223209"/>
                    <a:gd name="connsiteX181" fmla="*/ 1999977 w 2224905"/>
                    <a:gd name="connsiteY181" fmla="*/ 634088 h 2223209"/>
                    <a:gd name="connsiteX182" fmla="*/ 1979887 w 2224905"/>
                    <a:gd name="connsiteY182" fmla="*/ 644155 h 2223209"/>
                    <a:gd name="connsiteX183" fmla="*/ 194806 w 2224905"/>
                    <a:gd name="connsiteY183" fmla="*/ 707076 h 2223209"/>
                    <a:gd name="connsiteX184" fmla="*/ 166499 w 2224905"/>
                    <a:gd name="connsiteY184" fmla="*/ 778746 h 2223209"/>
                    <a:gd name="connsiteX185" fmla="*/ 292318 w 2224905"/>
                    <a:gd name="connsiteY185" fmla="*/ 828125 h 2223209"/>
                    <a:gd name="connsiteX186" fmla="*/ 321343 w 2224905"/>
                    <a:gd name="connsiteY186" fmla="*/ 752799 h 2223209"/>
                    <a:gd name="connsiteX187" fmla="*/ 299994 w 2224905"/>
                    <a:gd name="connsiteY187" fmla="*/ 746028 h 2223209"/>
                    <a:gd name="connsiteX188" fmla="*/ 282003 w 2224905"/>
                    <a:gd name="connsiteY188" fmla="*/ 792829 h 2223209"/>
                    <a:gd name="connsiteX189" fmla="*/ 245661 w 2224905"/>
                    <a:gd name="connsiteY189" fmla="*/ 778027 h 2223209"/>
                    <a:gd name="connsiteX190" fmla="*/ 264311 w 2224905"/>
                    <a:gd name="connsiteY190" fmla="*/ 731346 h 2223209"/>
                    <a:gd name="connsiteX191" fmla="*/ 250638 w 2224905"/>
                    <a:gd name="connsiteY191" fmla="*/ 727571 h 2223209"/>
                    <a:gd name="connsiteX192" fmla="*/ 232827 w 2224905"/>
                    <a:gd name="connsiteY192" fmla="*/ 773593 h 2223209"/>
                    <a:gd name="connsiteX193" fmla="*/ 198164 w 2224905"/>
                    <a:gd name="connsiteY193" fmla="*/ 759451 h 2223209"/>
                    <a:gd name="connsiteX194" fmla="*/ 215615 w 2224905"/>
                    <a:gd name="connsiteY194" fmla="*/ 715046 h 2223209"/>
                    <a:gd name="connsiteX195" fmla="*/ 194806 w 2224905"/>
                    <a:gd name="connsiteY195" fmla="*/ 707076 h 2223209"/>
                    <a:gd name="connsiteX196" fmla="*/ 1927593 w 2224905"/>
                    <a:gd name="connsiteY196" fmla="*/ 798522 h 2223209"/>
                    <a:gd name="connsiteX197" fmla="*/ 1953080 w 2224905"/>
                    <a:gd name="connsiteY197" fmla="*/ 874207 h 2223209"/>
                    <a:gd name="connsiteX198" fmla="*/ 1974610 w 2224905"/>
                    <a:gd name="connsiteY198" fmla="*/ 866896 h 2223209"/>
                    <a:gd name="connsiteX199" fmla="*/ 1958238 w 2224905"/>
                    <a:gd name="connsiteY199" fmla="*/ 818776 h 2223209"/>
                    <a:gd name="connsiteX200" fmla="*/ 1994880 w 2224905"/>
                    <a:gd name="connsiteY200" fmla="*/ 806432 h 2223209"/>
                    <a:gd name="connsiteX201" fmla="*/ 2011132 w 2224905"/>
                    <a:gd name="connsiteY201" fmla="*/ 854192 h 2223209"/>
                    <a:gd name="connsiteX202" fmla="*/ 2024265 w 2224905"/>
                    <a:gd name="connsiteY202" fmla="*/ 847900 h 2223209"/>
                    <a:gd name="connsiteX203" fmla="*/ 2008433 w 2224905"/>
                    <a:gd name="connsiteY203" fmla="*/ 801278 h 2223209"/>
                    <a:gd name="connsiteX204" fmla="*/ 2043336 w 2224905"/>
                    <a:gd name="connsiteY204" fmla="*/ 790072 h 2223209"/>
                    <a:gd name="connsiteX205" fmla="*/ 2058688 w 2224905"/>
                    <a:gd name="connsiteY205" fmla="*/ 835136 h 2223209"/>
                    <a:gd name="connsiteX206" fmla="*/ 2080278 w 2224905"/>
                    <a:gd name="connsiteY206" fmla="*/ 828184 h 2223209"/>
                    <a:gd name="connsiteX207" fmla="*/ 2055390 w 2224905"/>
                    <a:gd name="connsiteY207" fmla="*/ 754956 h 2223209"/>
                    <a:gd name="connsiteX208" fmla="*/ 1927593 w 2224905"/>
                    <a:gd name="connsiteY208" fmla="*/ 798522 h 2223209"/>
                    <a:gd name="connsiteX209" fmla="*/ 161942 w 2224905"/>
                    <a:gd name="connsiteY209" fmla="*/ 817518 h 2223209"/>
                    <a:gd name="connsiteX210" fmla="*/ 145510 w 2224905"/>
                    <a:gd name="connsiteY210" fmla="*/ 839450 h 2223209"/>
                    <a:gd name="connsiteX211" fmla="*/ 219873 w 2224905"/>
                    <a:gd name="connsiteY211" fmla="*/ 893562 h 2223209"/>
                    <a:gd name="connsiteX212" fmla="*/ 128298 w 2224905"/>
                    <a:gd name="connsiteY212" fmla="*/ 908604 h 2223209"/>
                    <a:gd name="connsiteX213" fmla="*/ 133216 w 2224905"/>
                    <a:gd name="connsiteY213" fmla="*/ 936768 h 2223209"/>
                    <a:gd name="connsiteX214" fmla="*/ 271988 w 2224905"/>
                    <a:gd name="connsiteY214" fmla="*/ 911660 h 2223209"/>
                    <a:gd name="connsiteX215" fmla="*/ 269589 w 2224905"/>
                    <a:gd name="connsiteY215" fmla="*/ 899195 h 2223209"/>
                    <a:gd name="connsiteX216" fmla="*/ 161942 w 2224905"/>
                    <a:gd name="connsiteY216" fmla="*/ 817518 h 2223209"/>
                    <a:gd name="connsiteX217" fmla="*/ 1980547 w 2224905"/>
                    <a:gd name="connsiteY217" fmla="*/ 906206 h 2223209"/>
                    <a:gd name="connsiteX218" fmla="*/ 1985104 w 2224905"/>
                    <a:gd name="connsiteY218" fmla="*/ 993217 h 2223209"/>
                    <a:gd name="connsiteX219" fmla="*/ 2006994 w 2224905"/>
                    <a:gd name="connsiteY219" fmla="*/ 988543 h 2223209"/>
                    <a:gd name="connsiteX220" fmla="*/ 1996499 w 2224905"/>
                    <a:gd name="connsiteY220" fmla="*/ 934131 h 2223209"/>
                    <a:gd name="connsiteX221" fmla="*/ 2053231 w 2224905"/>
                    <a:gd name="connsiteY221" fmla="*/ 911899 h 2223209"/>
                    <a:gd name="connsiteX222" fmla="*/ 2081897 w 2224905"/>
                    <a:gd name="connsiteY222" fmla="*/ 961158 h 2223209"/>
                    <a:gd name="connsiteX223" fmla="*/ 2063906 w 2224905"/>
                    <a:gd name="connsiteY223" fmla="*/ 974041 h 2223209"/>
                    <a:gd name="connsiteX224" fmla="*/ 2105525 w 2224905"/>
                    <a:gd name="connsiteY224" fmla="*/ 971345 h 2223209"/>
                    <a:gd name="connsiteX225" fmla="*/ 2090053 w 2224905"/>
                    <a:gd name="connsiteY225" fmla="*/ 900813 h 2223209"/>
                    <a:gd name="connsiteX226" fmla="*/ 1980547 w 2224905"/>
                    <a:gd name="connsiteY226" fmla="*/ 906206 h 2223209"/>
                    <a:gd name="connsiteX227" fmla="*/ 119483 w 2224905"/>
                    <a:gd name="connsiteY227" fmla="*/ 974521 h 2223209"/>
                    <a:gd name="connsiteX228" fmla="*/ 115764 w 2224905"/>
                    <a:gd name="connsiteY228" fmla="*/ 1003405 h 2223209"/>
                    <a:gd name="connsiteX229" fmla="*/ 250218 w 2224905"/>
                    <a:gd name="connsiteY229" fmla="*/ 1019824 h 2223209"/>
                    <a:gd name="connsiteX230" fmla="*/ 253577 w 2224905"/>
                    <a:gd name="connsiteY230" fmla="*/ 991180 h 2223209"/>
                    <a:gd name="connsiteX231" fmla="*/ 119483 w 2224905"/>
                    <a:gd name="connsiteY231" fmla="*/ 974521 h 2223209"/>
                    <a:gd name="connsiteX232" fmla="*/ 1982106 w 2224905"/>
                    <a:gd name="connsiteY232" fmla="*/ 1023839 h 2223209"/>
                    <a:gd name="connsiteX233" fmla="*/ 1983485 w 2224905"/>
                    <a:gd name="connsiteY233" fmla="*/ 1052783 h 2223209"/>
                    <a:gd name="connsiteX234" fmla="*/ 2040517 w 2224905"/>
                    <a:gd name="connsiteY234" fmla="*/ 1050446 h 2223209"/>
                    <a:gd name="connsiteX235" fmla="*/ 2042196 w 2224905"/>
                    <a:gd name="connsiteY235" fmla="*/ 1088378 h 2223209"/>
                    <a:gd name="connsiteX236" fmla="*/ 1985225 w 2224905"/>
                    <a:gd name="connsiteY236" fmla="*/ 1091075 h 2223209"/>
                    <a:gd name="connsiteX237" fmla="*/ 1986664 w 2224905"/>
                    <a:gd name="connsiteY237" fmla="*/ 1120198 h 2223209"/>
                    <a:gd name="connsiteX238" fmla="*/ 2121717 w 2224905"/>
                    <a:gd name="connsiteY238" fmla="*/ 1114205 h 2223209"/>
                    <a:gd name="connsiteX239" fmla="*/ 2120578 w 2224905"/>
                    <a:gd name="connsiteY239" fmla="*/ 1084962 h 2223209"/>
                    <a:gd name="connsiteX240" fmla="*/ 2064026 w 2224905"/>
                    <a:gd name="connsiteY240" fmla="*/ 1087599 h 2223209"/>
                    <a:gd name="connsiteX241" fmla="*/ 2062227 w 2224905"/>
                    <a:gd name="connsiteY241" fmla="*/ 1049547 h 2223209"/>
                    <a:gd name="connsiteX242" fmla="*/ 2118659 w 2224905"/>
                    <a:gd name="connsiteY242" fmla="*/ 1046850 h 2223209"/>
                    <a:gd name="connsiteX243" fmla="*/ 2117579 w 2224905"/>
                    <a:gd name="connsiteY243" fmla="*/ 1017786 h 2223209"/>
                    <a:gd name="connsiteX244" fmla="*/ 1982106 w 2224905"/>
                    <a:gd name="connsiteY244" fmla="*/ 1023839 h 2223209"/>
                    <a:gd name="connsiteX245" fmla="*/ 110727 w 2224905"/>
                    <a:gd name="connsiteY245" fmla="*/ 1056378 h 2223209"/>
                    <a:gd name="connsiteX246" fmla="*/ 109108 w 2224905"/>
                    <a:gd name="connsiteY246" fmla="*/ 1083584 h 2223209"/>
                    <a:gd name="connsiteX247" fmla="*/ 188689 w 2224905"/>
                    <a:gd name="connsiteY247" fmla="*/ 1084902 h 2223209"/>
                    <a:gd name="connsiteX248" fmla="*/ 119363 w 2224905"/>
                    <a:gd name="connsiteY248" fmla="*/ 1138894 h 2223209"/>
                    <a:gd name="connsiteX249" fmla="*/ 108448 w 2224905"/>
                    <a:gd name="connsiteY249" fmla="*/ 1158790 h 2223209"/>
                    <a:gd name="connsiteX250" fmla="*/ 244581 w 2224905"/>
                    <a:gd name="connsiteY250" fmla="*/ 1159748 h 2223209"/>
                    <a:gd name="connsiteX251" fmla="*/ 245481 w 2224905"/>
                    <a:gd name="connsiteY251" fmla="*/ 1132183 h 2223209"/>
                    <a:gd name="connsiteX252" fmla="*/ 168898 w 2224905"/>
                    <a:gd name="connsiteY252" fmla="*/ 1130924 h 2223209"/>
                    <a:gd name="connsiteX253" fmla="*/ 244041 w 2224905"/>
                    <a:gd name="connsiteY253" fmla="*/ 1069262 h 2223209"/>
                    <a:gd name="connsiteX254" fmla="*/ 246320 w 2224905"/>
                    <a:gd name="connsiteY254" fmla="*/ 1057337 h 2223209"/>
                    <a:gd name="connsiteX255" fmla="*/ 110727 w 2224905"/>
                    <a:gd name="connsiteY255" fmla="*/ 1056378 h 2223209"/>
                    <a:gd name="connsiteX256" fmla="*/ 1985225 w 2224905"/>
                    <a:gd name="connsiteY256" fmla="*/ 1153876 h 2223209"/>
                    <a:gd name="connsiteX257" fmla="*/ 1983065 w 2224905"/>
                    <a:gd name="connsiteY257" fmla="*/ 1181141 h 2223209"/>
                    <a:gd name="connsiteX258" fmla="*/ 2061147 w 2224905"/>
                    <a:gd name="connsiteY258" fmla="*/ 1189651 h 2223209"/>
                    <a:gd name="connsiteX259" fmla="*/ 1983485 w 2224905"/>
                    <a:gd name="connsiteY259" fmla="*/ 1238669 h 2223209"/>
                    <a:gd name="connsiteX260" fmla="*/ 1973950 w 2224905"/>
                    <a:gd name="connsiteY260" fmla="*/ 1255388 h 2223209"/>
                    <a:gd name="connsiteX261" fmla="*/ 2109543 w 2224905"/>
                    <a:gd name="connsiteY261" fmla="*/ 1269830 h 2223209"/>
                    <a:gd name="connsiteX262" fmla="*/ 2112422 w 2224905"/>
                    <a:gd name="connsiteY262" fmla="*/ 1242085 h 2223209"/>
                    <a:gd name="connsiteX263" fmla="*/ 2034580 w 2224905"/>
                    <a:gd name="connsiteY263" fmla="*/ 1233755 h 2223209"/>
                    <a:gd name="connsiteX264" fmla="*/ 2109663 w 2224905"/>
                    <a:gd name="connsiteY264" fmla="*/ 1186115 h 2223209"/>
                    <a:gd name="connsiteX265" fmla="*/ 2122497 w 2224905"/>
                    <a:gd name="connsiteY265" fmla="*/ 1168857 h 2223209"/>
                    <a:gd name="connsiteX266" fmla="*/ 1985225 w 2224905"/>
                    <a:gd name="connsiteY266" fmla="*/ 1153876 h 2223209"/>
                    <a:gd name="connsiteX267" fmla="*/ 113366 w 2224905"/>
                    <a:gd name="connsiteY267" fmla="*/ 1210624 h 2223209"/>
                    <a:gd name="connsiteX268" fmla="*/ 116964 w 2224905"/>
                    <a:gd name="connsiteY268" fmla="*/ 1235793 h 2223209"/>
                    <a:gd name="connsiteX269" fmla="*/ 212257 w 2224905"/>
                    <a:gd name="connsiteY269" fmla="*/ 1222729 h 2223209"/>
                    <a:gd name="connsiteX270" fmla="*/ 219513 w 2224905"/>
                    <a:gd name="connsiteY270" fmla="*/ 1262639 h 2223209"/>
                    <a:gd name="connsiteX271" fmla="*/ 123441 w 2224905"/>
                    <a:gd name="connsiteY271" fmla="*/ 1276901 h 2223209"/>
                    <a:gd name="connsiteX272" fmla="*/ 127099 w 2224905"/>
                    <a:gd name="connsiteY272" fmla="*/ 1306085 h 2223209"/>
                    <a:gd name="connsiteX273" fmla="*/ 224911 w 2224905"/>
                    <a:gd name="connsiteY273" fmla="*/ 1291343 h 2223209"/>
                    <a:gd name="connsiteX274" fmla="*/ 218014 w 2224905"/>
                    <a:gd name="connsiteY274" fmla="*/ 1196782 h 2223209"/>
                    <a:gd name="connsiteX275" fmla="*/ 113366 w 2224905"/>
                    <a:gd name="connsiteY275" fmla="*/ 1210624 h 2223209"/>
                    <a:gd name="connsiteX276" fmla="*/ 1989602 w 2224905"/>
                    <a:gd name="connsiteY276" fmla="*/ 1299433 h 2223209"/>
                    <a:gd name="connsiteX277" fmla="*/ 1962676 w 2224905"/>
                    <a:gd name="connsiteY277" fmla="*/ 1392976 h 2223209"/>
                    <a:gd name="connsiteX278" fmla="*/ 2042017 w 2224905"/>
                    <a:gd name="connsiteY278" fmla="*/ 1420661 h 2223209"/>
                    <a:gd name="connsiteX279" fmla="*/ 2078119 w 2224905"/>
                    <a:gd name="connsiteY279" fmla="*/ 1326159 h 2223209"/>
                    <a:gd name="connsiteX280" fmla="*/ 1989602 w 2224905"/>
                    <a:gd name="connsiteY280" fmla="*/ 1299433 h 2223209"/>
                    <a:gd name="connsiteX281" fmla="*/ 153546 w 2224905"/>
                    <a:gd name="connsiteY281" fmla="*/ 1407058 h 2223209"/>
                    <a:gd name="connsiteX282" fmla="*/ 162661 w 2224905"/>
                    <a:gd name="connsiteY282" fmla="*/ 1433964 h 2223209"/>
                    <a:gd name="connsiteX283" fmla="*/ 291118 w 2224905"/>
                    <a:gd name="connsiteY283" fmla="*/ 1392916 h 2223209"/>
                    <a:gd name="connsiteX284" fmla="*/ 283022 w 2224905"/>
                    <a:gd name="connsiteY284" fmla="*/ 1365470 h 2223209"/>
                    <a:gd name="connsiteX285" fmla="*/ 153546 w 2224905"/>
                    <a:gd name="connsiteY285" fmla="*/ 1407058 h 2223209"/>
                    <a:gd name="connsiteX286" fmla="*/ 1927833 w 2224905"/>
                    <a:gd name="connsiteY286" fmla="*/ 1425575 h 2223209"/>
                    <a:gd name="connsiteX287" fmla="*/ 1894849 w 2224905"/>
                    <a:gd name="connsiteY287" fmla="*/ 1501020 h 2223209"/>
                    <a:gd name="connsiteX288" fmla="*/ 1915779 w 2224905"/>
                    <a:gd name="connsiteY288" fmla="*/ 1509769 h 2223209"/>
                    <a:gd name="connsiteX289" fmla="*/ 1937008 w 2224905"/>
                    <a:gd name="connsiteY289" fmla="*/ 1461170 h 2223209"/>
                    <a:gd name="connsiteX290" fmla="*/ 2040037 w 2224905"/>
                    <a:gd name="connsiteY290" fmla="*/ 1505934 h 2223209"/>
                    <a:gd name="connsiteX291" fmla="*/ 2051732 w 2224905"/>
                    <a:gd name="connsiteY291" fmla="*/ 1479747 h 2223209"/>
                    <a:gd name="connsiteX292" fmla="*/ 1927833 w 2224905"/>
                    <a:gd name="connsiteY292" fmla="*/ 1425575 h 2223209"/>
                    <a:gd name="connsiteX293" fmla="*/ 179393 w 2224905"/>
                    <a:gd name="connsiteY293" fmla="*/ 1482923 h 2223209"/>
                    <a:gd name="connsiteX294" fmla="*/ 190428 w 2224905"/>
                    <a:gd name="connsiteY294" fmla="*/ 1505694 h 2223209"/>
                    <a:gd name="connsiteX295" fmla="*/ 279004 w 2224905"/>
                    <a:gd name="connsiteY295" fmla="*/ 1466383 h 2223209"/>
                    <a:gd name="connsiteX296" fmla="*/ 297835 w 2224905"/>
                    <a:gd name="connsiteY296" fmla="*/ 1501979 h 2223209"/>
                    <a:gd name="connsiteX297" fmla="*/ 207219 w 2224905"/>
                    <a:gd name="connsiteY297" fmla="*/ 1544525 h 2223209"/>
                    <a:gd name="connsiteX298" fmla="*/ 219573 w 2224905"/>
                    <a:gd name="connsiteY298" fmla="*/ 1570353 h 2223209"/>
                    <a:gd name="connsiteX299" fmla="*/ 311448 w 2224905"/>
                    <a:gd name="connsiteY299" fmla="*/ 1527866 h 2223209"/>
                    <a:gd name="connsiteX300" fmla="*/ 271628 w 2224905"/>
                    <a:gd name="connsiteY300" fmla="*/ 1441874 h 2223209"/>
                    <a:gd name="connsiteX301" fmla="*/ 179393 w 2224905"/>
                    <a:gd name="connsiteY301" fmla="*/ 1482923 h 2223209"/>
                    <a:gd name="connsiteX302" fmla="*/ 244161 w 2224905"/>
                    <a:gd name="connsiteY302" fmla="*/ 1615117 h 2223209"/>
                    <a:gd name="connsiteX303" fmla="*/ 259574 w 2224905"/>
                    <a:gd name="connsiteY303" fmla="*/ 1639626 h 2223209"/>
                    <a:gd name="connsiteX304" fmla="*/ 307430 w 2224905"/>
                    <a:gd name="connsiteY304" fmla="*/ 1609184 h 2223209"/>
                    <a:gd name="connsiteX305" fmla="*/ 328180 w 2224905"/>
                    <a:gd name="connsiteY305" fmla="*/ 1641603 h 2223209"/>
                    <a:gd name="connsiteX306" fmla="*/ 280623 w 2224905"/>
                    <a:gd name="connsiteY306" fmla="*/ 1672405 h 2223209"/>
                    <a:gd name="connsiteX307" fmla="*/ 296516 w 2224905"/>
                    <a:gd name="connsiteY307" fmla="*/ 1696375 h 2223209"/>
                    <a:gd name="connsiteX308" fmla="*/ 409920 w 2224905"/>
                    <a:gd name="connsiteY308" fmla="*/ 1623266 h 2223209"/>
                    <a:gd name="connsiteX309" fmla="*/ 394147 w 2224905"/>
                    <a:gd name="connsiteY309" fmla="*/ 1598937 h 2223209"/>
                    <a:gd name="connsiteX310" fmla="*/ 345811 w 2224905"/>
                    <a:gd name="connsiteY310" fmla="*/ 1629678 h 2223209"/>
                    <a:gd name="connsiteX311" fmla="*/ 325481 w 2224905"/>
                    <a:gd name="connsiteY311" fmla="*/ 1597679 h 2223209"/>
                    <a:gd name="connsiteX312" fmla="*/ 373458 w 2224905"/>
                    <a:gd name="connsiteY312" fmla="*/ 1566697 h 2223209"/>
                    <a:gd name="connsiteX313" fmla="*/ 356366 w 2224905"/>
                    <a:gd name="connsiteY313" fmla="*/ 1543686 h 2223209"/>
                    <a:gd name="connsiteX314" fmla="*/ 244161 w 2224905"/>
                    <a:gd name="connsiteY314" fmla="*/ 1615117 h 2223209"/>
                    <a:gd name="connsiteX315" fmla="*/ 1881296 w 2224905"/>
                    <a:gd name="connsiteY315" fmla="*/ 1545005 h 2223209"/>
                    <a:gd name="connsiteX316" fmla="*/ 1848612 w 2224905"/>
                    <a:gd name="connsiteY316" fmla="*/ 1626682 h 2223209"/>
                    <a:gd name="connsiteX317" fmla="*/ 1915119 w 2224905"/>
                    <a:gd name="connsiteY317" fmla="*/ 1672405 h 2223209"/>
                    <a:gd name="connsiteX318" fmla="*/ 1969752 w 2224905"/>
                    <a:gd name="connsiteY318" fmla="*/ 1578622 h 2223209"/>
                    <a:gd name="connsiteX319" fmla="*/ 1881296 w 2224905"/>
                    <a:gd name="connsiteY319" fmla="*/ 1545005 h 2223209"/>
                    <a:gd name="connsiteX320" fmla="*/ 329079 w 2224905"/>
                    <a:gd name="connsiteY320" fmla="*/ 1739820 h 2223209"/>
                    <a:gd name="connsiteX321" fmla="*/ 347251 w 2224905"/>
                    <a:gd name="connsiteY321" fmla="*/ 1760434 h 2223209"/>
                    <a:gd name="connsiteX322" fmla="*/ 405842 w 2224905"/>
                    <a:gd name="connsiteY322" fmla="*/ 1709558 h 2223209"/>
                    <a:gd name="connsiteX323" fmla="*/ 389770 w 2224905"/>
                    <a:gd name="connsiteY323" fmla="*/ 1806457 h 2223209"/>
                    <a:gd name="connsiteX324" fmla="*/ 396786 w 2224905"/>
                    <a:gd name="connsiteY324" fmla="*/ 1817123 h 2223209"/>
                    <a:gd name="connsiteX325" fmla="*/ 498616 w 2224905"/>
                    <a:gd name="connsiteY325" fmla="*/ 1726936 h 2223209"/>
                    <a:gd name="connsiteX326" fmla="*/ 479126 w 2224905"/>
                    <a:gd name="connsiteY326" fmla="*/ 1706442 h 2223209"/>
                    <a:gd name="connsiteX327" fmla="*/ 421014 w 2224905"/>
                    <a:gd name="connsiteY327" fmla="*/ 1758217 h 2223209"/>
                    <a:gd name="connsiteX328" fmla="*/ 437566 w 2224905"/>
                    <a:gd name="connsiteY328" fmla="*/ 1660779 h 2223209"/>
                    <a:gd name="connsiteX329" fmla="*/ 431209 w 2224905"/>
                    <a:gd name="connsiteY329" fmla="*/ 1649753 h 2223209"/>
                    <a:gd name="connsiteX330" fmla="*/ 329079 w 2224905"/>
                    <a:gd name="connsiteY330" fmla="*/ 1739820 h 2223209"/>
                    <a:gd name="connsiteX331" fmla="*/ 1745822 w 2224905"/>
                    <a:gd name="connsiteY331" fmla="*/ 1726217 h 2223209"/>
                    <a:gd name="connsiteX332" fmla="*/ 1796078 w 2224905"/>
                    <a:gd name="connsiteY332" fmla="*/ 1769423 h 2223209"/>
                    <a:gd name="connsiteX333" fmla="*/ 1826003 w 2224905"/>
                    <a:gd name="connsiteY333" fmla="*/ 1736105 h 2223209"/>
                    <a:gd name="connsiteX334" fmla="*/ 1816228 w 2224905"/>
                    <a:gd name="connsiteY334" fmla="*/ 1724779 h 2223209"/>
                    <a:gd name="connsiteX335" fmla="*/ 1800995 w 2224905"/>
                    <a:gd name="connsiteY335" fmla="*/ 1742337 h 2223209"/>
                    <a:gd name="connsiteX336" fmla="*/ 1772269 w 2224905"/>
                    <a:gd name="connsiteY336" fmla="*/ 1717229 h 2223209"/>
                    <a:gd name="connsiteX337" fmla="*/ 1807952 w 2224905"/>
                    <a:gd name="connsiteY337" fmla="*/ 1692839 h 2223209"/>
                    <a:gd name="connsiteX338" fmla="*/ 1856528 w 2224905"/>
                    <a:gd name="connsiteY338" fmla="*/ 1734307 h 2223209"/>
                    <a:gd name="connsiteX339" fmla="*/ 1813109 w 2224905"/>
                    <a:gd name="connsiteY339" fmla="*/ 1771820 h 2223209"/>
                    <a:gd name="connsiteX340" fmla="*/ 1837817 w 2224905"/>
                    <a:gd name="connsiteY340" fmla="*/ 1801303 h 2223209"/>
                    <a:gd name="connsiteX341" fmla="*/ 1883035 w 2224905"/>
                    <a:gd name="connsiteY341" fmla="*/ 1751805 h 2223209"/>
                    <a:gd name="connsiteX342" fmla="*/ 1801775 w 2224905"/>
                    <a:gd name="connsiteY342" fmla="*/ 1664435 h 2223209"/>
                    <a:gd name="connsiteX343" fmla="*/ 1745822 w 2224905"/>
                    <a:gd name="connsiteY343" fmla="*/ 1726217 h 2223209"/>
                    <a:gd name="connsiteX344" fmla="*/ 510910 w 2224905"/>
                    <a:gd name="connsiteY344" fmla="*/ 1740659 h 2223209"/>
                    <a:gd name="connsiteX345" fmla="*/ 468751 w 2224905"/>
                    <a:gd name="connsiteY345" fmla="*/ 1885617 h 2223209"/>
                    <a:gd name="connsiteX346" fmla="*/ 494538 w 2224905"/>
                    <a:gd name="connsiteY346" fmla="*/ 1879205 h 2223209"/>
                    <a:gd name="connsiteX347" fmla="*/ 608002 w 2224905"/>
                    <a:gd name="connsiteY347" fmla="*/ 1821198 h 2223209"/>
                    <a:gd name="connsiteX348" fmla="*/ 585993 w 2224905"/>
                    <a:gd name="connsiteY348" fmla="*/ 1802861 h 2223209"/>
                    <a:gd name="connsiteX349" fmla="*/ 565303 w 2224905"/>
                    <a:gd name="connsiteY349" fmla="*/ 1814966 h 2223209"/>
                    <a:gd name="connsiteX350" fmla="*/ 528181 w 2224905"/>
                    <a:gd name="connsiteY350" fmla="*/ 1784045 h 2223209"/>
                    <a:gd name="connsiteX351" fmla="*/ 535318 w 2224905"/>
                    <a:gd name="connsiteY351" fmla="*/ 1760794 h 2223209"/>
                    <a:gd name="connsiteX352" fmla="*/ 510910 w 2224905"/>
                    <a:gd name="connsiteY352" fmla="*/ 1740659 h 2223209"/>
                    <a:gd name="connsiteX353" fmla="*/ 1669540 w 2224905"/>
                    <a:gd name="connsiteY353" fmla="*/ 1781887 h 2223209"/>
                    <a:gd name="connsiteX354" fmla="*/ 1705342 w 2224905"/>
                    <a:gd name="connsiteY354" fmla="*/ 1825033 h 2223209"/>
                    <a:gd name="connsiteX355" fmla="*/ 1714937 w 2224905"/>
                    <a:gd name="connsiteY355" fmla="*/ 1907969 h 2223209"/>
                    <a:gd name="connsiteX356" fmla="*/ 1741684 w 2224905"/>
                    <a:gd name="connsiteY356" fmla="*/ 1900598 h 2223209"/>
                    <a:gd name="connsiteX357" fmla="*/ 1733828 w 2224905"/>
                    <a:gd name="connsiteY357" fmla="*/ 1837558 h 2223209"/>
                    <a:gd name="connsiteX358" fmla="*/ 1795118 w 2224905"/>
                    <a:gd name="connsiteY358" fmla="*/ 1852778 h 2223209"/>
                    <a:gd name="connsiteX359" fmla="*/ 1809271 w 2224905"/>
                    <a:gd name="connsiteY359" fmla="*/ 1828928 h 2223209"/>
                    <a:gd name="connsiteX360" fmla="*/ 1741445 w 2224905"/>
                    <a:gd name="connsiteY360" fmla="*/ 1809692 h 2223209"/>
                    <a:gd name="connsiteX361" fmla="*/ 1691909 w 2224905"/>
                    <a:gd name="connsiteY361" fmla="*/ 1763311 h 2223209"/>
                    <a:gd name="connsiteX362" fmla="*/ 1669540 w 2224905"/>
                    <a:gd name="connsiteY362" fmla="*/ 1781887 h 2223209"/>
                    <a:gd name="connsiteX363" fmla="*/ 916970 w 2224905"/>
                    <a:gd name="connsiteY363" fmla="*/ 1965677 h 2223209"/>
                    <a:gd name="connsiteX364" fmla="*/ 874031 w 2224905"/>
                    <a:gd name="connsiteY364" fmla="*/ 1999295 h 2223209"/>
                    <a:gd name="connsiteX365" fmla="*/ 874691 w 2224905"/>
                    <a:gd name="connsiteY365" fmla="*/ 2025302 h 2223209"/>
                    <a:gd name="connsiteX366" fmla="*/ 909714 w 2224905"/>
                    <a:gd name="connsiteY366" fmla="*/ 2007444 h 2223209"/>
                    <a:gd name="connsiteX367" fmla="*/ 909474 w 2224905"/>
                    <a:gd name="connsiteY367" fmla="*/ 2087803 h 2223209"/>
                    <a:gd name="connsiteX368" fmla="*/ 942458 w 2224905"/>
                    <a:gd name="connsiteY368" fmla="*/ 2087803 h 2223209"/>
                    <a:gd name="connsiteX369" fmla="*/ 942398 w 2224905"/>
                    <a:gd name="connsiteY369" fmla="*/ 1965737 h 2223209"/>
                    <a:gd name="connsiteX370" fmla="*/ 916970 w 2224905"/>
                    <a:gd name="connsiteY370" fmla="*/ 1965677 h 2223209"/>
                    <a:gd name="connsiteX371" fmla="*/ 1183179 w 2224905"/>
                    <a:gd name="connsiteY371" fmla="*/ 1966036 h 2223209"/>
                    <a:gd name="connsiteX372" fmla="*/ 1122309 w 2224905"/>
                    <a:gd name="connsiteY372" fmla="*/ 2038725 h 2223209"/>
                    <a:gd name="connsiteX373" fmla="*/ 1122429 w 2224905"/>
                    <a:gd name="connsiteY373" fmla="*/ 2064612 h 2223209"/>
                    <a:gd name="connsiteX374" fmla="*/ 1183779 w 2224905"/>
                    <a:gd name="connsiteY374" fmla="*/ 2064612 h 2223209"/>
                    <a:gd name="connsiteX375" fmla="*/ 1183899 w 2224905"/>
                    <a:gd name="connsiteY375" fmla="*/ 2087863 h 2223209"/>
                    <a:gd name="connsiteX376" fmla="*/ 1212385 w 2224905"/>
                    <a:gd name="connsiteY376" fmla="*/ 2087744 h 2223209"/>
                    <a:gd name="connsiteX377" fmla="*/ 1212265 w 2224905"/>
                    <a:gd name="connsiteY377" fmla="*/ 2064792 h 2223209"/>
                    <a:gd name="connsiteX378" fmla="*/ 1227258 w 2224905"/>
                    <a:gd name="connsiteY378" fmla="*/ 2064493 h 2223209"/>
                    <a:gd name="connsiteX379" fmla="*/ 1227317 w 2224905"/>
                    <a:gd name="connsiteY379" fmla="*/ 2040043 h 2223209"/>
                    <a:gd name="connsiteX380" fmla="*/ 1212325 w 2224905"/>
                    <a:gd name="connsiteY380" fmla="*/ 2039804 h 2223209"/>
                    <a:gd name="connsiteX381" fmla="*/ 1212265 w 2224905"/>
                    <a:gd name="connsiteY381" fmla="*/ 1965617 h 2223209"/>
                    <a:gd name="connsiteX382" fmla="*/ 1183179 w 2224905"/>
                    <a:gd name="connsiteY382" fmla="*/ 1966036 h 2223209"/>
                    <a:gd name="connsiteX383" fmla="*/ 1007346 w 2224905"/>
                    <a:gd name="connsiteY383" fmla="*/ 2036448 h 2223209"/>
                    <a:gd name="connsiteX384" fmla="*/ 1062998 w 2224905"/>
                    <a:gd name="connsiteY384" fmla="*/ 2036028 h 2223209"/>
                    <a:gd name="connsiteX385" fmla="*/ 1045667 w 2224905"/>
                    <a:gd name="connsiteY385" fmla="*/ 2069586 h 2223209"/>
                    <a:gd name="connsiteX386" fmla="*/ 1028275 w 2224905"/>
                    <a:gd name="connsiteY386" fmla="*/ 2057481 h 2223209"/>
                    <a:gd name="connsiteX387" fmla="*/ 997630 w 2224905"/>
                    <a:gd name="connsiteY387" fmla="*/ 2061556 h 2223209"/>
                    <a:gd name="connsiteX388" fmla="*/ 1089505 w 2224905"/>
                    <a:gd name="connsiteY388" fmla="*/ 2059459 h 2223209"/>
                    <a:gd name="connsiteX389" fmla="*/ 1083748 w 2224905"/>
                    <a:gd name="connsiteY389" fmla="*/ 1984433 h 2223209"/>
                    <a:gd name="connsiteX390" fmla="*/ 1022218 w 2224905"/>
                    <a:gd name="connsiteY390" fmla="*/ 1968493 h 2223209"/>
                    <a:gd name="connsiteX391" fmla="*/ 1007346 w 2224905"/>
                    <a:gd name="connsiteY391" fmla="*/ 2036448 h 2223209"/>
                    <a:gd name="connsiteX392" fmla="*/ 1269057 w 2224905"/>
                    <a:gd name="connsiteY392" fmla="*/ 1968194 h 2223209"/>
                    <a:gd name="connsiteX393" fmla="*/ 1258562 w 2224905"/>
                    <a:gd name="connsiteY393" fmla="*/ 2031714 h 2223209"/>
                    <a:gd name="connsiteX394" fmla="*/ 1285129 w 2224905"/>
                    <a:gd name="connsiteY394" fmla="*/ 2035189 h 2223209"/>
                    <a:gd name="connsiteX395" fmla="*/ 1309897 w 2224905"/>
                    <a:gd name="connsiteY395" fmla="*/ 2027699 h 2223209"/>
                    <a:gd name="connsiteX396" fmla="*/ 1304140 w 2224905"/>
                    <a:gd name="connsiteY396" fmla="*/ 2069946 h 2223209"/>
                    <a:gd name="connsiteX397" fmla="*/ 1285549 w 2224905"/>
                    <a:gd name="connsiteY397" fmla="*/ 2053826 h 2223209"/>
                    <a:gd name="connsiteX398" fmla="*/ 1253105 w 2224905"/>
                    <a:gd name="connsiteY398" fmla="*/ 2057362 h 2223209"/>
                    <a:gd name="connsiteX399" fmla="*/ 1333825 w 2224905"/>
                    <a:gd name="connsiteY399" fmla="*/ 2082830 h 2223209"/>
                    <a:gd name="connsiteX400" fmla="*/ 1340182 w 2224905"/>
                    <a:gd name="connsiteY400" fmla="*/ 2016014 h 2223209"/>
                    <a:gd name="connsiteX401" fmla="*/ 1291066 w 2224905"/>
                    <a:gd name="connsiteY401" fmla="*/ 2011639 h 2223209"/>
                    <a:gd name="connsiteX402" fmla="*/ 1294185 w 2224905"/>
                    <a:gd name="connsiteY402" fmla="*/ 1993482 h 2223209"/>
                    <a:gd name="connsiteX403" fmla="*/ 1347978 w 2224905"/>
                    <a:gd name="connsiteY403" fmla="*/ 1993422 h 2223209"/>
                    <a:gd name="connsiteX404" fmla="*/ 1347978 w 2224905"/>
                    <a:gd name="connsiteY404" fmla="*/ 1968014 h 2223209"/>
                    <a:gd name="connsiteX405" fmla="*/ 1269057 w 2224905"/>
                    <a:gd name="connsiteY405" fmla="*/ 1968194 h 22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224905" h="2223209">
                      <a:moveTo>
                        <a:pt x="1031454" y="7634"/>
                      </a:moveTo>
                      <a:cubicBezTo>
                        <a:pt x="1230256" y="-7347"/>
                        <a:pt x="1433016" y="31425"/>
                        <a:pt x="1611248" y="120832"/>
                      </a:cubicBezTo>
                      <a:cubicBezTo>
                        <a:pt x="1806572" y="217851"/>
                        <a:pt x="1971911" y="373835"/>
                        <a:pt x="2080038" y="563137"/>
                      </a:cubicBezTo>
                      <a:cubicBezTo>
                        <a:pt x="2175511" y="728949"/>
                        <a:pt x="2226066" y="919929"/>
                        <a:pt x="2225886" y="1111209"/>
                      </a:cubicBezTo>
                      <a:cubicBezTo>
                        <a:pt x="2226666" y="1308482"/>
                        <a:pt x="2173232" y="1505634"/>
                        <a:pt x="2072362" y="1675341"/>
                      </a:cubicBezTo>
                      <a:cubicBezTo>
                        <a:pt x="1972691" y="1844149"/>
                        <a:pt x="1827442" y="1985692"/>
                        <a:pt x="1655927" y="2080852"/>
                      </a:cubicBezTo>
                      <a:cubicBezTo>
                        <a:pt x="1492387" y="2172178"/>
                        <a:pt x="1305219" y="2220896"/>
                        <a:pt x="1117811" y="2220537"/>
                      </a:cubicBezTo>
                      <a:cubicBezTo>
                        <a:pt x="934302" y="2221675"/>
                        <a:pt x="750732" y="2175953"/>
                        <a:pt x="589231" y="2088882"/>
                      </a:cubicBezTo>
                      <a:cubicBezTo>
                        <a:pt x="387671" y="1981137"/>
                        <a:pt x="221253" y="1809453"/>
                        <a:pt x="119782" y="1604810"/>
                      </a:cubicBezTo>
                      <a:cubicBezTo>
                        <a:pt x="22870" y="1411193"/>
                        <a:pt x="-13952" y="1188692"/>
                        <a:pt x="13155" y="974041"/>
                      </a:cubicBezTo>
                      <a:cubicBezTo>
                        <a:pt x="38702" y="765683"/>
                        <a:pt x="126019" y="565594"/>
                        <a:pt x="260713" y="404576"/>
                      </a:cubicBezTo>
                      <a:cubicBezTo>
                        <a:pt x="449980" y="175424"/>
                        <a:pt x="734660" y="28069"/>
                        <a:pt x="1031454" y="7634"/>
                      </a:cubicBezTo>
                      <a:moveTo>
                        <a:pt x="1027196" y="121731"/>
                      </a:moveTo>
                      <a:cubicBezTo>
                        <a:pt x="1010344" y="134735"/>
                        <a:pt x="1009325" y="164158"/>
                        <a:pt x="1026596" y="177222"/>
                      </a:cubicBezTo>
                      <a:cubicBezTo>
                        <a:pt x="1040389" y="187708"/>
                        <a:pt x="1058441" y="189266"/>
                        <a:pt x="1073793" y="196817"/>
                      </a:cubicBezTo>
                      <a:cubicBezTo>
                        <a:pt x="1084108" y="200532"/>
                        <a:pt x="1082369" y="217191"/>
                        <a:pt x="1073253" y="221386"/>
                      </a:cubicBezTo>
                      <a:cubicBezTo>
                        <a:pt x="1054962" y="231214"/>
                        <a:pt x="1033553" y="223603"/>
                        <a:pt x="1015742" y="216352"/>
                      </a:cubicBezTo>
                      <a:cubicBezTo>
                        <a:pt x="1016221" y="224682"/>
                        <a:pt x="1016821" y="233011"/>
                        <a:pt x="1017541" y="241341"/>
                      </a:cubicBezTo>
                      <a:cubicBezTo>
                        <a:pt x="1040929" y="249970"/>
                        <a:pt x="1069295" y="253865"/>
                        <a:pt x="1091364" y="239843"/>
                      </a:cubicBezTo>
                      <a:cubicBezTo>
                        <a:pt x="1109056" y="228877"/>
                        <a:pt x="1113913" y="202690"/>
                        <a:pt x="1101619" y="185971"/>
                      </a:cubicBezTo>
                      <a:cubicBezTo>
                        <a:pt x="1087526" y="168892"/>
                        <a:pt x="1062878" y="169431"/>
                        <a:pt x="1045487" y="158046"/>
                      </a:cubicBezTo>
                      <a:cubicBezTo>
                        <a:pt x="1032113" y="142945"/>
                        <a:pt x="1055142" y="127784"/>
                        <a:pt x="1069835" y="132757"/>
                      </a:cubicBezTo>
                      <a:cubicBezTo>
                        <a:pt x="1082968" y="131020"/>
                        <a:pt x="1086627" y="144203"/>
                        <a:pt x="1092744" y="152652"/>
                      </a:cubicBezTo>
                      <a:cubicBezTo>
                        <a:pt x="1093943" y="140488"/>
                        <a:pt x="1095023" y="128383"/>
                        <a:pt x="1095682" y="116218"/>
                      </a:cubicBezTo>
                      <a:cubicBezTo>
                        <a:pt x="1073733" y="108248"/>
                        <a:pt x="1046027" y="105132"/>
                        <a:pt x="1027196" y="121731"/>
                      </a:cubicBezTo>
                      <a:moveTo>
                        <a:pt x="1169626" y="120113"/>
                      </a:moveTo>
                      <a:cubicBezTo>
                        <a:pt x="1133763" y="141147"/>
                        <a:pt x="1125068" y="195199"/>
                        <a:pt x="1149176" y="228038"/>
                      </a:cubicBezTo>
                      <a:cubicBezTo>
                        <a:pt x="1168546" y="252127"/>
                        <a:pt x="1203389" y="253805"/>
                        <a:pt x="1231156" y="246135"/>
                      </a:cubicBezTo>
                      <a:cubicBezTo>
                        <a:pt x="1232535" y="238045"/>
                        <a:pt x="1233674" y="229895"/>
                        <a:pt x="1234634" y="221686"/>
                      </a:cubicBezTo>
                      <a:cubicBezTo>
                        <a:pt x="1214484" y="225461"/>
                        <a:pt x="1185698" y="232173"/>
                        <a:pt x="1172924" y="210779"/>
                      </a:cubicBezTo>
                      <a:cubicBezTo>
                        <a:pt x="1161770" y="187828"/>
                        <a:pt x="1164888" y="152712"/>
                        <a:pt x="1189836" y="140008"/>
                      </a:cubicBezTo>
                      <a:cubicBezTo>
                        <a:pt x="1206388" y="131559"/>
                        <a:pt x="1236973" y="137491"/>
                        <a:pt x="1231395" y="162001"/>
                      </a:cubicBezTo>
                      <a:cubicBezTo>
                        <a:pt x="1242670" y="153192"/>
                        <a:pt x="1240271" y="135993"/>
                        <a:pt x="1243869" y="123349"/>
                      </a:cubicBezTo>
                      <a:cubicBezTo>
                        <a:pt x="1221021" y="112503"/>
                        <a:pt x="1192775" y="106990"/>
                        <a:pt x="1169626" y="120113"/>
                      </a:cubicBezTo>
                      <a:moveTo>
                        <a:pt x="854481" y="143184"/>
                      </a:moveTo>
                      <a:cubicBezTo>
                        <a:pt x="864676" y="186929"/>
                        <a:pt x="875171" y="230555"/>
                        <a:pt x="885246" y="274360"/>
                      </a:cubicBezTo>
                      <a:cubicBezTo>
                        <a:pt x="894661" y="272382"/>
                        <a:pt x="904077" y="270345"/>
                        <a:pt x="913492" y="268247"/>
                      </a:cubicBezTo>
                      <a:cubicBezTo>
                        <a:pt x="909414" y="248352"/>
                        <a:pt x="904736" y="228577"/>
                        <a:pt x="899519" y="208982"/>
                      </a:cubicBezTo>
                      <a:cubicBezTo>
                        <a:pt x="913612" y="205087"/>
                        <a:pt x="927825" y="201911"/>
                        <a:pt x="942098" y="198974"/>
                      </a:cubicBezTo>
                      <a:cubicBezTo>
                        <a:pt x="941618" y="195379"/>
                        <a:pt x="940599" y="188188"/>
                        <a:pt x="940119" y="184652"/>
                      </a:cubicBezTo>
                      <a:cubicBezTo>
                        <a:pt x="925486" y="187708"/>
                        <a:pt x="910973" y="191364"/>
                        <a:pt x="896400" y="194540"/>
                      </a:cubicBezTo>
                      <a:cubicBezTo>
                        <a:pt x="893522" y="182555"/>
                        <a:pt x="890703" y="170570"/>
                        <a:pt x="887825" y="158645"/>
                      </a:cubicBezTo>
                      <a:cubicBezTo>
                        <a:pt x="901558" y="155349"/>
                        <a:pt x="915351" y="152233"/>
                        <a:pt x="929084" y="148997"/>
                      </a:cubicBezTo>
                      <a:cubicBezTo>
                        <a:pt x="927885" y="143484"/>
                        <a:pt x="925426" y="132518"/>
                        <a:pt x="924227" y="127064"/>
                      </a:cubicBezTo>
                      <a:cubicBezTo>
                        <a:pt x="900898" y="132158"/>
                        <a:pt x="877750" y="137911"/>
                        <a:pt x="854481" y="143184"/>
                      </a:cubicBezTo>
                      <a:moveTo>
                        <a:pt x="1265699" y="257461"/>
                      </a:moveTo>
                      <a:cubicBezTo>
                        <a:pt x="1275234" y="259378"/>
                        <a:pt x="1284829" y="261296"/>
                        <a:pt x="1294424" y="263154"/>
                      </a:cubicBezTo>
                      <a:cubicBezTo>
                        <a:pt x="1302700" y="218630"/>
                        <a:pt x="1312176" y="174405"/>
                        <a:pt x="1319672" y="129761"/>
                      </a:cubicBezTo>
                      <a:cubicBezTo>
                        <a:pt x="1310077" y="128623"/>
                        <a:pt x="1300481" y="127244"/>
                        <a:pt x="1290946" y="125746"/>
                      </a:cubicBezTo>
                      <a:cubicBezTo>
                        <a:pt x="1283090" y="169731"/>
                        <a:pt x="1274214" y="213596"/>
                        <a:pt x="1265699" y="257461"/>
                      </a:cubicBezTo>
                      <a:moveTo>
                        <a:pt x="1370647" y="142285"/>
                      </a:moveTo>
                      <a:cubicBezTo>
                        <a:pt x="1358353" y="185431"/>
                        <a:pt x="1344740" y="228098"/>
                        <a:pt x="1332086" y="271124"/>
                      </a:cubicBezTo>
                      <a:cubicBezTo>
                        <a:pt x="1357573" y="278914"/>
                        <a:pt x="1383181" y="286464"/>
                        <a:pt x="1408608" y="294374"/>
                      </a:cubicBezTo>
                      <a:cubicBezTo>
                        <a:pt x="1411187" y="287124"/>
                        <a:pt x="1413286" y="279753"/>
                        <a:pt x="1414905" y="272262"/>
                      </a:cubicBezTo>
                      <a:cubicBezTo>
                        <a:pt x="1398953" y="267468"/>
                        <a:pt x="1382941" y="263094"/>
                        <a:pt x="1366929" y="258659"/>
                      </a:cubicBezTo>
                      <a:cubicBezTo>
                        <a:pt x="1369987" y="245775"/>
                        <a:pt x="1373765" y="233071"/>
                        <a:pt x="1378383" y="220667"/>
                      </a:cubicBezTo>
                      <a:cubicBezTo>
                        <a:pt x="1394215" y="226360"/>
                        <a:pt x="1410287" y="231274"/>
                        <a:pt x="1426659" y="235169"/>
                      </a:cubicBezTo>
                      <a:cubicBezTo>
                        <a:pt x="1427259" y="231753"/>
                        <a:pt x="1428399" y="224982"/>
                        <a:pt x="1428998" y="221626"/>
                      </a:cubicBezTo>
                      <a:cubicBezTo>
                        <a:pt x="1413406" y="216952"/>
                        <a:pt x="1397814" y="212457"/>
                        <a:pt x="1382161" y="208083"/>
                      </a:cubicBezTo>
                      <a:cubicBezTo>
                        <a:pt x="1385100" y="195918"/>
                        <a:pt x="1388878" y="184053"/>
                        <a:pt x="1392356" y="172068"/>
                      </a:cubicBezTo>
                      <a:cubicBezTo>
                        <a:pt x="1407829" y="176622"/>
                        <a:pt x="1423181" y="181416"/>
                        <a:pt x="1438593" y="185971"/>
                      </a:cubicBezTo>
                      <a:cubicBezTo>
                        <a:pt x="1440752" y="178780"/>
                        <a:pt x="1442851" y="171529"/>
                        <a:pt x="1444950" y="164218"/>
                      </a:cubicBezTo>
                      <a:cubicBezTo>
                        <a:pt x="1420123" y="157027"/>
                        <a:pt x="1395595" y="149057"/>
                        <a:pt x="1370647" y="142285"/>
                      </a:cubicBezTo>
                      <a:moveTo>
                        <a:pt x="760567" y="173266"/>
                      </a:moveTo>
                      <a:cubicBezTo>
                        <a:pt x="736219" y="178839"/>
                        <a:pt x="714570" y="198974"/>
                        <a:pt x="713250" y="224922"/>
                      </a:cubicBezTo>
                      <a:cubicBezTo>
                        <a:pt x="712471" y="251948"/>
                        <a:pt x="723565" y="280652"/>
                        <a:pt x="744735" y="298030"/>
                      </a:cubicBezTo>
                      <a:cubicBezTo>
                        <a:pt x="776159" y="323738"/>
                        <a:pt x="830853" y="303303"/>
                        <a:pt x="838709" y="263753"/>
                      </a:cubicBezTo>
                      <a:cubicBezTo>
                        <a:pt x="844106" y="238824"/>
                        <a:pt x="833971" y="213057"/>
                        <a:pt x="819758" y="192862"/>
                      </a:cubicBezTo>
                      <a:cubicBezTo>
                        <a:pt x="806924" y="174165"/>
                        <a:pt x="782037" y="166315"/>
                        <a:pt x="760567" y="173266"/>
                      </a:cubicBezTo>
                      <a:moveTo>
                        <a:pt x="1491667" y="180038"/>
                      </a:moveTo>
                      <a:cubicBezTo>
                        <a:pt x="1472357" y="220907"/>
                        <a:pt x="1453646" y="262075"/>
                        <a:pt x="1434456" y="303064"/>
                      </a:cubicBezTo>
                      <a:cubicBezTo>
                        <a:pt x="1442851" y="307079"/>
                        <a:pt x="1451307" y="310914"/>
                        <a:pt x="1459583" y="315168"/>
                      </a:cubicBezTo>
                      <a:cubicBezTo>
                        <a:pt x="1470678" y="291019"/>
                        <a:pt x="1481892" y="266989"/>
                        <a:pt x="1493167" y="242899"/>
                      </a:cubicBezTo>
                      <a:cubicBezTo>
                        <a:pt x="1501023" y="275678"/>
                        <a:pt x="1507919" y="308696"/>
                        <a:pt x="1516975" y="341056"/>
                      </a:cubicBezTo>
                      <a:cubicBezTo>
                        <a:pt x="1520033" y="342075"/>
                        <a:pt x="1526090" y="343992"/>
                        <a:pt x="1529149" y="344951"/>
                      </a:cubicBezTo>
                      <a:cubicBezTo>
                        <a:pt x="1546780" y="304202"/>
                        <a:pt x="1566271" y="264292"/>
                        <a:pt x="1584622" y="223843"/>
                      </a:cubicBezTo>
                      <a:cubicBezTo>
                        <a:pt x="1575926" y="220307"/>
                        <a:pt x="1567470" y="216233"/>
                        <a:pt x="1558834" y="212697"/>
                      </a:cubicBezTo>
                      <a:cubicBezTo>
                        <a:pt x="1548400" y="236427"/>
                        <a:pt x="1537185" y="259798"/>
                        <a:pt x="1526510" y="283468"/>
                      </a:cubicBezTo>
                      <a:cubicBezTo>
                        <a:pt x="1518474" y="253805"/>
                        <a:pt x="1511997" y="223783"/>
                        <a:pt x="1504441" y="194060"/>
                      </a:cubicBezTo>
                      <a:cubicBezTo>
                        <a:pt x="1503901" y="186690"/>
                        <a:pt x="1496705" y="183993"/>
                        <a:pt x="1491667" y="180038"/>
                      </a:cubicBezTo>
                      <a:moveTo>
                        <a:pt x="594569" y="251588"/>
                      </a:moveTo>
                      <a:cubicBezTo>
                        <a:pt x="594629" y="272802"/>
                        <a:pt x="594629" y="294075"/>
                        <a:pt x="594629" y="315288"/>
                      </a:cubicBezTo>
                      <a:cubicBezTo>
                        <a:pt x="574299" y="307378"/>
                        <a:pt x="554509" y="298270"/>
                        <a:pt x="533939" y="291079"/>
                      </a:cubicBezTo>
                      <a:cubicBezTo>
                        <a:pt x="528901" y="298869"/>
                        <a:pt x="523984" y="306719"/>
                        <a:pt x="519126" y="314569"/>
                      </a:cubicBezTo>
                      <a:cubicBezTo>
                        <a:pt x="544014" y="325475"/>
                        <a:pt x="569741" y="334644"/>
                        <a:pt x="594209" y="346449"/>
                      </a:cubicBezTo>
                      <a:cubicBezTo>
                        <a:pt x="607822" y="360052"/>
                        <a:pt x="615798" y="378329"/>
                        <a:pt x="627313" y="393730"/>
                      </a:cubicBezTo>
                      <a:cubicBezTo>
                        <a:pt x="635289" y="388576"/>
                        <a:pt x="643265" y="383363"/>
                        <a:pt x="651241" y="378209"/>
                      </a:cubicBezTo>
                      <a:cubicBezTo>
                        <a:pt x="642065" y="362030"/>
                        <a:pt x="630131" y="347468"/>
                        <a:pt x="621616" y="330869"/>
                      </a:cubicBezTo>
                      <a:cubicBezTo>
                        <a:pt x="620176" y="302944"/>
                        <a:pt x="622635" y="274899"/>
                        <a:pt x="622455" y="246914"/>
                      </a:cubicBezTo>
                      <a:cubicBezTo>
                        <a:pt x="613100" y="248352"/>
                        <a:pt x="603804" y="249970"/>
                        <a:pt x="594569" y="251588"/>
                      </a:cubicBezTo>
                      <a:moveTo>
                        <a:pt x="1575206" y="356816"/>
                      </a:moveTo>
                      <a:cubicBezTo>
                        <a:pt x="1581323" y="386838"/>
                        <a:pt x="1610889" y="404396"/>
                        <a:pt x="1638835" y="410748"/>
                      </a:cubicBezTo>
                      <a:cubicBezTo>
                        <a:pt x="1643453" y="404277"/>
                        <a:pt x="1648010" y="397685"/>
                        <a:pt x="1652448" y="391033"/>
                      </a:cubicBezTo>
                      <a:cubicBezTo>
                        <a:pt x="1634277" y="384621"/>
                        <a:pt x="1609749" y="378509"/>
                        <a:pt x="1604712" y="356816"/>
                      </a:cubicBezTo>
                      <a:cubicBezTo>
                        <a:pt x="1602073" y="328412"/>
                        <a:pt x="1625821" y="294135"/>
                        <a:pt x="1657066" y="298449"/>
                      </a:cubicBezTo>
                      <a:cubicBezTo>
                        <a:pt x="1670319" y="299588"/>
                        <a:pt x="1679195" y="310434"/>
                        <a:pt x="1686571" y="320322"/>
                      </a:cubicBezTo>
                      <a:cubicBezTo>
                        <a:pt x="1684712" y="325236"/>
                        <a:pt x="1681054" y="335123"/>
                        <a:pt x="1679195" y="340037"/>
                      </a:cubicBezTo>
                      <a:cubicBezTo>
                        <a:pt x="1691189" y="332247"/>
                        <a:pt x="1699945" y="320681"/>
                        <a:pt x="1708821" y="309655"/>
                      </a:cubicBezTo>
                      <a:cubicBezTo>
                        <a:pt x="1694068" y="289101"/>
                        <a:pt x="1672299" y="271064"/>
                        <a:pt x="1645792" y="270524"/>
                      </a:cubicBezTo>
                      <a:cubicBezTo>
                        <a:pt x="1603452" y="271723"/>
                        <a:pt x="1569389" y="315828"/>
                        <a:pt x="1575206" y="356816"/>
                      </a:cubicBezTo>
                      <a:moveTo>
                        <a:pt x="421374" y="385280"/>
                      </a:moveTo>
                      <a:cubicBezTo>
                        <a:pt x="426232" y="390973"/>
                        <a:pt x="431089" y="396666"/>
                        <a:pt x="436007" y="402359"/>
                      </a:cubicBezTo>
                      <a:cubicBezTo>
                        <a:pt x="444103" y="395288"/>
                        <a:pt x="452259" y="388396"/>
                        <a:pt x="460415" y="381385"/>
                      </a:cubicBezTo>
                      <a:cubicBezTo>
                        <a:pt x="485303" y="409670"/>
                        <a:pt x="509471" y="438673"/>
                        <a:pt x="534898" y="466538"/>
                      </a:cubicBezTo>
                      <a:cubicBezTo>
                        <a:pt x="541615" y="459587"/>
                        <a:pt x="548811" y="453175"/>
                        <a:pt x="555588" y="446404"/>
                      </a:cubicBezTo>
                      <a:cubicBezTo>
                        <a:pt x="530820" y="418718"/>
                        <a:pt x="506772" y="390314"/>
                        <a:pt x="482424" y="362269"/>
                      </a:cubicBezTo>
                      <a:cubicBezTo>
                        <a:pt x="490400" y="355438"/>
                        <a:pt x="498376" y="348606"/>
                        <a:pt x="506412" y="341835"/>
                      </a:cubicBezTo>
                      <a:cubicBezTo>
                        <a:pt x="501854" y="335842"/>
                        <a:pt x="497117" y="329970"/>
                        <a:pt x="492259" y="324277"/>
                      </a:cubicBezTo>
                      <a:cubicBezTo>
                        <a:pt x="468511" y="344412"/>
                        <a:pt x="445002" y="364906"/>
                        <a:pt x="421374" y="385280"/>
                      </a:cubicBezTo>
                      <a:moveTo>
                        <a:pt x="1660005" y="434539"/>
                      </a:moveTo>
                      <a:cubicBezTo>
                        <a:pt x="1680095" y="451977"/>
                        <a:pt x="1700245" y="469415"/>
                        <a:pt x="1720215" y="487093"/>
                      </a:cubicBezTo>
                      <a:cubicBezTo>
                        <a:pt x="1725252" y="481520"/>
                        <a:pt x="1730230" y="475887"/>
                        <a:pt x="1735208" y="470194"/>
                      </a:cubicBezTo>
                      <a:cubicBezTo>
                        <a:pt x="1722014" y="459108"/>
                        <a:pt x="1709180" y="447662"/>
                        <a:pt x="1696766" y="435797"/>
                      </a:cubicBezTo>
                      <a:cubicBezTo>
                        <a:pt x="1705402" y="426509"/>
                        <a:pt x="1713858" y="416981"/>
                        <a:pt x="1722314" y="407512"/>
                      </a:cubicBezTo>
                      <a:cubicBezTo>
                        <a:pt x="1734008" y="417580"/>
                        <a:pt x="1745043" y="428366"/>
                        <a:pt x="1757277" y="437894"/>
                      </a:cubicBezTo>
                      <a:cubicBezTo>
                        <a:pt x="1764533" y="441250"/>
                        <a:pt x="1774128" y="427108"/>
                        <a:pt x="1763034" y="424591"/>
                      </a:cubicBezTo>
                      <a:cubicBezTo>
                        <a:pt x="1752779" y="415123"/>
                        <a:pt x="1741924" y="406194"/>
                        <a:pt x="1731489" y="396906"/>
                      </a:cubicBezTo>
                      <a:cubicBezTo>
                        <a:pt x="1739585" y="387617"/>
                        <a:pt x="1747681" y="378389"/>
                        <a:pt x="1755658" y="368981"/>
                      </a:cubicBezTo>
                      <a:cubicBezTo>
                        <a:pt x="1767951" y="379348"/>
                        <a:pt x="1780125" y="389955"/>
                        <a:pt x="1792299" y="400441"/>
                      </a:cubicBezTo>
                      <a:cubicBezTo>
                        <a:pt x="1797277" y="394928"/>
                        <a:pt x="1802194" y="389355"/>
                        <a:pt x="1807172" y="383842"/>
                      </a:cubicBezTo>
                      <a:cubicBezTo>
                        <a:pt x="1787862" y="366704"/>
                        <a:pt x="1768311" y="349925"/>
                        <a:pt x="1748881" y="332966"/>
                      </a:cubicBezTo>
                      <a:cubicBezTo>
                        <a:pt x="1719136" y="366704"/>
                        <a:pt x="1689690" y="400681"/>
                        <a:pt x="1660005" y="434539"/>
                      </a:cubicBezTo>
                      <a:moveTo>
                        <a:pt x="1025157" y="354719"/>
                      </a:moveTo>
                      <a:cubicBezTo>
                        <a:pt x="811842" y="378749"/>
                        <a:pt x="612320" y="498598"/>
                        <a:pt x="489441" y="674238"/>
                      </a:cubicBezTo>
                      <a:cubicBezTo>
                        <a:pt x="385212" y="820634"/>
                        <a:pt x="336096" y="1004783"/>
                        <a:pt x="353487" y="1183598"/>
                      </a:cubicBezTo>
                      <a:cubicBezTo>
                        <a:pt x="369140" y="1358219"/>
                        <a:pt x="448361" y="1526009"/>
                        <a:pt x="572500" y="1649753"/>
                      </a:cubicBezTo>
                      <a:cubicBezTo>
                        <a:pt x="690402" y="1769243"/>
                        <a:pt x="848784" y="1848044"/>
                        <a:pt x="1015442" y="1869437"/>
                      </a:cubicBezTo>
                      <a:cubicBezTo>
                        <a:pt x="1174004" y="1890591"/>
                        <a:pt x="1339043" y="1860269"/>
                        <a:pt x="1479493" y="1783565"/>
                      </a:cubicBezTo>
                      <a:cubicBezTo>
                        <a:pt x="1643813" y="1694877"/>
                        <a:pt x="1773649" y="1544226"/>
                        <a:pt x="1836078" y="1368227"/>
                      </a:cubicBezTo>
                      <a:cubicBezTo>
                        <a:pt x="1893649" y="1208287"/>
                        <a:pt x="1895029" y="1028873"/>
                        <a:pt x="1839796" y="868034"/>
                      </a:cubicBezTo>
                      <a:cubicBezTo>
                        <a:pt x="1781445" y="694912"/>
                        <a:pt x="1658085" y="545040"/>
                        <a:pt x="1500063" y="453355"/>
                      </a:cubicBezTo>
                      <a:cubicBezTo>
                        <a:pt x="1358113" y="370000"/>
                        <a:pt x="1188637" y="334944"/>
                        <a:pt x="1025157" y="354719"/>
                      </a:cubicBezTo>
                      <a:moveTo>
                        <a:pt x="373098" y="435318"/>
                      </a:moveTo>
                      <a:cubicBezTo>
                        <a:pt x="404642" y="467377"/>
                        <a:pt x="438526" y="497100"/>
                        <a:pt x="470910" y="528441"/>
                      </a:cubicBezTo>
                      <a:cubicBezTo>
                        <a:pt x="477566" y="521789"/>
                        <a:pt x="484223" y="515077"/>
                        <a:pt x="490880" y="508366"/>
                      </a:cubicBezTo>
                      <a:cubicBezTo>
                        <a:pt x="459335" y="476126"/>
                        <a:pt x="425332" y="446284"/>
                        <a:pt x="392888" y="415003"/>
                      </a:cubicBezTo>
                      <a:cubicBezTo>
                        <a:pt x="386231" y="421715"/>
                        <a:pt x="379635" y="428486"/>
                        <a:pt x="373098" y="435318"/>
                      </a:cubicBezTo>
                      <a:moveTo>
                        <a:pt x="1860966" y="480860"/>
                      </a:moveTo>
                      <a:cubicBezTo>
                        <a:pt x="1849751" y="486973"/>
                        <a:pt x="1844534" y="498898"/>
                        <a:pt x="1839976" y="510164"/>
                      </a:cubicBezTo>
                      <a:cubicBezTo>
                        <a:pt x="1820246" y="502793"/>
                        <a:pt x="1792899" y="501654"/>
                        <a:pt x="1782884" y="524306"/>
                      </a:cubicBezTo>
                      <a:cubicBezTo>
                        <a:pt x="1771610" y="557504"/>
                        <a:pt x="1801715" y="588485"/>
                        <a:pt x="1832180" y="596335"/>
                      </a:cubicBezTo>
                      <a:cubicBezTo>
                        <a:pt x="1832180" y="603886"/>
                        <a:pt x="1832180" y="611496"/>
                        <a:pt x="1832120" y="619107"/>
                      </a:cubicBezTo>
                      <a:cubicBezTo>
                        <a:pt x="1839136" y="627796"/>
                        <a:pt x="1845793" y="636725"/>
                        <a:pt x="1853169" y="645114"/>
                      </a:cubicBezTo>
                      <a:cubicBezTo>
                        <a:pt x="1853110" y="629474"/>
                        <a:pt x="1853889" y="613833"/>
                        <a:pt x="1854069" y="598193"/>
                      </a:cubicBezTo>
                      <a:cubicBezTo>
                        <a:pt x="1869301" y="596755"/>
                        <a:pt x="1884234" y="593159"/>
                        <a:pt x="1898567" y="587646"/>
                      </a:cubicBezTo>
                      <a:cubicBezTo>
                        <a:pt x="1894249" y="581474"/>
                        <a:pt x="1889931" y="575302"/>
                        <a:pt x="1885673" y="569190"/>
                      </a:cubicBezTo>
                      <a:cubicBezTo>
                        <a:pt x="1875718" y="572006"/>
                        <a:pt x="1865583" y="574043"/>
                        <a:pt x="1855448" y="575542"/>
                      </a:cubicBezTo>
                      <a:cubicBezTo>
                        <a:pt x="1856408" y="563077"/>
                        <a:pt x="1857547" y="550613"/>
                        <a:pt x="1858687" y="538208"/>
                      </a:cubicBezTo>
                      <a:cubicBezTo>
                        <a:pt x="1874879" y="542942"/>
                        <a:pt x="1895689" y="549774"/>
                        <a:pt x="1908822" y="534853"/>
                      </a:cubicBezTo>
                      <a:cubicBezTo>
                        <a:pt x="1933590" y="508066"/>
                        <a:pt x="1890531" y="461924"/>
                        <a:pt x="1860966" y="480860"/>
                      </a:cubicBezTo>
                      <a:moveTo>
                        <a:pt x="303712" y="529639"/>
                      </a:moveTo>
                      <a:cubicBezTo>
                        <a:pt x="300474" y="550074"/>
                        <a:pt x="317505" y="570568"/>
                        <a:pt x="337895" y="571946"/>
                      </a:cubicBezTo>
                      <a:cubicBezTo>
                        <a:pt x="358945" y="571826"/>
                        <a:pt x="373877" y="554748"/>
                        <a:pt x="392528" y="547497"/>
                      </a:cubicBezTo>
                      <a:cubicBezTo>
                        <a:pt x="403023" y="543722"/>
                        <a:pt x="412498" y="556126"/>
                        <a:pt x="409200" y="565834"/>
                      </a:cubicBezTo>
                      <a:cubicBezTo>
                        <a:pt x="404222" y="585489"/>
                        <a:pt x="385212" y="596156"/>
                        <a:pt x="368360" y="604485"/>
                      </a:cubicBezTo>
                      <a:cubicBezTo>
                        <a:pt x="374837" y="609519"/>
                        <a:pt x="381254" y="614613"/>
                        <a:pt x="387791" y="619646"/>
                      </a:cubicBezTo>
                      <a:cubicBezTo>
                        <a:pt x="409320" y="608740"/>
                        <a:pt x="428690" y="590343"/>
                        <a:pt x="434867" y="566313"/>
                      </a:cubicBezTo>
                      <a:cubicBezTo>
                        <a:pt x="440745" y="543961"/>
                        <a:pt x="420954" y="519452"/>
                        <a:pt x="398046" y="519991"/>
                      </a:cubicBezTo>
                      <a:cubicBezTo>
                        <a:pt x="381554" y="521310"/>
                        <a:pt x="368300" y="532096"/>
                        <a:pt x="354327" y="539826"/>
                      </a:cubicBezTo>
                      <a:cubicBezTo>
                        <a:pt x="346951" y="545639"/>
                        <a:pt x="335017" y="546538"/>
                        <a:pt x="329739" y="537369"/>
                      </a:cubicBezTo>
                      <a:cubicBezTo>
                        <a:pt x="323922" y="521429"/>
                        <a:pt x="339274" y="508785"/>
                        <a:pt x="350849" y="500875"/>
                      </a:cubicBezTo>
                      <a:cubicBezTo>
                        <a:pt x="355586" y="502493"/>
                        <a:pt x="365122" y="505789"/>
                        <a:pt x="369859" y="507407"/>
                      </a:cubicBezTo>
                      <a:cubicBezTo>
                        <a:pt x="362123" y="497340"/>
                        <a:pt x="353427" y="488051"/>
                        <a:pt x="344432" y="479123"/>
                      </a:cubicBezTo>
                      <a:cubicBezTo>
                        <a:pt x="325361" y="489789"/>
                        <a:pt x="306111" y="506628"/>
                        <a:pt x="303712" y="529639"/>
                      </a:cubicBezTo>
                      <a:moveTo>
                        <a:pt x="255915" y="602688"/>
                      </a:moveTo>
                      <a:cubicBezTo>
                        <a:pt x="235885" y="617429"/>
                        <a:pt x="228209" y="642717"/>
                        <a:pt x="215315" y="663092"/>
                      </a:cubicBezTo>
                      <a:cubicBezTo>
                        <a:pt x="254536" y="685024"/>
                        <a:pt x="293817" y="706957"/>
                        <a:pt x="333097" y="728829"/>
                      </a:cubicBezTo>
                      <a:cubicBezTo>
                        <a:pt x="337895" y="720440"/>
                        <a:pt x="342573" y="712050"/>
                        <a:pt x="347311" y="703601"/>
                      </a:cubicBezTo>
                      <a:cubicBezTo>
                        <a:pt x="330159" y="694013"/>
                        <a:pt x="312947" y="684545"/>
                        <a:pt x="295916" y="674717"/>
                      </a:cubicBezTo>
                      <a:cubicBezTo>
                        <a:pt x="298075" y="672260"/>
                        <a:pt x="302393" y="667406"/>
                        <a:pt x="304612" y="664949"/>
                      </a:cubicBezTo>
                      <a:cubicBezTo>
                        <a:pt x="325781" y="661953"/>
                        <a:pt x="347430" y="664350"/>
                        <a:pt x="368720" y="661773"/>
                      </a:cubicBezTo>
                      <a:cubicBezTo>
                        <a:pt x="377356" y="654762"/>
                        <a:pt x="380354" y="642777"/>
                        <a:pt x="386411" y="633729"/>
                      </a:cubicBezTo>
                      <a:cubicBezTo>
                        <a:pt x="361703" y="634867"/>
                        <a:pt x="336996" y="636305"/>
                        <a:pt x="312288" y="637204"/>
                      </a:cubicBezTo>
                      <a:cubicBezTo>
                        <a:pt x="315706" y="608680"/>
                        <a:pt x="279664" y="586328"/>
                        <a:pt x="255915" y="602688"/>
                      </a:cubicBezTo>
                      <a:moveTo>
                        <a:pt x="1979887" y="644155"/>
                      </a:moveTo>
                      <a:cubicBezTo>
                        <a:pt x="1984445" y="653683"/>
                        <a:pt x="1989003" y="663271"/>
                        <a:pt x="1993620" y="672859"/>
                      </a:cubicBezTo>
                      <a:cubicBezTo>
                        <a:pt x="1959977" y="689219"/>
                        <a:pt x="1926154" y="705458"/>
                        <a:pt x="1892510" y="721818"/>
                      </a:cubicBezTo>
                      <a:cubicBezTo>
                        <a:pt x="1896588" y="730507"/>
                        <a:pt x="1900666" y="739196"/>
                        <a:pt x="1904804" y="747945"/>
                      </a:cubicBezTo>
                      <a:cubicBezTo>
                        <a:pt x="1938867" y="731885"/>
                        <a:pt x="1972571" y="715046"/>
                        <a:pt x="2006634" y="698987"/>
                      </a:cubicBezTo>
                      <a:cubicBezTo>
                        <a:pt x="2011072" y="708515"/>
                        <a:pt x="2015570" y="717983"/>
                        <a:pt x="2020067" y="727511"/>
                      </a:cubicBezTo>
                      <a:cubicBezTo>
                        <a:pt x="2027024" y="724634"/>
                        <a:pt x="2033860" y="721458"/>
                        <a:pt x="2040757" y="718222"/>
                      </a:cubicBezTo>
                      <a:cubicBezTo>
                        <a:pt x="2027264" y="690118"/>
                        <a:pt x="2013650" y="662073"/>
                        <a:pt x="1999977" y="634088"/>
                      </a:cubicBezTo>
                      <a:cubicBezTo>
                        <a:pt x="1993201" y="637384"/>
                        <a:pt x="1986544" y="640740"/>
                        <a:pt x="1979887" y="644155"/>
                      </a:cubicBezTo>
                      <a:moveTo>
                        <a:pt x="194806" y="707076"/>
                      </a:moveTo>
                      <a:cubicBezTo>
                        <a:pt x="185390" y="730986"/>
                        <a:pt x="175975" y="754896"/>
                        <a:pt x="166499" y="778746"/>
                      </a:cubicBezTo>
                      <a:cubicBezTo>
                        <a:pt x="208479" y="795166"/>
                        <a:pt x="250398" y="811705"/>
                        <a:pt x="292318" y="828125"/>
                      </a:cubicBezTo>
                      <a:cubicBezTo>
                        <a:pt x="301973" y="803016"/>
                        <a:pt x="312708" y="778327"/>
                        <a:pt x="321343" y="752799"/>
                      </a:cubicBezTo>
                      <a:cubicBezTo>
                        <a:pt x="314267" y="750402"/>
                        <a:pt x="307130" y="748185"/>
                        <a:pt x="299994" y="746028"/>
                      </a:cubicBezTo>
                      <a:cubicBezTo>
                        <a:pt x="294237" y="761728"/>
                        <a:pt x="288180" y="777308"/>
                        <a:pt x="282003" y="792829"/>
                      </a:cubicBezTo>
                      <a:cubicBezTo>
                        <a:pt x="269769" y="788035"/>
                        <a:pt x="257535" y="783421"/>
                        <a:pt x="245661" y="778027"/>
                      </a:cubicBezTo>
                      <a:cubicBezTo>
                        <a:pt x="252497" y="762747"/>
                        <a:pt x="258734" y="747166"/>
                        <a:pt x="264311" y="731346"/>
                      </a:cubicBezTo>
                      <a:cubicBezTo>
                        <a:pt x="260893" y="730387"/>
                        <a:pt x="254056" y="728530"/>
                        <a:pt x="250638" y="727571"/>
                      </a:cubicBezTo>
                      <a:cubicBezTo>
                        <a:pt x="244881" y="742971"/>
                        <a:pt x="238824" y="758312"/>
                        <a:pt x="232827" y="773593"/>
                      </a:cubicBezTo>
                      <a:cubicBezTo>
                        <a:pt x="221313" y="768679"/>
                        <a:pt x="209498" y="764604"/>
                        <a:pt x="198164" y="759451"/>
                      </a:cubicBezTo>
                      <a:cubicBezTo>
                        <a:pt x="204281" y="744769"/>
                        <a:pt x="210158" y="730028"/>
                        <a:pt x="215615" y="715046"/>
                      </a:cubicBezTo>
                      <a:cubicBezTo>
                        <a:pt x="208719" y="712350"/>
                        <a:pt x="201762" y="709713"/>
                        <a:pt x="194806" y="707076"/>
                      </a:cubicBezTo>
                      <a:moveTo>
                        <a:pt x="1927593" y="798522"/>
                      </a:moveTo>
                      <a:cubicBezTo>
                        <a:pt x="1935869" y="823810"/>
                        <a:pt x="1944744" y="848918"/>
                        <a:pt x="1953080" y="874207"/>
                      </a:cubicBezTo>
                      <a:cubicBezTo>
                        <a:pt x="1960337" y="872109"/>
                        <a:pt x="1967533" y="869652"/>
                        <a:pt x="1974610" y="866896"/>
                      </a:cubicBezTo>
                      <a:cubicBezTo>
                        <a:pt x="1969152" y="850836"/>
                        <a:pt x="1963575" y="834896"/>
                        <a:pt x="1958238" y="818776"/>
                      </a:cubicBezTo>
                      <a:cubicBezTo>
                        <a:pt x="1970472" y="814641"/>
                        <a:pt x="1982586" y="810387"/>
                        <a:pt x="1994880" y="806432"/>
                      </a:cubicBezTo>
                      <a:cubicBezTo>
                        <a:pt x="2000157" y="822372"/>
                        <a:pt x="2005614" y="838312"/>
                        <a:pt x="2011132" y="854192"/>
                      </a:cubicBezTo>
                      <a:cubicBezTo>
                        <a:pt x="2014430" y="852634"/>
                        <a:pt x="2021027" y="849458"/>
                        <a:pt x="2024265" y="847900"/>
                      </a:cubicBezTo>
                      <a:cubicBezTo>
                        <a:pt x="2018688" y="832439"/>
                        <a:pt x="2013051" y="817038"/>
                        <a:pt x="2008433" y="801278"/>
                      </a:cubicBezTo>
                      <a:cubicBezTo>
                        <a:pt x="2020067" y="797623"/>
                        <a:pt x="2031702" y="793848"/>
                        <a:pt x="2043336" y="790072"/>
                      </a:cubicBezTo>
                      <a:cubicBezTo>
                        <a:pt x="2048613" y="804994"/>
                        <a:pt x="2053651" y="820095"/>
                        <a:pt x="2058688" y="835136"/>
                      </a:cubicBezTo>
                      <a:cubicBezTo>
                        <a:pt x="2065885" y="832919"/>
                        <a:pt x="2073081" y="830581"/>
                        <a:pt x="2080278" y="828184"/>
                      </a:cubicBezTo>
                      <a:cubicBezTo>
                        <a:pt x="2072122" y="803735"/>
                        <a:pt x="2063606" y="779406"/>
                        <a:pt x="2055390" y="754956"/>
                      </a:cubicBezTo>
                      <a:cubicBezTo>
                        <a:pt x="2012811" y="769638"/>
                        <a:pt x="1970112" y="783900"/>
                        <a:pt x="1927593" y="798522"/>
                      </a:cubicBezTo>
                      <a:moveTo>
                        <a:pt x="161942" y="817518"/>
                      </a:moveTo>
                      <a:cubicBezTo>
                        <a:pt x="156424" y="824829"/>
                        <a:pt x="150967" y="832139"/>
                        <a:pt x="145510" y="839450"/>
                      </a:cubicBezTo>
                      <a:cubicBezTo>
                        <a:pt x="170338" y="857428"/>
                        <a:pt x="195345" y="875166"/>
                        <a:pt x="219873" y="893562"/>
                      </a:cubicBezTo>
                      <a:cubicBezTo>
                        <a:pt x="189348" y="898596"/>
                        <a:pt x="158823" y="903450"/>
                        <a:pt x="128298" y="908604"/>
                      </a:cubicBezTo>
                      <a:cubicBezTo>
                        <a:pt x="129917" y="917952"/>
                        <a:pt x="131537" y="927360"/>
                        <a:pt x="133216" y="936768"/>
                      </a:cubicBezTo>
                      <a:cubicBezTo>
                        <a:pt x="179393" y="928199"/>
                        <a:pt x="225990" y="921427"/>
                        <a:pt x="271988" y="911660"/>
                      </a:cubicBezTo>
                      <a:cubicBezTo>
                        <a:pt x="271388" y="908544"/>
                        <a:pt x="270188" y="902311"/>
                        <a:pt x="269589" y="899195"/>
                      </a:cubicBezTo>
                      <a:cubicBezTo>
                        <a:pt x="234146" y="871510"/>
                        <a:pt x="198164" y="844304"/>
                        <a:pt x="161942" y="817518"/>
                      </a:cubicBezTo>
                      <a:moveTo>
                        <a:pt x="1980547" y="906206"/>
                      </a:moveTo>
                      <a:cubicBezTo>
                        <a:pt x="1959977" y="931435"/>
                        <a:pt x="1967413" y="968528"/>
                        <a:pt x="1985104" y="993217"/>
                      </a:cubicBezTo>
                      <a:cubicBezTo>
                        <a:pt x="1990562" y="992019"/>
                        <a:pt x="2001537" y="989742"/>
                        <a:pt x="2006994" y="988543"/>
                      </a:cubicBezTo>
                      <a:cubicBezTo>
                        <a:pt x="2000037" y="971644"/>
                        <a:pt x="1988583" y="952768"/>
                        <a:pt x="1996499" y="934131"/>
                      </a:cubicBezTo>
                      <a:cubicBezTo>
                        <a:pt x="2007713" y="915255"/>
                        <a:pt x="2032721" y="909083"/>
                        <a:pt x="2053231" y="911899"/>
                      </a:cubicBezTo>
                      <a:cubicBezTo>
                        <a:pt x="2075660" y="915135"/>
                        <a:pt x="2089213" y="940184"/>
                        <a:pt x="2081897" y="961158"/>
                      </a:cubicBezTo>
                      <a:cubicBezTo>
                        <a:pt x="2075900" y="965472"/>
                        <a:pt x="2069723" y="969547"/>
                        <a:pt x="2063906" y="974041"/>
                      </a:cubicBezTo>
                      <a:cubicBezTo>
                        <a:pt x="2077759" y="973862"/>
                        <a:pt x="2091672" y="973083"/>
                        <a:pt x="2105525" y="971345"/>
                      </a:cubicBezTo>
                      <a:cubicBezTo>
                        <a:pt x="2109423" y="947135"/>
                        <a:pt x="2107564" y="919630"/>
                        <a:pt x="2090053" y="900813"/>
                      </a:cubicBezTo>
                      <a:cubicBezTo>
                        <a:pt x="2061207" y="870491"/>
                        <a:pt x="2007413" y="876124"/>
                        <a:pt x="1980547" y="906206"/>
                      </a:cubicBezTo>
                      <a:moveTo>
                        <a:pt x="119483" y="974521"/>
                      </a:moveTo>
                      <a:cubicBezTo>
                        <a:pt x="118163" y="984169"/>
                        <a:pt x="116964" y="993757"/>
                        <a:pt x="115764" y="1003405"/>
                      </a:cubicBezTo>
                      <a:cubicBezTo>
                        <a:pt x="160562" y="1008858"/>
                        <a:pt x="205300" y="1015030"/>
                        <a:pt x="250218" y="1019824"/>
                      </a:cubicBezTo>
                      <a:cubicBezTo>
                        <a:pt x="251358" y="1010296"/>
                        <a:pt x="252437" y="1000708"/>
                        <a:pt x="253577" y="991180"/>
                      </a:cubicBezTo>
                      <a:cubicBezTo>
                        <a:pt x="208839" y="985547"/>
                        <a:pt x="164161" y="979914"/>
                        <a:pt x="119483" y="974521"/>
                      </a:cubicBezTo>
                      <a:moveTo>
                        <a:pt x="1982106" y="1023839"/>
                      </a:moveTo>
                      <a:cubicBezTo>
                        <a:pt x="1982586" y="1033487"/>
                        <a:pt x="1983006" y="1043135"/>
                        <a:pt x="1983485" y="1052783"/>
                      </a:cubicBezTo>
                      <a:cubicBezTo>
                        <a:pt x="2002496" y="1052303"/>
                        <a:pt x="2021507" y="1051464"/>
                        <a:pt x="2040517" y="1050446"/>
                      </a:cubicBezTo>
                      <a:cubicBezTo>
                        <a:pt x="2040997" y="1063090"/>
                        <a:pt x="2041657" y="1075734"/>
                        <a:pt x="2042196" y="1088378"/>
                      </a:cubicBezTo>
                      <a:cubicBezTo>
                        <a:pt x="2023186" y="1089576"/>
                        <a:pt x="2004175" y="1090415"/>
                        <a:pt x="1985225" y="1091075"/>
                      </a:cubicBezTo>
                      <a:cubicBezTo>
                        <a:pt x="1985644" y="1100782"/>
                        <a:pt x="1986124" y="1110490"/>
                        <a:pt x="1986664" y="1120198"/>
                      </a:cubicBezTo>
                      <a:cubicBezTo>
                        <a:pt x="2031702" y="1118640"/>
                        <a:pt x="2076680" y="1116243"/>
                        <a:pt x="2121717" y="1114205"/>
                      </a:cubicBezTo>
                      <a:cubicBezTo>
                        <a:pt x="2121357" y="1104438"/>
                        <a:pt x="2120998" y="1094670"/>
                        <a:pt x="2120578" y="1084962"/>
                      </a:cubicBezTo>
                      <a:cubicBezTo>
                        <a:pt x="2101687" y="1085861"/>
                        <a:pt x="2082856" y="1086820"/>
                        <a:pt x="2064026" y="1087599"/>
                      </a:cubicBezTo>
                      <a:cubicBezTo>
                        <a:pt x="2063426" y="1074895"/>
                        <a:pt x="2062706" y="1062251"/>
                        <a:pt x="2062227" y="1049547"/>
                      </a:cubicBezTo>
                      <a:cubicBezTo>
                        <a:pt x="2081057" y="1048588"/>
                        <a:pt x="2099828" y="1047749"/>
                        <a:pt x="2118659" y="1046850"/>
                      </a:cubicBezTo>
                      <a:cubicBezTo>
                        <a:pt x="2118299" y="1037142"/>
                        <a:pt x="2117939" y="1027494"/>
                        <a:pt x="2117579" y="1017786"/>
                      </a:cubicBezTo>
                      <a:cubicBezTo>
                        <a:pt x="2072422" y="1019584"/>
                        <a:pt x="2027264" y="1021981"/>
                        <a:pt x="1982106" y="1023839"/>
                      </a:cubicBezTo>
                      <a:moveTo>
                        <a:pt x="110727" y="1056378"/>
                      </a:moveTo>
                      <a:cubicBezTo>
                        <a:pt x="110127" y="1065427"/>
                        <a:pt x="109587" y="1074535"/>
                        <a:pt x="109108" y="1083584"/>
                      </a:cubicBezTo>
                      <a:cubicBezTo>
                        <a:pt x="135615" y="1084363"/>
                        <a:pt x="162182" y="1084782"/>
                        <a:pt x="188689" y="1084902"/>
                      </a:cubicBezTo>
                      <a:cubicBezTo>
                        <a:pt x="165480" y="1102820"/>
                        <a:pt x="142511" y="1120977"/>
                        <a:pt x="119363" y="1138894"/>
                      </a:cubicBezTo>
                      <a:cubicBezTo>
                        <a:pt x="112106" y="1143209"/>
                        <a:pt x="108868" y="1150520"/>
                        <a:pt x="108448" y="1158790"/>
                      </a:cubicBezTo>
                      <a:cubicBezTo>
                        <a:pt x="153786" y="1160168"/>
                        <a:pt x="199183" y="1159748"/>
                        <a:pt x="244581" y="1159748"/>
                      </a:cubicBezTo>
                      <a:cubicBezTo>
                        <a:pt x="245061" y="1150580"/>
                        <a:pt x="245361" y="1141351"/>
                        <a:pt x="245481" y="1132183"/>
                      </a:cubicBezTo>
                      <a:cubicBezTo>
                        <a:pt x="219933" y="1132123"/>
                        <a:pt x="194446" y="1131883"/>
                        <a:pt x="168898" y="1130924"/>
                      </a:cubicBezTo>
                      <a:cubicBezTo>
                        <a:pt x="191627" y="1107614"/>
                        <a:pt x="220713" y="1091794"/>
                        <a:pt x="244041" y="1069262"/>
                      </a:cubicBezTo>
                      <a:cubicBezTo>
                        <a:pt x="244581" y="1066266"/>
                        <a:pt x="245720" y="1060333"/>
                        <a:pt x="246320" y="1057337"/>
                      </a:cubicBezTo>
                      <a:cubicBezTo>
                        <a:pt x="201102" y="1056618"/>
                        <a:pt x="155945" y="1056138"/>
                        <a:pt x="110727" y="1056378"/>
                      </a:cubicBezTo>
                      <a:moveTo>
                        <a:pt x="1985225" y="1153876"/>
                      </a:moveTo>
                      <a:cubicBezTo>
                        <a:pt x="1984505" y="1162924"/>
                        <a:pt x="1983725" y="1172033"/>
                        <a:pt x="1983065" y="1181141"/>
                      </a:cubicBezTo>
                      <a:cubicBezTo>
                        <a:pt x="2009093" y="1183838"/>
                        <a:pt x="2035180" y="1186235"/>
                        <a:pt x="2061147" y="1189651"/>
                      </a:cubicBezTo>
                      <a:cubicBezTo>
                        <a:pt x="2035600" y="1206550"/>
                        <a:pt x="2009093" y="1222010"/>
                        <a:pt x="1983485" y="1238669"/>
                      </a:cubicBezTo>
                      <a:cubicBezTo>
                        <a:pt x="1977488" y="1242385"/>
                        <a:pt x="1974310" y="1247958"/>
                        <a:pt x="1973950" y="1255388"/>
                      </a:cubicBezTo>
                      <a:cubicBezTo>
                        <a:pt x="2019108" y="1260362"/>
                        <a:pt x="2064326" y="1265096"/>
                        <a:pt x="2109543" y="1269830"/>
                      </a:cubicBezTo>
                      <a:cubicBezTo>
                        <a:pt x="2110503" y="1260602"/>
                        <a:pt x="2111462" y="1251313"/>
                        <a:pt x="2112422" y="1242085"/>
                      </a:cubicBezTo>
                      <a:cubicBezTo>
                        <a:pt x="2086455" y="1239268"/>
                        <a:pt x="2060487" y="1236572"/>
                        <a:pt x="2034580" y="1233755"/>
                      </a:cubicBezTo>
                      <a:cubicBezTo>
                        <a:pt x="2059228" y="1217336"/>
                        <a:pt x="2084596" y="1201935"/>
                        <a:pt x="2109663" y="1186115"/>
                      </a:cubicBezTo>
                      <a:cubicBezTo>
                        <a:pt x="2116260" y="1182220"/>
                        <a:pt x="2120518" y="1176467"/>
                        <a:pt x="2122497" y="1168857"/>
                      </a:cubicBezTo>
                      <a:cubicBezTo>
                        <a:pt x="2076979" y="1162145"/>
                        <a:pt x="2031102" y="1157831"/>
                        <a:pt x="1985225" y="1153876"/>
                      </a:cubicBezTo>
                      <a:moveTo>
                        <a:pt x="113366" y="1210624"/>
                      </a:moveTo>
                      <a:cubicBezTo>
                        <a:pt x="114265" y="1216917"/>
                        <a:pt x="116064" y="1229501"/>
                        <a:pt x="116964" y="1235793"/>
                      </a:cubicBezTo>
                      <a:cubicBezTo>
                        <a:pt x="148808" y="1231778"/>
                        <a:pt x="180353" y="1225426"/>
                        <a:pt x="212257" y="1222729"/>
                      </a:cubicBezTo>
                      <a:cubicBezTo>
                        <a:pt x="235585" y="1217636"/>
                        <a:pt x="242782" y="1259643"/>
                        <a:pt x="219513" y="1262639"/>
                      </a:cubicBezTo>
                      <a:cubicBezTo>
                        <a:pt x="187669" y="1268572"/>
                        <a:pt x="155465" y="1272227"/>
                        <a:pt x="123441" y="1276901"/>
                      </a:cubicBezTo>
                      <a:cubicBezTo>
                        <a:pt x="124640" y="1286609"/>
                        <a:pt x="125959" y="1296317"/>
                        <a:pt x="127099" y="1306085"/>
                      </a:cubicBezTo>
                      <a:cubicBezTo>
                        <a:pt x="159663" y="1300811"/>
                        <a:pt x="192467" y="1297336"/>
                        <a:pt x="224911" y="1291343"/>
                      </a:cubicBezTo>
                      <a:cubicBezTo>
                        <a:pt x="273727" y="1283613"/>
                        <a:pt x="264551" y="1200197"/>
                        <a:pt x="218014" y="1196782"/>
                      </a:cubicBezTo>
                      <a:cubicBezTo>
                        <a:pt x="182871" y="1198580"/>
                        <a:pt x="148268" y="1206430"/>
                        <a:pt x="113366" y="1210624"/>
                      </a:cubicBezTo>
                      <a:moveTo>
                        <a:pt x="1989602" y="1299433"/>
                      </a:moveTo>
                      <a:cubicBezTo>
                        <a:pt x="1952780" y="1311058"/>
                        <a:pt x="1937188" y="1363672"/>
                        <a:pt x="1962676" y="1392976"/>
                      </a:cubicBezTo>
                      <a:cubicBezTo>
                        <a:pt x="1981806" y="1415268"/>
                        <a:pt x="2013590" y="1423597"/>
                        <a:pt x="2042017" y="1420661"/>
                      </a:cubicBezTo>
                      <a:cubicBezTo>
                        <a:pt x="2083036" y="1414788"/>
                        <a:pt x="2102347" y="1357979"/>
                        <a:pt x="2078119" y="1326159"/>
                      </a:cubicBezTo>
                      <a:cubicBezTo>
                        <a:pt x="2057489" y="1301291"/>
                        <a:pt x="2020427" y="1290864"/>
                        <a:pt x="1989602" y="1299433"/>
                      </a:cubicBezTo>
                      <a:moveTo>
                        <a:pt x="153546" y="1407058"/>
                      </a:moveTo>
                      <a:cubicBezTo>
                        <a:pt x="156604" y="1415987"/>
                        <a:pt x="159663" y="1424975"/>
                        <a:pt x="162661" y="1433964"/>
                      </a:cubicBezTo>
                      <a:cubicBezTo>
                        <a:pt x="205660" y="1420841"/>
                        <a:pt x="248299" y="1406698"/>
                        <a:pt x="291118" y="1392916"/>
                      </a:cubicBezTo>
                      <a:cubicBezTo>
                        <a:pt x="288419" y="1383747"/>
                        <a:pt x="285721" y="1374579"/>
                        <a:pt x="283022" y="1365470"/>
                      </a:cubicBezTo>
                      <a:cubicBezTo>
                        <a:pt x="239603" y="1378534"/>
                        <a:pt x="196545" y="1392736"/>
                        <a:pt x="153546" y="1407058"/>
                      </a:cubicBezTo>
                      <a:moveTo>
                        <a:pt x="1927833" y="1425575"/>
                      </a:moveTo>
                      <a:cubicBezTo>
                        <a:pt x="1916738" y="1450683"/>
                        <a:pt x="1905824" y="1475851"/>
                        <a:pt x="1894849" y="1501020"/>
                      </a:cubicBezTo>
                      <a:cubicBezTo>
                        <a:pt x="1901626" y="1504316"/>
                        <a:pt x="1908582" y="1507252"/>
                        <a:pt x="1915779" y="1509769"/>
                      </a:cubicBezTo>
                      <a:cubicBezTo>
                        <a:pt x="1922735" y="1493529"/>
                        <a:pt x="1929752" y="1477290"/>
                        <a:pt x="1937008" y="1461170"/>
                      </a:cubicBezTo>
                      <a:cubicBezTo>
                        <a:pt x="1971311" y="1476151"/>
                        <a:pt x="2005734" y="1490953"/>
                        <a:pt x="2040037" y="1505934"/>
                      </a:cubicBezTo>
                      <a:cubicBezTo>
                        <a:pt x="2043936" y="1497185"/>
                        <a:pt x="2047774" y="1488436"/>
                        <a:pt x="2051732" y="1479747"/>
                      </a:cubicBezTo>
                      <a:cubicBezTo>
                        <a:pt x="2010712" y="1461050"/>
                        <a:pt x="1969032" y="1443792"/>
                        <a:pt x="1927833" y="1425575"/>
                      </a:cubicBezTo>
                      <a:moveTo>
                        <a:pt x="179393" y="1482923"/>
                      </a:moveTo>
                      <a:cubicBezTo>
                        <a:pt x="182931" y="1490593"/>
                        <a:pt x="186590" y="1498204"/>
                        <a:pt x="190428" y="1505694"/>
                      </a:cubicBezTo>
                      <a:cubicBezTo>
                        <a:pt x="219993" y="1492750"/>
                        <a:pt x="248779" y="1477709"/>
                        <a:pt x="279004" y="1466383"/>
                      </a:cubicBezTo>
                      <a:cubicBezTo>
                        <a:pt x="298674" y="1457515"/>
                        <a:pt x="315946" y="1491132"/>
                        <a:pt x="297835" y="1501979"/>
                      </a:cubicBezTo>
                      <a:cubicBezTo>
                        <a:pt x="268509" y="1517919"/>
                        <a:pt x="236905" y="1529304"/>
                        <a:pt x="207219" y="1544525"/>
                      </a:cubicBezTo>
                      <a:cubicBezTo>
                        <a:pt x="211357" y="1553095"/>
                        <a:pt x="215495" y="1561724"/>
                        <a:pt x="219573" y="1570353"/>
                      </a:cubicBezTo>
                      <a:cubicBezTo>
                        <a:pt x="250038" y="1555791"/>
                        <a:pt x="281583" y="1543567"/>
                        <a:pt x="311448" y="1527866"/>
                      </a:cubicBezTo>
                      <a:cubicBezTo>
                        <a:pt x="354627" y="1504436"/>
                        <a:pt x="317325" y="1425455"/>
                        <a:pt x="271628" y="1441874"/>
                      </a:cubicBezTo>
                      <a:cubicBezTo>
                        <a:pt x="240203" y="1453919"/>
                        <a:pt x="210278" y="1469499"/>
                        <a:pt x="179393" y="1482923"/>
                      </a:cubicBezTo>
                      <a:moveTo>
                        <a:pt x="244161" y="1615117"/>
                      </a:moveTo>
                      <a:cubicBezTo>
                        <a:pt x="249259" y="1623266"/>
                        <a:pt x="254476" y="1631416"/>
                        <a:pt x="259574" y="1639626"/>
                      </a:cubicBezTo>
                      <a:cubicBezTo>
                        <a:pt x="275646" y="1629678"/>
                        <a:pt x="291538" y="1619431"/>
                        <a:pt x="307430" y="1609184"/>
                      </a:cubicBezTo>
                      <a:cubicBezTo>
                        <a:pt x="314327" y="1619971"/>
                        <a:pt x="321343" y="1630697"/>
                        <a:pt x="328180" y="1641603"/>
                      </a:cubicBezTo>
                      <a:cubicBezTo>
                        <a:pt x="312168" y="1651611"/>
                        <a:pt x="296276" y="1661858"/>
                        <a:pt x="280623" y="1672405"/>
                      </a:cubicBezTo>
                      <a:cubicBezTo>
                        <a:pt x="285901" y="1680375"/>
                        <a:pt x="291238" y="1688345"/>
                        <a:pt x="296516" y="1696375"/>
                      </a:cubicBezTo>
                      <a:cubicBezTo>
                        <a:pt x="334297" y="1671985"/>
                        <a:pt x="372198" y="1647716"/>
                        <a:pt x="409920" y="1623266"/>
                      </a:cubicBezTo>
                      <a:cubicBezTo>
                        <a:pt x="404702" y="1615117"/>
                        <a:pt x="399425" y="1607027"/>
                        <a:pt x="394147" y="1598937"/>
                      </a:cubicBezTo>
                      <a:cubicBezTo>
                        <a:pt x="378195" y="1609424"/>
                        <a:pt x="362183" y="1619851"/>
                        <a:pt x="345811" y="1629678"/>
                      </a:cubicBezTo>
                      <a:cubicBezTo>
                        <a:pt x="339215" y="1618892"/>
                        <a:pt x="332318" y="1608285"/>
                        <a:pt x="325481" y="1597679"/>
                      </a:cubicBezTo>
                      <a:cubicBezTo>
                        <a:pt x="341433" y="1587312"/>
                        <a:pt x="357446" y="1576945"/>
                        <a:pt x="373458" y="1566697"/>
                      </a:cubicBezTo>
                      <a:cubicBezTo>
                        <a:pt x="367461" y="1559566"/>
                        <a:pt x="364522" y="1548241"/>
                        <a:pt x="356366" y="1543686"/>
                      </a:cubicBezTo>
                      <a:cubicBezTo>
                        <a:pt x="318405" y="1566518"/>
                        <a:pt x="281883" y="1591866"/>
                        <a:pt x="244161" y="1615117"/>
                      </a:cubicBezTo>
                      <a:moveTo>
                        <a:pt x="1881296" y="1545005"/>
                      </a:moveTo>
                      <a:cubicBezTo>
                        <a:pt x="1851310" y="1557409"/>
                        <a:pt x="1832540" y="1596840"/>
                        <a:pt x="1848612" y="1626682"/>
                      </a:cubicBezTo>
                      <a:cubicBezTo>
                        <a:pt x="1861925" y="1651131"/>
                        <a:pt x="1888132" y="1667431"/>
                        <a:pt x="1915119" y="1672405"/>
                      </a:cubicBezTo>
                      <a:cubicBezTo>
                        <a:pt x="1961716" y="1679236"/>
                        <a:pt x="1998778" y="1615836"/>
                        <a:pt x="1969752" y="1578622"/>
                      </a:cubicBezTo>
                      <a:cubicBezTo>
                        <a:pt x="1949902" y="1552855"/>
                        <a:pt x="1913920" y="1532780"/>
                        <a:pt x="1881296" y="1545005"/>
                      </a:cubicBezTo>
                      <a:moveTo>
                        <a:pt x="329079" y="1739820"/>
                      </a:moveTo>
                      <a:cubicBezTo>
                        <a:pt x="335136" y="1746652"/>
                        <a:pt x="341194" y="1753543"/>
                        <a:pt x="347251" y="1760434"/>
                      </a:cubicBezTo>
                      <a:cubicBezTo>
                        <a:pt x="366981" y="1743715"/>
                        <a:pt x="385692" y="1725858"/>
                        <a:pt x="405842" y="1709558"/>
                      </a:cubicBezTo>
                      <a:cubicBezTo>
                        <a:pt x="401284" y="1741977"/>
                        <a:pt x="393488" y="1773977"/>
                        <a:pt x="389770" y="1806457"/>
                      </a:cubicBezTo>
                      <a:cubicBezTo>
                        <a:pt x="391509" y="1809153"/>
                        <a:pt x="395047" y="1814427"/>
                        <a:pt x="396786" y="1817123"/>
                      </a:cubicBezTo>
                      <a:cubicBezTo>
                        <a:pt x="430610" y="1786981"/>
                        <a:pt x="464793" y="1757198"/>
                        <a:pt x="498616" y="1726936"/>
                      </a:cubicBezTo>
                      <a:cubicBezTo>
                        <a:pt x="492019" y="1720225"/>
                        <a:pt x="485662" y="1713273"/>
                        <a:pt x="479126" y="1706442"/>
                      </a:cubicBezTo>
                      <a:cubicBezTo>
                        <a:pt x="460295" y="1724300"/>
                        <a:pt x="440804" y="1741438"/>
                        <a:pt x="421014" y="1758217"/>
                      </a:cubicBezTo>
                      <a:cubicBezTo>
                        <a:pt x="425572" y="1725558"/>
                        <a:pt x="433668" y="1693498"/>
                        <a:pt x="437566" y="1660779"/>
                      </a:cubicBezTo>
                      <a:cubicBezTo>
                        <a:pt x="436007" y="1658023"/>
                        <a:pt x="432828" y="1652510"/>
                        <a:pt x="431209" y="1649753"/>
                      </a:cubicBezTo>
                      <a:cubicBezTo>
                        <a:pt x="397026" y="1679596"/>
                        <a:pt x="362963" y="1709618"/>
                        <a:pt x="329079" y="1739820"/>
                      </a:cubicBezTo>
                      <a:moveTo>
                        <a:pt x="1745822" y="1726217"/>
                      </a:moveTo>
                      <a:cubicBezTo>
                        <a:pt x="1762674" y="1740479"/>
                        <a:pt x="1779286" y="1755041"/>
                        <a:pt x="1796078" y="1769423"/>
                      </a:cubicBezTo>
                      <a:cubicBezTo>
                        <a:pt x="1805733" y="1758037"/>
                        <a:pt x="1815688" y="1746891"/>
                        <a:pt x="1826003" y="1736105"/>
                      </a:cubicBezTo>
                      <a:cubicBezTo>
                        <a:pt x="1821985" y="1732989"/>
                        <a:pt x="1818746" y="1729154"/>
                        <a:pt x="1816228" y="1724779"/>
                      </a:cubicBezTo>
                      <a:cubicBezTo>
                        <a:pt x="1811130" y="1730592"/>
                        <a:pt x="1806033" y="1736464"/>
                        <a:pt x="1800995" y="1742337"/>
                      </a:cubicBezTo>
                      <a:cubicBezTo>
                        <a:pt x="1791340" y="1734067"/>
                        <a:pt x="1781745" y="1725678"/>
                        <a:pt x="1772269" y="1717229"/>
                      </a:cubicBezTo>
                      <a:cubicBezTo>
                        <a:pt x="1781145" y="1705843"/>
                        <a:pt x="1791220" y="1690802"/>
                        <a:pt x="1807952" y="1692839"/>
                      </a:cubicBezTo>
                      <a:cubicBezTo>
                        <a:pt x="1830141" y="1695236"/>
                        <a:pt x="1850771" y="1712614"/>
                        <a:pt x="1856528" y="1734307"/>
                      </a:cubicBezTo>
                      <a:cubicBezTo>
                        <a:pt x="1864504" y="1758097"/>
                        <a:pt x="1836258" y="1787820"/>
                        <a:pt x="1813109" y="1771820"/>
                      </a:cubicBezTo>
                      <a:cubicBezTo>
                        <a:pt x="1820546" y="1782187"/>
                        <a:pt x="1828342" y="1792554"/>
                        <a:pt x="1837817" y="1801303"/>
                      </a:cubicBezTo>
                      <a:cubicBezTo>
                        <a:pt x="1857907" y="1790636"/>
                        <a:pt x="1877518" y="1774936"/>
                        <a:pt x="1883035" y="1751805"/>
                      </a:cubicBezTo>
                      <a:cubicBezTo>
                        <a:pt x="1893410" y="1705723"/>
                        <a:pt x="1848192" y="1658203"/>
                        <a:pt x="1801775" y="1664435"/>
                      </a:cubicBezTo>
                      <a:cubicBezTo>
                        <a:pt x="1772269" y="1670547"/>
                        <a:pt x="1752779" y="1698412"/>
                        <a:pt x="1745822" y="1726217"/>
                      </a:cubicBezTo>
                      <a:moveTo>
                        <a:pt x="510910" y="1740659"/>
                      </a:moveTo>
                      <a:cubicBezTo>
                        <a:pt x="496877" y="1789018"/>
                        <a:pt x="482364" y="1837198"/>
                        <a:pt x="468751" y="1885617"/>
                      </a:cubicBezTo>
                      <a:cubicBezTo>
                        <a:pt x="478106" y="1888673"/>
                        <a:pt x="486502" y="1882921"/>
                        <a:pt x="494538" y="1879205"/>
                      </a:cubicBezTo>
                      <a:cubicBezTo>
                        <a:pt x="532200" y="1859550"/>
                        <a:pt x="570221" y="1840554"/>
                        <a:pt x="608002" y="1821198"/>
                      </a:cubicBezTo>
                      <a:cubicBezTo>
                        <a:pt x="600686" y="1815086"/>
                        <a:pt x="593309" y="1808914"/>
                        <a:pt x="585993" y="1802861"/>
                      </a:cubicBezTo>
                      <a:cubicBezTo>
                        <a:pt x="579036" y="1806876"/>
                        <a:pt x="572200" y="1810891"/>
                        <a:pt x="565303" y="1814966"/>
                      </a:cubicBezTo>
                      <a:cubicBezTo>
                        <a:pt x="552769" y="1804839"/>
                        <a:pt x="540356" y="1794531"/>
                        <a:pt x="528181" y="1784045"/>
                      </a:cubicBezTo>
                      <a:cubicBezTo>
                        <a:pt x="530580" y="1776254"/>
                        <a:pt x="533039" y="1768584"/>
                        <a:pt x="535318" y="1760794"/>
                      </a:cubicBezTo>
                      <a:cubicBezTo>
                        <a:pt x="527162" y="1754082"/>
                        <a:pt x="519066" y="1747371"/>
                        <a:pt x="510910" y="1740659"/>
                      </a:cubicBezTo>
                      <a:moveTo>
                        <a:pt x="1669540" y="1781887"/>
                      </a:moveTo>
                      <a:cubicBezTo>
                        <a:pt x="1681234" y="1796449"/>
                        <a:pt x="1694787" y="1809513"/>
                        <a:pt x="1705342" y="1825033"/>
                      </a:cubicBezTo>
                      <a:cubicBezTo>
                        <a:pt x="1710140" y="1852419"/>
                        <a:pt x="1711519" y="1880344"/>
                        <a:pt x="1714937" y="1907969"/>
                      </a:cubicBezTo>
                      <a:cubicBezTo>
                        <a:pt x="1723873" y="1905512"/>
                        <a:pt x="1732749" y="1903055"/>
                        <a:pt x="1741684" y="1900598"/>
                      </a:cubicBezTo>
                      <a:cubicBezTo>
                        <a:pt x="1739465" y="1879505"/>
                        <a:pt x="1736887" y="1858531"/>
                        <a:pt x="1733828" y="1837558"/>
                      </a:cubicBezTo>
                      <a:cubicBezTo>
                        <a:pt x="1754638" y="1841153"/>
                        <a:pt x="1774368" y="1848943"/>
                        <a:pt x="1795118" y="1852778"/>
                      </a:cubicBezTo>
                      <a:cubicBezTo>
                        <a:pt x="1802194" y="1846966"/>
                        <a:pt x="1804354" y="1836599"/>
                        <a:pt x="1809271" y="1828928"/>
                      </a:cubicBezTo>
                      <a:cubicBezTo>
                        <a:pt x="1787022" y="1821318"/>
                        <a:pt x="1764113" y="1815925"/>
                        <a:pt x="1741445" y="1809692"/>
                      </a:cubicBezTo>
                      <a:cubicBezTo>
                        <a:pt x="1717876" y="1804239"/>
                        <a:pt x="1708281" y="1778651"/>
                        <a:pt x="1691909" y="1763311"/>
                      </a:cubicBezTo>
                      <a:cubicBezTo>
                        <a:pt x="1684413" y="1769483"/>
                        <a:pt x="1676976" y="1775655"/>
                        <a:pt x="1669540" y="1781887"/>
                      </a:cubicBezTo>
                      <a:moveTo>
                        <a:pt x="916970" y="1965677"/>
                      </a:moveTo>
                      <a:cubicBezTo>
                        <a:pt x="907195" y="1982036"/>
                        <a:pt x="891423" y="1992403"/>
                        <a:pt x="874031" y="1999295"/>
                      </a:cubicBezTo>
                      <a:cubicBezTo>
                        <a:pt x="874151" y="2007924"/>
                        <a:pt x="874331" y="2016613"/>
                        <a:pt x="874691" y="2025302"/>
                      </a:cubicBezTo>
                      <a:cubicBezTo>
                        <a:pt x="886745" y="2020088"/>
                        <a:pt x="898499" y="2014216"/>
                        <a:pt x="909714" y="2007444"/>
                      </a:cubicBezTo>
                      <a:cubicBezTo>
                        <a:pt x="909294" y="2034231"/>
                        <a:pt x="909534" y="2061017"/>
                        <a:pt x="909474" y="2087803"/>
                      </a:cubicBezTo>
                      <a:cubicBezTo>
                        <a:pt x="920448" y="2087803"/>
                        <a:pt x="931483" y="2087803"/>
                        <a:pt x="942458" y="2087803"/>
                      </a:cubicBezTo>
                      <a:cubicBezTo>
                        <a:pt x="942398" y="2047115"/>
                        <a:pt x="942518" y="2006426"/>
                        <a:pt x="942398" y="1965737"/>
                      </a:cubicBezTo>
                      <a:cubicBezTo>
                        <a:pt x="933882" y="1965677"/>
                        <a:pt x="925426" y="1965677"/>
                        <a:pt x="916970" y="1965677"/>
                      </a:cubicBezTo>
                      <a:moveTo>
                        <a:pt x="1183179" y="1966036"/>
                      </a:moveTo>
                      <a:cubicBezTo>
                        <a:pt x="1163149" y="1990486"/>
                        <a:pt x="1142459" y="2014336"/>
                        <a:pt x="1122309" y="2038725"/>
                      </a:cubicBezTo>
                      <a:cubicBezTo>
                        <a:pt x="1122309" y="2047354"/>
                        <a:pt x="1122309" y="2055983"/>
                        <a:pt x="1122429" y="2064612"/>
                      </a:cubicBezTo>
                      <a:cubicBezTo>
                        <a:pt x="1142879" y="2064612"/>
                        <a:pt x="1163329" y="2064612"/>
                        <a:pt x="1183779" y="2064612"/>
                      </a:cubicBezTo>
                      <a:cubicBezTo>
                        <a:pt x="1183779" y="2072343"/>
                        <a:pt x="1183839" y="2080073"/>
                        <a:pt x="1183899" y="2087863"/>
                      </a:cubicBezTo>
                      <a:cubicBezTo>
                        <a:pt x="1193374" y="2087863"/>
                        <a:pt x="1202850" y="2087803"/>
                        <a:pt x="1212385" y="2087744"/>
                      </a:cubicBezTo>
                      <a:cubicBezTo>
                        <a:pt x="1212325" y="2080073"/>
                        <a:pt x="1212265" y="2072403"/>
                        <a:pt x="1212265" y="2064792"/>
                      </a:cubicBezTo>
                      <a:cubicBezTo>
                        <a:pt x="1216043" y="2064732"/>
                        <a:pt x="1223539" y="2064553"/>
                        <a:pt x="1227258" y="2064493"/>
                      </a:cubicBezTo>
                      <a:cubicBezTo>
                        <a:pt x="1227317" y="2056343"/>
                        <a:pt x="1227377" y="2048193"/>
                        <a:pt x="1227317" y="2040043"/>
                      </a:cubicBezTo>
                      <a:cubicBezTo>
                        <a:pt x="1223539" y="2039983"/>
                        <a:pt x="1216043" y="2039864"/>
                        <a:pt x="1212325" y="2039804"/>
                      </a:cubicBezTo>
                      <a:cubicBezTo>
                        <a:pt x="1212325" y="2015055"/>
                        <a:pt x="1212325" y="1990366"/>
                        <a:pt x="1212265" y="1965617"/>
                      </a:cubicBezTo>
                      <a:cubicBezTo>
                        <a:pt x="1202550" y="1965677"/>
                        <a:pt x="1192894" y="1965797"/>
                        <a:pt x="1183179" y="1966036"/>
                      </a:cubicBezTo>
                      <a:moveTo>
                        <a:pt x="1007346" y="2036448"/>
                      </a:moveTo>
                      <a:cubicBezTo>
                        <a:pt x="1022158" y="2052867"/>
                        <a:pt x="1047166" y="2048672"/>
                        <a:pt x="1062998" y="2036028"/>
                      </a:cubicBezTo>
                      <a:cubicBezTo>
                        <a:pt x="1058141" y="2046935"/>
                        <a:pt x="1061019" y="2067069"/>
                        <a:pt x="1045667" y="2069586"/>
                      </a:cubicBezTo>
                      <a:cubicBezTo>
                        <a:pt x="1036731" y="2073661"/>
                        <a:pt x="1034152" y="2061317"/>
                        <a:pt x="1028275" y="2057481"/>
                      </a:cubicBezTo>
                      <a:cubicBezTo>
                        <a:pt x="1018020" y="2058680"/>
                        <a:pt x="1007825" y="2059938"/>
                        <a:pt x="997630" y="2061556"/>
                      </a:cubicBezTo>
                      <a:cubicBezTo>
                        <a:pt x="1010944" y="2101466"/>
                        <a:pt x="1077031" y="2098290"/>
                        <a:pt x="1089505" y="2059459"/>
                      </a:cubicBezTo>
                      <a:cubicBezTo>
                        <a:pt x="1096942" y="2035249"/>
                        <a:pt x="1097601" y="2006486"/>
                        <a:pt x="1083748" y="1984433"/>
                      </a:cubicBezTo>
                      <a:cubicBezTo>
                        <a:pt x="1070615" y="1964718"/>
                        <a:pt x="1043148" y="1962381"/>
                        <a:pt x="1022218" y="1968493"/>
                      </a:cubicBezTo>
                      <a:cubicBezTo>
                        <a:pt x="994452" y="1976823"/>
                        <a:pt x="986536" y="2017152"/>
                        <a:pt x="1007346" y="2036448"/>
                      </a:cubicBezTo>
                      <a:moveTo>
                        <a:pt x="1269057" y="1968194"/>
                      </a:moveTo>
                      <a:cubicBezTo>
                        <a:pt x="1265639" y="1989347"/>
                        <a:pt x="1262160" y="2010560"/>
                        <a:pt x="1258562" y="2031714"/>
                      </a:cubicBezTo>
                      <a:cubicBezTo>
                        <a:pt x="1267378" y="2033032"/>
                        <a:pt x="1276253" y="2034231"/>
                        <a:pt x="1285129" y="2035189"/>
                      </a:cubicBezTo>
                      <a:cubicBezTo>
                        <a:pt x="1292565" y="2030695"/>
                        <a:pt x="1300661" y="2025062"/>
                        <a:pt x="1309897" y="2027699"/>
                      </a:cubicBezTo>
                      <a:cubicBezTo>
                        <a:pt x="1327168" y="2035249"/>
                        <a:pt x="1324710" y="2070006"/>
                        <a:pt x="1304140" y="2069946"/>
                      </a:cubicBezTo>
                      <a:cubicBezTo>
                        <a:pt x="1294005" y="2071444"/>
                        <a:pt x="1290227" y="2060238"/>
                        <a:pt x="1285549" y="2053826"/>
                      </a:cubicBezTo>
                      <a:cubicBezTo>
                        <a:pt x="1274694" y="2054845"/>
                        <a:pt x="1263900" y="2056043"/>
                        <a:pt x="1253105" y="2057362"/>
                      </a:cubicBezTo>
                      <a:cubicBezTo>
                        <a:pt x="1263839" y="2090320"/>
                        <a:pt x="1306059" y="2097272"/>
                        <a:pt x="1333825" y="2082830"/>
                      </a:cubicBezTo>
                      <a:cubicBezTo>
                        <a:pt x="1356314" y="2069466"/>
                        <a:pt x="1362071" y="2032673"/>
                        <a:pt x="1340182" y="2016014"/>
                      </a:cubicBezTo>
                      <a:cubicBezTo>
                        <a:pt x="1326509" y="2003969"/>
                        <a:pt x="1307018" y="2006845"/>
                        <a:pt x="1291066" y="2011639"/>
                      </a:cubicBezTo>
                      <a:cubicBezTo>
                        <a:pt x="1291846" y="2007145"/>
                        <a:pt x="1293405" y="1998036"/>
                        <a:pt x="1294185" y="1993482"/>
                      </a:cubicBezTo>
                      <a:cubicBezTo>
                        <a:pt x="1312116" y="1993422"/>
                        <a:pt x="1330047" y="1993542"/>
                        <a:pt x="1347978" y="1993422"/>
                      </a:cubicBezTo>
                      <a:cubicBezTo>
                        <a:pt x="1348038" y="1984972"/>
                        <a:pt x="1348038" y="1976463"/>
                        <a:pt x="1347978" y="1968014"/>
                      </a:cubicBezTo>
                      <a:cubicBezTo>
                        <a:pt x="1321651" y="1968014"/>
                        <a:pt x="1295324" y="1967894"/>
                        <a:pt x="1269057" y="1968194"/>
                      </a:cubicBezTo>
                      <a:close/>
                    </a:path>
                  </a:pathLst>
                </a:custGeom>
                <a:solidFill>
                  <a:srgbClr val="004694"/>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ABF2CFB5-240C-4CF5-87BB-3C06B9456171}"/>
                    </a:ext>
                  </a:extLst>
                </p:cNvPr>
                <p:cNvSpPr/>
                <p:nvPr/>
              </p:nvSpPr>
              <p:spPr>
                <a:xfrm>
                  <a:off x="888689" y="4615773"/>
                  <a:ext cx="71965" cy="95880"/>
                </a:xfrm>
                <a:custGeom>
                  <a:avLst/>
                  <a:gdLst>
                    <a:gd name="connsiteX0" fmla="*/ 15768 w 71964"/>
                    <a:gd name="connsiteY0" fmla="*/ 9736 h 95879"/>
                    <a:gd name="connsiteX1" fmla="*/ 57268 w 71964"/>
                    <a:gd name="connsiteY1" fmla="*/ 19264 h 95879"/>
                    <a:gd name="connsiteX2" fmla="*/ 71361 w 71964"/>
                    <a:gd name="connsiteY2" fmla="*/ 73736 h 95879"/>
                    <a:gd name="connsiteX3" fmla="*/ 20745 w 71964"/>
                    <a:gd name="connsiteY3" fmla="*/ 78949 h 95879"/>
                    <a:gd name="connsiteX4" fmla="*/ 15768 w 71964"/>
                    <a:gd name="connsiteY4" fmla="*/ 9736 h 95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64" h="95879">
                      <a:moveTo>
                        <a:pt x="15768" y="9736"/>
                      </a:moveTo>
                      <a:cubicBezTo>
                        <a:pt x="29381" y="-152"/>
                        <a:pt x="49351" y="4463"/>
                        <a:pt x="57268" y="19264"/>
                      </a:cubicBezTo>
                      <a:cubicBezTo>
                        <a:pt x="66923" y="35384"/>
                        <a:pt x="74839" y="54620"/>
                        <a:pt x="71361" y="73736"/>
                      </a:cubicBezTo>
                      <a:cubicBezTo>
                        <a:pt x="64764" y="94889"/>
                        <a:pt x="31600" y="98844"/>
                        <a:pt x="20745" y="78949"/>
                      </a:cubicBezTo>
                      <a:cubicBezTo>
                        <a:pt x="8512" y="59593"/>
                        <a:pt x="-6121" y="27294"/>
                        <a:pt x="15768" y="9736"/>
                      </a:cubicBezTo>
                      <a:close/>
                    </a:path>
                  </a:pathLst>
                </a:custGeom>
                <a:solidFill>
                  <a:srgbClr val="004694"/>
                </a:solid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72A4C429-9EC0-4803-8893-F4B9FFC389FA}"/>
                    </a:ext>
                  </a:extLst>
                </p:cNvPr>
                <p:cNvSpPr/>
                <p:nvPr/>
              </p:nvSpPr>
              <p:spPr>
                <a:xfrm>
                  <a:off x="517876" y="4787576"/>
                  <a:ext cx="1493265" cy="1492127"/>
                </a:xfrm>
                <a:custGeom>
                  <a:avLst/>
                  <a:gdLst>
                    <a:gd name="connsiteX0" fmla="*/ 669461 w 1493265"/>
                    <a:gd name="connsiteY0" fmla="*/ 8719 h 1492127"/>
                    <a:gd name="connsiteX1" fmla="*/ 1122658 w 1493265"/>
                    <a:gd name="connsiteY1" fmla="*/ 104838 h 1492127"/>
                    <a:gd name="connsiteX2" fmla="*/ 1451896 w 1493265"/>
                    <a:gd name="connsiteY2" fmla="*/ 501600 h 1492127"/>
                    <a:gd name="connsiteX3" fmla="*/ 1442781 w 1493265"/>
                    <a:gd name="connsiteY3" fmla="*/ 1017672 h 1492127"/>
                    <a:gd name="connsiteX4" fmla="*/ 1084277 w 1493265"/>
                    <a:gd name="connsiteY4" fmla="*/ 1410719 h 1492127"/>
                    <a:gd name="connsiteX5" fmla="*/ 605413 w 1493265"/>
                    <a:gd name="connsiteY5" fmla="*/ 1476517 h 1492127"/>
                    <a:gd name="connsiteX6" fmla="*/ 161451 w 1493265"/>
                    <a:gd name="connsiteY6" fmla="*/ 1203499 h 1492127"/>
                    <a:gd name="connsiteX7" fmla="*/ 4508 w 1493265"/>
                    <a:gd name="connsiteY7" fmla="*/ 746872 h 1492127"/>
                    <a:gd name="connsiteX8" fmla="*/ 178363 w 1493265"/>
                    <a:gd name="connsiteY8" fmla="*/ 270590 h 1492127"/>
                    <a:gd name="connsiteX9" fmla="*/ 669461 w 1493265"/>
                    <a:gd name="connsiteY9" fmla="*/ 8719 h 1492127"/>
                    <a:gd name="connsiteX10" fmla="*/ 663584 w 1493265"/>
                    <a:gd name="connsiteY10" fmla="*/ 32329 h 1492127"/>
                    <a:gd name="connsiteX11" fmla="*/ 205889 w 1493265"/>
                    <a:gd name="connsiteY11" fmla="*/ 274965 h 1492127"/>
                    <a:gd name="connsiteX12" fmla="*/ 29276 w 1493265"/>
                    <a:gd name="connsiteY12" fmla="*/ 740820 h 1492127"/>
                    <a:gd name="connsiteX13" fmla="*/ 182081 w 1493265"/>
                    <a:gd name="connsiteY13" fmla="*/ 1189057 h 1492127"/>
                    <a:gd name="connsiteX14" fmla="*/ 581365 w 1493265"/>
                    <a:gd name="connsiteY14" fmla="*/ 1445715 h 1492127"/>
                    <a:gd name="connsiteX15" fmla="*/ 1082478 w 1493265"/>
                    <a:gd name="connsiteY15" fmla="*/ 1384772 h 1492127"/>
                    <a:gd name="connsiteX16" fmla="*/ 1412376 w 1493265"/>
                    <a:gd name="connsiteY16" fmla="*/ 1030976 h 1492127"/>
                    <a:gd name="connsiteX17" fmla="*/ 1440082 w 1493265"/>
                    <a:gd name="connsiteY17" fmla="*/ 537076 h 1492127"/>
                    <a:gd name="connsiteX18" fmla="*/ 1122538 w 1493265"/>
                    <a:gd name="connsiteY18" fmla="*/ 130486 h 1492127"/>
                    <a:gd name="connsiteX19" fmla="*/ 663584 w 1493265"/>
                    <a:gd name="connsiteY19" fmla="*/ 32329 h 149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3265" h="1492127">
                      <a:moveTo>
                        <a:pt x="669461" y="8719"/>
                      </a:moveTo>
                      <a:cubicBezTo>
                        <a:pt x="825624" y="-8060"/>
                        <a:pt x="987005" y="25378"/>
                        <a:pt x="1122658" y="104838"/>
                      </a:cubicBezTo>
                      <a:cubicBezTo>
                        <a:pt x="1274683" y="192748"/>
                        <a:pt x="1393965" y="335788"/>
                        <a:pt x="1451896" y="501600"/>
                      </a:cubicBezTo>
                      <a:cubicBezTo>
                        <a:pt x="1510547" y="667352"/>
                        <a:pt x="1507309" y="854078"/>
                        <a:pt x="1442781" y="1017672"/>
                      </a:cubicBezTo>
                      <a:cubicBezTo>
                        <a:pt x="1376933" y="1186720"/>
                        <a:pt x="1246617" y="1329521"/>
                        <a:pt x="1084277" y="1410719"/>
                      </a:cubicBezTo>
                      <a:cubicBezTo>
                        <a:pt x="937949" y="1485326"/>
                        <a:pt x="766433" y="1508097"/>
                        <a:pt x="605413" y="1476517"/>
                      </a:cubicBezTo>
                      <a:cubicBezTo>
                        <a:pt x="430899" y="1442959"/>
                        <a:pt x="270418" y="1343663"/>
                        <a:pt x="161451" y="1203499"/>
                      </a:cubicBezTo>
                      <a:cubicBezTo>
                        <a:pt x="60041" y="1074481"/>
                        <a:pt x="3609" y="911006"/>
                        <a:pt x="4508" y="746872"/>
                      </a:cubicBezTo>
                      <a:cubicBezTo>
                        <a:pt x="3669" y="574169"/>
                        <a:pt x="66758" y="402305"/>
                        <a:pt x="178363" y="270590"/>
                      </a:cubicBezTo>
                      <a:cubicBezTo>
                        <a:pt x="300223" y="124434"/>
                        <a:pt x="480014" y="28075"/>
                        <a:pt x="669461" y="8719"/>
                      </a:cubicBezTo>
                      <a:moveTo>
                        <a:pt x="663584" y="32329"/>
                      </a:moveTo>
                      <a:cubicBezTo>
                        <a:pt x="487811" y="52644"/>
                        <a:pt x="321512" y="141332"/>
                        <a:pt x="205889" y="274965"/>
                      </a:cubicBezTo>
                      <a:cubicBezTo>
                        <a:pt x="93864" y="402604"/>
                        <a:pt x="29876" y="571053"/>
                        <a:pt x="29276" y="740820"/>
                      </a:cubicBezTo>
                      <a:cubicBezTo>
                        <a:pt x="27417" y="901778"/>
                        <a:pt x="82290" y="1062616"/>
                        <a:pt x="182081" y="1189057"/>
                      </a:cubicBezTo>
                      <a:cubicBezTo>
                        <a:pt x="281272" y="1316158"/>
                        <a:pt x="424302" y="1408442"/>
                        <a:pt x="581365" y="1445715"/>
                      </a:cubicBezTo>
                      <a:cubicBezTo>
                        <a:pt x="748502" y="1486164"/>
                        <a:pt x="930033" y="1464592"/>
                        <a:pt x="1082478" y="1384772"/>
                      </a:cubicBezTo>
                      <a:cubicBezTo>
                        <a:pt x="1228686" y="1309266"/>
                        <a:pt x="1347428" y="1182166"/>
                        <a:pt x="1412376" y="1030976"/>
                      </a:cubicBezTo>
                      <a:cubicBezTo>
                        <a:pt x="1479722" y="876550"/>
                        <a:pt x="1489438" y="698094"/>
                        <a:pt x="1440082" y="537076"/>
                      </a:cubicBezTo>
                      <a:cubicBezTo>
                        <a:pt x="1389227" y="368567"/>
                        <a:pt x="1273544" y="220913"/>
                        <a:pt x="1122538" y="130486"/>
                      </a:cubicBezTo>
                      <a:cubicBezTo>
                        <a:pt x="986225" y="47730"/>
                        <a:pt x="821846" y="12914"/>
                        <a:pt x="663584" y="32329"/>
                      </a:cubicBezTo>
                      <a:close/>
                    </a:path>
                  </a:pathLst>
                </a:custGeom>
                <a:solidFill>
                  <a:srgbClr val="004694"/>
                </a:solidFill>
                <a:ln w="9525"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8B49D218-0F68-4BA2-AE07-840F15F12A6C}"/>
                    </a:ext>
                  </a:extLst>
                </p:cNvPr>
                <p:cNvSpPr/>
                <p:nvPr/>
              </p:nvSpPr>
              <p:spPr>
                <a:xfrm>
                  <a:off x="2009516" y="4915447"/>
                  <a:ext cx="41979" cy="35955"/>
                </a:xfrm>
                <a:custGeom>
                  <a:avLst/>
                  <a:gdLst>
                    <a:gd name="connsiteX0" fmla="*/ 4515 w 41979"/>
                    <a:gd name="connsiteY0" fmla="*/ 31679 h 35954"/>
                    <a:gd name="connsiteX1" fmla="*/ 29523 w 41979"/>
                    <a:gd name="connsiteY1" fmla="*/ 5792 h 35954"/>
                    <a:gd name="connsiteX2" fmla="*/ 26404 w 41979"/>
                    <a:gd name="connsiteY2" fmla="*/ 33117 h 35954"/>
                    <a:gd name="connsiteX3" fmla="*/ 4515 w 41979"/>
                    <a:gd name="connsiteY3" fmla="*/ 31679 h 35954"/>
                  </a:gdLst>
                  <a:ahLst/>
                  <a:cxnLst>
                    <a:cxn ang="0">
                      <a:pos x="connsiteX0" y="connsiteY0"/>
                    </a:cxn>
                    <a:cxn ang="0">
                      <a:pos x="connsiteX1" y="connsiteY1"/>
                    </a:cxn>
                    <a:cxn ang="0">
                      <a:pos x="connsiteX2" y="connsiteY2"/>
                    </a:cxn>
                    <a:cxn ang="0">
                      <a:pos x="connsiteX3" y="connsiteY3"/>
                    </a:cxn>
                  </a:cxnLst>
                  <a:rect l="l" t="t" r="r" b="b"/>
                  <a:pathLst>
                    <a:path w="41979" h="35954">
                      <a:moveTo>
                        <a:pt x="4515" y="31679"/>
                      </a:moveTo>
                      <a:cubicBezTo>
                        <a:pt x="4035" y="18496"/>
                        <a:pt x="13750" y="-680"/>
                        <a:pt x="29523" y="5792"/>
                      </a:cubicBezTo>
                      <a:cubicBezTo>
                        <a:pt x="42356" y="11365"/>
                        <a:pt x="39777" y="29821"/>
                        <a:pt x="26404" y="33117"/>
                      </a:cubicBezTo>
                      <a:cubicBezTo>
                        <a:pt x="20947" y="32758"/>
                        <a:pt x="9972" y="32039"/>
                        <a:pt x="4515" y="31679"/>
                      </a:cubicBezTo>
                      <a:close/>
                    </a:path>
                  </a:pathLst>
                </a:custGeom>
                <a:solidFill>
                  <a:srgbClr val="004694"/>
                </a:solidFill>
                <a:ln w="9525"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721CAFE5-1DD6-4E71-9071-2D57E4076655}"/>
                    </a:ext>
                  </a:extLst>
                </p:cNvPr>
                <p:cNvSpPr/>
                <p:nvPr/>
              </p:nvSpPr>
              <p:spPr>
                <a:xfrm>
                  <a:off x="680767" y="4938377"/>
                  <a:ext cx="1091463" cy="988759"/>
                </a:xfrm>
                <a:custGeom>
                  <a:avLst/>
                  <a:gdLst>
                    <a:gd name="connsiteX0" fmla="*/ 261891 w 1091462"/>
                    <a:gd name="connsiteY0" fmla="*/ 222800 h 988758"/>
                    <a:gd name="connsiteX1" fmla="*/ 624952 w 1091462"/>
                    <a:gd name="connsiteY1" fmla="*/ 4494 h 988758"/>
                    <a:gd name="connsiteX2" fmla="*/ 560724 w 1091462"/>
                    <a:gd name="connsiteY2" fmla="*/ 60164 h 988758"/>
                    <a:gd name="connsiteX3" fmla="*/ 332416 w 1091462"/>
                    <a:gd name="connsiteY3" fmla="*/ 265347 h 988758"/>
                    <a:gd name="connsiteX4" fmla="*/ 409119 w 1091462"/>
                    <a:gd name="connsiteY4" fmla="*/ 365721 h 988758"/>
                    <a:gd name="connsiteX5" fmla="*/ 401682 w 1091462"/>
                    <a:gd name="connsiteY5" fmla="*/ 377946 h 988758"/>
                    <a:gd name="connsiteX6" fmla="*/ 580814 w 1091462"/>
                    <a:gd name="connsiteY6" fmla="*/ 545495 h 988758"/>
                    <a:gd name="connsiteX7" fmla="*/ 798507 w 1091462"/>
                    <a:gd name="connsiteY7" fmla="*/ 339654 h 988758"/>
                    <a:gd name="connsiteX8" fmla="*/ 789392 w 1091462"/>
                    <a:gd name="connsiteY8" fmla="*/ 276553 h 988758"/>
                    <a:gd name="connsiteX9" fmla="*/ 782135 w 1091462"/>
                    <a:gd name="connsiteY9" fmla="*/ 173362 h 988758"/>
                    <a:gd name="connsiteX10" fmla="*/ 893140 w 1091462"/>
                    <a:gd name="connsiteY10" fmla="*/ 95460 h 988758"/>
                    <a:gd name="connsiteX11" fmla="*/ 1023936 w 1091462"/>
                    <a:gd name="connsiteY11" fmla="*/ 160419 h 988758"/>
                    <a:gd name="connsiteX12" fmla="*/ 1089184 w 1091462"/>
                    <a:gd name="connsiteY12" fmla="*/ 290695 h 988758"/>
                    <a:gd name="connsiteX13" fmla="*/ 1011042 w 1091462"/>
                    <a:gd name="connsiteY13" fmla="*/ 401856 h 988758"/>
                    <a:gd name="connsiteX14" fmla="*/ 908253 w 1091462"/>
                    <a:gd name="connsiteY14" fmla="*/ 394305 h 988758"/>
                    <a:gd name="connsiteX15" fmla="*/ 843665 w 1091462"/>
                    <a:gd name="connsiteY15" fmla="*/ 385017 h 988758"/>
                    <a:gd name="connsiteX16" fmla="*/ 633948 w 1091462"/>
                    <a:gd name="connsiteY16" fmla="*/ 595832 h 988758"/>
                    <a:gd name="connsiteX17" fmla="*/ 988913 w 1091462"/>
                    <a:gd name="connsiteY17" fmla="*/ 927456 h 988758"/>
                    <a:gd name="connsiteX18" fmla="*/ 939018 w 1091462"/>
                    <a:gd name="connsiteY18" fmla="*/ 979111 h 988758"/>
                    <a:gd name="connsiteX19" fmla="*/ 594907 w 1091462"/>
                    <a:gd name="connsiteY19" fmla="*/ 632686 h 988758"/>
                    <a:gd name="connsiteX20" fmla="*/ 461833 w 1091462"/>
                    <a:gd name="connsiteY20" fmla="*/ 764640 h 988758"/>
                    <a:gd name="connsiteX21" fmla="*/ 438324 w 1091462"/>
                    <a:gd name="connsiteY21" fmla="*/ 764820 h 988758"/>
                    <a:gd name="connsiteX22" fmla="*/ 426450 w 1091462"/>
                    <a:gd name="connsiteY22" fmla="*/ 776386 h 988758"/>
                    <a:gd name="connsiteX23" fmla="*/ 441743 w 1091462"/>
                    <a:gd name="connsiteY23" fmla="*/ 791966 h 988758"/>
                    <a:gd name="connsiteX24" fmla="*/ 411518 w 1091462"/>
                    <a:gd name="connsiteY24" fmla="*/ 822348 h 988758"/>
                    <a:gd name="connsiteX25" fmla="*/ 392327 w 1091462"/>
                    <a:gd name="connsiteY25" fmla="*/ 814018 h 988758"/>
                    <a:gd name="connsiteX26" fmla="*/ 222670 w 1091462"/>
                    <a:gd name="connsiteY26" fmla="*/ 981748 h 988758"/>
                    <a:gd name="connsiteX27" fmla="*/ 191246 w 1091462"/>
                    <a:gd name="connsiteY27" fmla="*/ 950587 h 988758"/>
                    <a:gd name="connsiteX28" fmla="*/ 219672 w 1091462"/>
                    <a:gd name="connsiteY28" fmla="*/ 920924 h 988758"/>
                    <a:gd name="connsiteX29" fmla="*/ 202940 w 1091462"/>
                    <a:gd name="connsiteY29" fmla="*/ 902947 h 988758"/>
                    <a:gd name="connsiteX30" fmla="*/ 221291 w 1091462"/>
                    <a:gd name="connsiteY30" fmla="*/ 884730 h 988758"/>
                    <a:gd name="connsiteX31" fmla="*/ 192745 w 1091462"/>
                    <a:gd name="connsiteY31" fmla="*/ 893419 h 988758"/>
                    <a:gd name="connsiteX32" fmla="*/ 150646 w 1091462"/>
                    <a:gd name="connsiteY32" fmla="*/ 851411 h 988758"/>
                    <a:gd name="connsiteX33" fmla="*/ 175234 w 1091462"/>
                    <a:gd name="connsiteY33" fmla="*/ 826662 h 988758"/>
                    <a:gd name="connsiteX34" fmla="*/ 197843 w 1091462"/>
                    <a:gd name="connsiteY34" fmla="*/ 849194 h 988758"/>
                    <a:gd name="connsiteX35" fmla="*/ 216374 w 1091462"/>
                    <a:gd name="connsiteY35" fmla="*/ 831936 h 988758"/>
                    <a:gd name="connsiteX36" fmla="*/ 193825 w 1091462"/>
                    <a:gd name="connsiteY36" fmla="*/ 807966 h 988758"/>
                    <a:gd name="connsiteX37" fmla="*/ 209957 w 1091462"/>
                    <a:gd name="connsiteY37" fmla="*/ 792445 h 988758"/>
                    <a:gd name="connsiteX38" fmla="*/ 232686 w 1091462"/>
                    <a:gd name="connsiteY38" fmla="*/ 815037 h 988758"/>
                    <a:gd name="connsiteX39" fmla="*/ 251096 w 1091462"/>
                    <a:gd name="connsiteY39" fmla="*/ 796460 h 988758"/>
                    <a:gd name="connsiteX40" fmla="*/ 228008 w 1091462"/>
                    <a:gd name="connsiteY40" fmla="*/ 774228 h 988758"/>
                    <a:gd name="connsiteX41" fmla="*/ 249897 w 1091462"/>
                    <a:gd name="connsiteY41" fmla="*/ 752536 h 988758"/>
                    <a:gd name="connsiteX42" fmla="*/ 291936 w 1091462"/>
                    <a:gd name="connsiteY42" fmla="*/ 794962 h 988758"/>
                    <a:gd name="connsiteX43" fmla="*/ 284440 w 1091462"/>
                    <a:gd name="connsiteY43" fmla="*/ 822468 h 988758"/>
                    <a:gd name="connsiteX44" fmla="*/ 302551 w 1091462"/>
                    <a:gd name="connsiteY44" fmla="*/ 805030 h 988758"/>
                    <a:gd name="connsiteX45" fmla="*/ 319163 w 1091462"/>
                    <a:gd name="connsiteY45" fmla="*/ 822168 h 988758"/>
                    <a:gd name="connsiteX46" fmla="*/ 364501 w 1091462"/>
                    <a:gd name="connsiteY46" fmla="*/ 776925 h 988758"/>
                    <a:gd name="connsiteX47" fmla="*/ 350048 w 1091462"/>
                    <a:gd name="connsiteY47" fmla="*/ 762183 h 988758"/>
                    <a:gd name="connsiteX48" fmla="*/ 381352 w 1091462"/>
                    <a:gd name="connsiteY48" fmla="*/ 731262 h 988758"/>
                    <a:gd name="connsiteX49" fmla="*/ 395685 w 1091462"/>
                    <a:gd name="connsiteY49" fmla="*/ 745824 h 988758"/>
                    <a:gd name="connsiteX50" fmla="*/ 407440 w 1091462"/>
                    <a:gd name="connsiteY50" fmla="*/ 733779 h 988758"/>
                    <a:gd name="connsiteX51" fmla="*/ 409479 w 1091462"/>
                    <a:gd name="connsiteY51" fmla="*/ 706873 h 988758"/>
                    <a:gd name="connsiteX52" fmla="*/ 543093 w 1091462"/>
                    <a:gd name="connsiteY52" fmla="*/ 581690 h 988758"/>
                    <a:gd name="connsiteX53" fmla="*/ 371577 w 1091462"/>
                    <a:gd name="connsiteY53" fmla="*/ 407908 h 988758"/>
                    <a:gd name="connsiteX54" fmla="*/ 361862 w 1091462"/>
                    <a:gd name="connsiteY54" fmla="*/ 415279 h 988758"/>
                    <a:gd name="connsiteX55" fmla="*/ 257873 w 1091462"/>
                    <a:gd name="connsiteY55" fmla="*/ 341751 h 988758"/>
                    <a:gd name="connsiteX56" fmla="*/ 66747 w 1091462"/>
                    <a:gd name="connsiteY56" fmla="*/ 561196 h 988758"/>
                    <a:gd name="connsiteX57" fmla="*/ 4498 w 1091462"/>
                    <a:gd name="connsiteY57" fmla="*/ 639098 h 988758"/>
                    <a:gd name="connsiteX58" fmla="*/ 213375 w 1091462"/>
                    <a:gd name="connsiteY58" fmla="*/ 272178 h 988758"/>
                    <a:gd name="connsiteX59" fmla="*/ 199822 w 1091462"/>
                    <a:gd name="connsiteY59" fmla="*/ 246111 h 988758"/>
                    <a:gd name="connsiteX60" fmla="*/ 234904 w 1091462"/>
                    <a:gd name="connsiteY60" fmla="*/ 210096 h 988758"/>
                    <a:gd name="connsiteX61" fmla="*/ 261891 w 1091462"/>
                    <a:gd name="connsiteY61" fmla="*/ 222800 h 988758"/>
                    <a:gd name="connsiteX62" fmla="*/ 292596 w 1091462"/>
                    <a:gd name="connsiteY62" fmla="*/ 203684 h 988758"/>
                    <a:gd name="connsiteX63" fmla="*/ 300512 w 1091462"/>
                    <a:gd name="connsiteY63" fmla="*/ 210096 h 988758"/>
                    <a:gd name="connsiteX64" fmla="*/ 542073 w 1091462"/>
                    <a:gd name="connsiteY64" fmla="*/ 48419 h 988758"/>
                    <a:gd name="connsiteX65" fmla="*/ 543633 w 1091462"/>
                    <a:gd name="connsiteY65" fmla="*/ 39371 h 988758"/>
                    <a:gd name="connsiteX66" fmla="*/ 292596 w 1091462"/>
                    <a:gd name="connsiteY66" fmla="*/ 203684 h 988758"/>
                    <a:gd name="connsiteX67" fmla="*/ 789691 w 1091462"/>
                    <a:gd name="connsiteY67" fmla="*/ 181272 h 988758"/>
                    <a:gd name="connsiteX68" fmla="*/ 801026 w 1091462"/>
                    <a:gd name="connsiteY68" fmla="*/ 277811 h 988758"/>
                    <a:gd name="connsiteX69" fmla="*/ 793230 w 1091462"/>
                    <a:gd name="connsiteY69" fmla="*/ 313467 h 988758"/>
                    <a:gd name="connsiteX70" fmla="*/ 812840 w 1091462"/>
                    <a:gd name="connsiteY70" fmla="*/ 327489 h 988758"/>
                    <a:gd name="connsiteX71" fmla="*/ 815059 w 1091462"/>
                    <a:gd name="connsiteY71" fmla="*/ 278890 h 988758"/>
                    <a:gd name="connsiteX72" fmla="*/ 802405 w 1091462"/>
                    <a:gd name="connsiteY72" fmla="*/ 182052 h 988758"/>
                    <a:gd name="connsiteX73" fmla="*/ 922406 w 1091462"/>
                    <a:gd name="connsiteY73" fmla="*/ 118411 h 988758"/>
                    <a:gd name="connsiteX74" fmla="*/ 899198 w 1091462"/>
                    <a:gd name="connsiteY74" fmla="*/ 103670 h 988758"/>
                    <a:gd name="connsiteX75" fmla="*/ 789691 w 1091462"/>
                    <a:gd name="connsiteY75" fmla="*/ 181272 h 988758"/>
                    <a:gd name="connsiteX76" fmla="*/ 847923 w 1091462"/>
                    <a:gd name="connsiteY76" fmla="*/ 224239 h 988758"/>
                    <a:gd name="connsiteX77" fmla="*/ 911192 w 1091462"/>
                    <a:gd name="connsiteY77" fmla="*/ 273137 h 988758"/>
                    <a:gd name="connsiteX78" fmla="*/ 965585 w 1091462"/>
                    <a:gd name="connsiteY78" fmla="*/ 336538 h 988758"/>
                    <a:gd name="connsiteX79" fmla="*/ 1020578 w 1091462"/>
                    <a:gd name="connsiteY79" fmla="*/ 266965 h 988758"/>
                    <a:gd name="connsiteX80" fmla="*/ 958808 w 1091462"/>
                    <a:gd name="connsiteY80" fmla="*/ 225557 h 988758"/>
                    <a:gd name="connsiteX81" fmla="*/ 911372 w 1091462"/>
                    <a:gd name="connsiteY81" fmla="*/ 162516 h 988758"/>
                    <a:gd name="connsiteX82" fmla="*/ 847923 w 1091462"/>
                    <a:gd name="connsiteY82" fmla="*/ 224239 h 988758"/>
                    <a:gd name="connsiteX83" fmla="*/ 230826 w 1091462"/>
                    <a:gd name="connsiteY83" fmla="*/ 219145 h 988758"/>
                    <a:gd name="connsiteX84" fmla="*/ 254335 w 1091462"/>
                    <a:gd name="connsiteY84" fmla="*/ 229872 h 988758"/>
                    <a:gd name="connsiteX85" fmla="*/ 230826 w 1091462"/>
                    <a:gd name="connsiteY85" fmla="*/ 219145 h 988758"/>
                    <a:gd name="connsiteX86" fmla="*/ 1031672 w 1091462"/>
                    <a:gd name="connsiteY86" fmla="*/ 261272 h 988758"/>
                    <a:gd name="connsiteX87" fmla="*/ 1021477 w 1091462"/>
                    <a:gd name="connsiteY87" fmla="*/ 321317 h 988758"/>
                    <a:gd name="connsiteX88" fmla="*/ 1035450 w 1091462"/>
                    <a:gd name="connsiteY88" fmla="*/ 318920 h 988758"/>
                    <a:gd name="connsiteX89" fmla="*/ 1028494 w 1091462"/>
                    <a:gd name="connsiteY89" fmla="*/ 235265 h 988758"/>
                    <a:gd name="connsiteX90" fmla="*/ 1031672 w 1091462"/>
                    <a:gd name="connsiteY90" fmla="*/ 261272 h 988758"/>
                    <a:gd name="connsiteX91" fmla="*/ 300752 w 1091462"/>
                    <a:gd name="connsiteY91" fmla="*/ 253482 h 988758"/>
                    <a:gd name="connsiteX92" fmla="*/ 314365 w 1091462"/>
                    <a:gd name="connsiteY92" fmla="*/ 282066 h 988758"/>
                    <a:gd name="connsiteX93" fmla="*/ 375235 w 1091462"/>
                    <a:gd name="connsiteY93" fmla="*/ 360567 h 988758"/>
                    <a:gd name="connsiteX94" fmla="*/ 381832 w 1091462"/>
                    <a:gd name="connsiteY94" fmla="*/ 354155 h 988758"/>
                    <a:gd name="connsiteX95" fmla="*/ 329058 w 1091462"/>
                    <a:gd name="connsiteY95" fmla="*/ 284823 h 988758"/>
                    <a:gd name="connsiteX96" fmla="*/ 300752 w 1091462"/>
                    <a:gd name="connsiteY96" fmla="*/ 253482 h 988758"/>
                    <a:gd name="connsiteX97" fmla="*/ 206418 w 1091462"/>
                    <a:gd name="connsiteY97" fmla="*/ 292073 h 988758"/>
                    <a:gd name="connsiteX98" fmla="*/ 175054 w 1091462"/>
                    <a:gd name="connsiteY98" fmla="*/ 339354 h 988758"/>
                    <a:gd name="connsiteX99" fmla="*/ 215654 w 1091462"/>
                    <a:gd name="connsiteY99" fmla="*/ 293032 h 988758"/>
                    <a:gd name="connsiteX100" fmla="*/ 206418 w 1091462"/>
                    <a:gd name="connsiteY100" fmla="*/ 292073 h 988758"/>
                    <a:gd name="connsiteX101" fmla="*/ 758387 w 1091462"/>
                    <a:gd name="connsiteY101" fmla="*/ 395204 h 988758"/>
                    <a:gd name="connsiteX102" fmla="*/ 448999 w 1091462"/>
                    <a:gd name="connsiteY102" fmla="*/ 685180 h 988758"/>
                    <a:gd name="connsiteX103" fmla="*/ 418354 w 1091462"/>
                    <a:gd name="connsiteY103" fmla="*/ 715622 h 988758"/>
                    <a:gd name="connsiteX104" fmla="*/ 429149 w 1091462"/>
                    <a:gd name="connsiteY104" fmla="*/ 735457 h 988758"/>
                    <a:gd name="connsiteX105" fmla="*/ 430468 w 1091462"/>
                    <a:gd name="connsiteY105" fmla="*/ 716760 h 988758"/>
                    <a:gd name="connsiteX106" fmla="*/ 811701 w 1091462"/>
                    <a:gd name="connsiteY106" fmla="*/ 357331 h 988758"/>
                    <a:gd name="connsiteX107" fmla="*/ 810381 w 1091462"/>
                    <a:gd name="connsiteY107" fmla="*/ 348223 h 988758"/>
                    <a:gd name="connsiteX108" fmla="*/ 758387 w 1091462"/>
                    <a:gd name="connsiteY108" fmla="*/ 395204 h 988758"/>
                    <a:gd name="connsiteX109" fmla="*/ 372297 w 1091462"/>
                    <a:gd name="connsiteY109" fmla="*/ 367519 h 988758"/>
                    <a:gd name="connsiteX110" fmla="*/ 370138 w 1091462"/>
                    <a:gd name="connsiteY110" fmla="*/ 376328 h 988758"/>
                    <a:gd name="connsiteX111" fmla="*/ 559885 w 1091462"/>
                    <a:gd name="connsiteY111" fmla="*/ 560656 h 988758"/>
                    <a:gd name="connsiteX112" fmla="*/ 569840 w 1091462"/>
                    <a:gd name="connsiteY112" fmla="*/ 559877 h 988758"/>
                    <a:gd name="connsiteX113" fmla="*/ 500874 w 1091462"/>
                    <a:gd name="connsiteY113" fmla="*/ 490784 h 988758"/>
                    <a:gd name="connsiteX114" fmla="*/ 372297 w 1091462"/>
                    <a:gd name="connsiteY114" fmla="*/ 367519 h 988758"/>
                    <a:gd name="connsiteX115" fmla="*/ 616557 w 1091462"/>
                    <a:gd name="connsiteY115" fmla="*/ 606019 h 988758"/>
                    <a:gd name="connsiteX116" fmla="*/ 627951 w 1091462"/>
                    <a:gd name="connsiteY116" fmla="*/ 628132 h 988758"/>
                    <a:gd name="connsiteX117" fmla="*/ 937818 w 1091462"/>
                    <a:gd name="connsiteY117" fmla="*/ 929134 h 988758"/>
                    <a:gd name="connsiteX118" fmla="*/ 952571 w 1091462"/>
                    <a:gd name="connsiteY118" fmla="*/ 937703 h 988758"/>
                    <a:gd name="connsiteX119" fmla="*/ 944895 w 1091462"/>
                    <a:gd name="connsiteY119" fmla="*/ 922063 h 988758"/>
                    <a:gd name="connsiteX120" fmla="*/ 652899 w 1091462"/>
                    <a:gd name="connsiteY120" fmla="*/ 638559 h 988758"/>
                    <a:gd name="connsiteX121" fmla="*/ 616557 w 1091462"/>
                    <a:gd name="connsiteY121" fmla="*/ 606019 h 988758"/>
                    <a:gd name="connsiteX122" fmla="*/ 366600 w 1091462"/>
                    <a:gd name="connsiteY122" fmla="*/ 763022 h 988758"/>
                    <a:gd name="connsiteX123" fmla="*/ 379973 w 1091462"/>
                    <a:gd name="connsiteY123" fmla="*/ 776565 h 988758"/>
                    <a:gd name="connsiteX124" fmla="*/ 319643 w 1091462"/>
                    <a:gd name="connsiteY124" fmla="*/ 836370 h 988758"/>
                    <a:gd name="connsiteX125" fmla="*/ 307948 w 1091462"/>
                    <a:gd name="connsiteY125" fmla="*/ 825464 h 988758"/>
                    <a:gd name="connsiteX126" fmla="*/ 319163 w 1091462"/>
                    <a:gd name="connsiteY126" fmla="*/ 850632 h 988758"/>
                    <a:gd name="connsiteX127" fmla="*/ 393346 w 1091462"/>
                    <a:gd name="connsiteY127" fmla="*/ 776505 h 988758"/>
                    <a:gd name="connsiteX128" fmla="*/ 381052 w 1091462"/>
                    <a:gd name="connsiteY128" fmla="*/ 763921 h 988758"/>
                    <a:gd name="connsiteX129" fmla="*/ 390048 w 1091462"/>
                    <a:gd name="connsiteY129" fmla="*/ 752536 h 988758"/>
                    <a:gd name="connsiteX130" fmla="*/ 366600 w 1091462"/>
                    <a:gd name="connsiteY130" fmla="*/ 763022 h 988758"/>
                    <a:gd name="connsiteX131" fmla="*/ 213435 w 1091462"/>
                    <a:gd name="connsiteY131" fmla="*/ 941718 h 988758"/>
                    <a:gd name="connsiteX132" fmla="*/ 202340 w 1091462"/>
                    <a:gd name="connsiteY132" fmla="*/ 964489 h 988758"/>
                    <a:gd name="connsiteX133" fmla="*/ 240602 w 1091462"/>
                    <a:gd name="connsiteY133" fmla="*/ 925658 h 988758"/>
                    <a:gd name="connsiteX134" fmla="*/ 213435 w 1091462"/>
                    <a:gd name="connsiteY134" fmla="*/ 941718 h 9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091462" h="988758">
                      <a:moveTo>
                        <a:pt x="261891" y="222800"/>
                      </a:moveTo>
                      <a:cubicBezTo>
                        <a:pt x="361562" y="120928"/>
                        <a:pt x="487680" y="43805"/>
                        <a:pt x="624952" y="4494"/>
                      </a:cubicBezTo>
                      <a:cubicBezTo>
                        <a:pt x="612299" y="31700"/>
                        <a:pt x="584532" y="44764"/>
                        <a:pt x="560724" y="60164"/>
                      </a:cubicBezTo>
                      <a:cubicBezTo>
                        <a:pt x="473647" y="115355"/>
                        <a:pt x="403242" y="191520"/>
                        <a:pt x="332416" y="265347"/>
                      </a:cubicBezTo>
                      <a:cubicBezTo>
                        <a:pt x="357844" y="298905"/>
                        <a:pt x="383211" y="332523"/>
                        <a:pt x="409119" y="365721"/>
                      </a:cubicBezTo>
                      <a:cubicBezTo>
                        <a:pt x="406600" y="369796"/>
                        <a:pt x="404141" y="373871"/>
                        <a:pt x="401682" y="377946"/>
                      </a:cubicBezTo>
                      <a:cubicBezTo>
                        <a:pt x="461773" y="433376"/>
                        <a:pt x="521084" y="489645"/>
                        <a:pt x="580814" y="545495"/>
                      </a:cubicBezTo>
                      <a:cubicBezTo>
                        <a:pt x="653199" y="476702"/>
                        <a:pt x="726902" y="409226"/>
                        <a:pt x="798507" y="339654"/>
                      </a:cubicBezTo>
                      <a:cubicBezTo>
                        <a:pt x="782255" y="322635"/>
                        <a:pt x="775838" y="297287"/>
                        <a:pt x="789392" y="276553"/>
                      </a:cubicBezTo>
                      <a:cubicBezTo>
                        <a:pt x="774279" y="244673"/>
                        <a:pt x="768222" y="206681"/>
                        <a:pt x="782135" y="173362"/>
                      </a:cubicBezTo>
                      <a:cubicBezTo>
                        <a:pt x="800246" y="129557"/>
                        <a:pt x="844205" y="93722"/>
                        <a:pt x="893140" y="95460"/>
                      </a:cubicBezTo>
                      <a:cubicBezTo>
                        <a:pt x="943576" y="97258"/>
                        <a:pt x="988434" y="126621"/>
                        <a:pt x="1023936" y="160419"/>
                      </a:cubicBezTo>
                      <a:cubicBezTo>
                        <a:pt x="1057759" y="195774"/>
                        <a:pt x="1087085" y="240358"/>
                        <a:pt x="1089184" y="290695"/>
                      </a:cubicBezTo>
                      <a:cubicBezTo>
                        <a:pt x="1091043" y="339833"/>
                        <a:pt x="1055061" y="383818"/>
                        <a:pt x="1011042" y="401856"/>
                      </a:cubicBezTo>
                      <a:cubicBezTo>
                        <a:pt x="977819" y="415399"/>
                        <a:pt x="939738" y="410245"/>
                        <a:pt x="908253" y="394305"/>
                      </a:cubicBezTo>
                      <a:cubicBezTo>
                        <a:pt x="887023" y="407728"/>
                        <a:pt x="860996" y="401976"/>
                        <a:pt x="843665" y="385017"/>
                      </a:cubicBezTo>
                      <a:cubicBezTo>
                        <a:pt x="773799" y="455368"/>
                        <a:pt x="701595" y="523443"/>
                        <a:pt x="633948" y="595832"/>
                      </a:cubicBezTo>
                      <a:cubicBezTo>
                        <a:pt x="752989" y="705554"/>
                        <a:pt x="869812" y="817734"/>
                        <a:pt x="988913" y="927456"/>
                      </a:cubicBezTo>
                      <a:cubicBezTo>
                        <a:pt x="972781" y="945134"/>
                        <a:pt x="955690" y="961973"/>
                        <a:pt x="939018" y="979111"/>
                      </a:cubicBezTo>
                      <a:cubicBezTo>
                        <a:pt x="823935" y="863996"/>
                        <a:pt x="709631" y="748101"/>
                        <a:pt x="594907" y="632686"/>
                      </a:cubicBezTo>
                      <a:cubicBezTo>
                        <a:pt x="550589" y="676731"/>
                        <a:pt x="507170" y="721674"/>
                        <a:pt x="461833" y="764640"/>
                      </a:cubicBezTo>
                      <a:cubicBezTo>
                        <a:pt x="455536" y="772131"/>
                        <a:pt x="445881" y="766258"/>
                        <a:pt x="438324" y="764820"/>
                      </a:cubicBezTo>
                      <a:cubicBezTo>
                        <a:pt x="435326" y="767696"/>
                        <a:pt x="429389" y="773509"/>
                        <a:pt x="426450" y="776386"/>
                      </a:cubicBezTo>
                      <a:cubicBezTo>
                        <a:pt x="431548" y="781539"/>
                        <a:pt x="436645" y="786753"/>
                        <a:pt x="441743" y="791966"/>
                      </a:cubicBezTo>
                      <a:cubicBezTo>
                        <a:pt x="431548" y="801973"/>
                        <a:pt x="421473" y="812101"/>
                        <a:pt x="411518" y="822348"/>
                      </a:cubicBezTo>
                      <a:cubicBezTo>
                        <a:pt x="405580" y="819471"/>
                        <a:pt x="399164" y="807487"/>
                        <a:pt x="392327" y="814018"/>
                      </a:cubicBezTo>
                      <a:cubicBezTo>
                        <a:pt x="335235" y="869269"/>
                        <a:pt x="280302" y="926976"/>
                        <a:pt x="222670" y="981748"/>
                      </a:cubicBezTo>
                      <a:cubicBezTo>
                        <a:pt x="205579" y="997927"/>
                        <a:pt x="177453" y="968145"/>
                        <a:pt x="191246" y="950587"/>
                      </a:cubicBezTo>
                      <a:cubicBezTo>
                        <a:pt x="199582" y="939681"/>
                        <a:pt x="210017" y="930632"/>
                        <a:pt x="219672" y="920924"/>
                      </a:cubicBezTo>
                      <a:cubicBezTo>
                        <a:pt x="214155" y="914812"/>
                        <a:pt x="208577" y="908819"/>
                        <a:pt x="202940" y="902947"/>
                      </a:cubicBezTo>
                      <a:cubicBezTo>
                        <a:pt x="208997" y="896834"/>
                        <a:pt x="215114" y="890782"/>
                        <a:pt x="221291" y="884730"/>
                      </a:cubicBezTo>
                      <a:cubicBezTo>
                        <a:pt x="210077" y="870647"/>
                        <a:pt x="201621" y="886827"/>
                        <a:pt x="192745" y="893419"/>
                      </a:cubicBezTo>
                      <a:cubicBezTo>
                        <a:pt x="178652" y="879456"/>
                        <a:pt x="164619" y="865434"/>
                        <a:pt x="150646" y="851411"/>
                      </a:cubicBezTo>
                      <a:cubicBezTo>
                        <a:pt x="158802" y="843082"/>
                        <a:pt x="167078" y="834872"/>
                        <a:pt x="175234" y="826662"/>
                      </a:cubicBezTo>
                      <a:cubicBezTo>
                        <a:pt x="182790" y="834153"/>
                        <a:pt x="190346" y="841644"/>
                        <a:pt x="197843" y="849194"/>
                      </a:cubicBezTo>
                      <a:cubicBezTo>
                        <a:pt x="204140" y="843561"/>
                        <a:pt x="210317" y="837808"/>
                        <a:pt x="216374" y="831936"/>
                      </a:cubicBezTo>
                      <a:cubicBezTo>
                        <a:pt x="209357" y="823486"/>
                        <a:pt x="201021" y="816235"/>
                        <a:pt x="193825" y="807966"/>
                      </a:cubicBezTo>
                      <a:cubicBezTo>
                        <a:pt x="199042" y="802633"/>
                        <a:pt x="204439" y="797479"/>
                        <a:pt x="209957" y="792445"/>
                      </a:cubicBezTo>
                      <a:cubicBezTo>
                        <a:pt x="217513" y="799996"/>
                        <a:pt x="225129" y="807487"/>
                        <a:pt x="232686" y="815037"/>
                      </a:cubicBezTo>
                      <a:cubicBezTo>
                        <a:pt x="238863" y="808865"/>
                        <a:pt x="244979" y="802693"/>
                        <a:pt x="251096" y="796460"/>
                      </a:cubicBezTo>
                      <a:cubicBezTo>
                        <a:pt x="243360" y="789090"/>
                        <a:pt x="235744" y="781599"/>
                        <a:pt x="228008" y="774228"/>
                      </a:cubicBezTo>
                      <a:cubicBezTo>
                        <a:pt x="235204" y="766917"/>
                        <a:pt x="242581" y="759726"/>
                        <a:pt x="249897" y="752536"/>
                      </a:cubicBezTo>
                      <a:cubicBezTo>
                        <a:pt x="263750" y="766858"/>
                        <a:pt x="277843" y="780880"/>
                        <a:pt x="291936" y="794962"/>
                      </a:cubicBezTo>
                      <a:cubicBezTo>
                        <a:pt x="284440" y="803052"/>
                        <a:pt x="268908" y="813059"/>
                        <a:pt x="284440" y="822468"/>
                      </a:cubicBezTo>
                      <a:cubicBezTo>
                        <a:pt x="290437" y="816595"/>
                        <a:pt x="296494" y="810842"/>
                        <a:pt x="302551" y="805030"/>
                      </a:cubicBezTo>
                      <a:cubicBezTo>
                        <a:pt x="308008" y="810782"/>
                        <a:pt x="313586" y="816475"/>
                        <a:pt x="319163" y="822168"/>
                      </a:cubicBezTo>
                      <a:cubicBezTo>
                        <a:pt x="334336" y="807127"/>
                        <a:pt x="349388" y="792026"/>
                        <a:pt x="364501" y="776925"/>
                      </a:cubicBezTo>
                      <a:cubicBezTo>
                        <a:pt x="360902" y="773210"/>
                        <a:pt x="353646" y="765839"/>
                        <a:pt x="350048" y="762183"/>
                      </a:cubicBezTo>
                      <a:cubicBezTo>
                        <a:pt x="360423" y="751756"/>
                        <a:pt x="370738" y="741330"/>
                        <a:pt x="381352" y="731262"/>
                      </a:cubicBezTo>
                      <a:cubicBezTo>
                        <a:pt x="384951" y="734918"/>
                        <a:pt x="392147" y="742168"/>
                        <a:pt x="395685" y="745824"/>
                      </a:cubicBezTo>
                      <a:cubicBezTo>
                        <a:pt x="398624" y="742828"/>
                        <a:pt x="404501" y="736775"/>
                        <a:pt x="407440" y="733779"/>
                      </a:cubicBezTo>
                      <a:cubicBezTo>
                        <a:pt x="404561" y="724910"/>
                        <a:pt x="399583" y="713405"/>
                        <a:pt x="409479" y="706873"/>
                      </a:cubicBezTo>
                      <a:cubicBezTo>
                        <a:pt x="453917" y="665105"/>
                        <a:pt x="497935" y="622738"/>
                        <a:pt x="543093" y="581690"/>
                      </a:cubicBezTo>
                      <a:cubicBezTo>
                        <a:pt x="487140" y="522604"/>
                        <a:pt x="428789" y="465795"/>
                        <a:pt x="371577" y="407908"/>
                      </a:cubicBezTo>
                      <a:cubicBezTo>
                        <a:pt x="369178" y="409706"/>
                        <a:pt x="364261" y="413421"/>
                        <a:pt x="361862" y="415279"/>
                      </a:cubicBezTo>
                      <a:cubicBezTo>
                        <a:pt x="326120" y="392388"/>
                        <a:pt x="292716" y="365961"/>
                        <a:pt x="257873" y="341751"/>
                      </a:cubicBezTo>
                      <a:cubicBezTo>
                        <a:pt x="189507" y="410545"/>
                        <a:pt x="118862" y="478679"/>
                        <a:pt x="66747" y="561196"/>
                      </a:cubicBezTo>
                      <a:cubicBezTo>
                        <a:pt x="47497" y="588222"/>
                        <a:pt x="36402" y="623757"/>
                        <a:pt x="4498" y="639098"/>
                      </a:cubicBezTo>
                      <a:cubicBezTo>
                        <a:pt x="39820" y="501271"/>
                        <a:pt x="114724" y="374350"/>
                        <a:pt x="213375" y="272178"/>
                      </a:cubicBezTo>
                      <a:cubicBezTo>
                        <a:pt x="208877" y="263489"/>
                        <a:pt x="204379" y="254800"/>
                        <a:pt x="199822" y="246111"/>
                      </a:cubicBezTo>
                      <a:cubicBezTo>
                        <a:pt x="211156" y="233707"/>
                        <a:pt x="222790" y="221662"/>
                        <a:pt x="234904" y="210096"/>
                      </a:cubicBezTo>
                      <a:cubicBezTo>
                        <a:pt x="243900" y="214351"/>
                        <a:pt x="252896" y="218666"/>
                        <a:pt x="261891" y="222800"/>
                      </a:cubicBezTo>
                      <a:moveTo>
                        <a:pt x="292596" y="203684"/>
                      </a:moveTo>
                      <a:cubicBezTo>
                        <a:pt x="295235" y="205842"/>
                        <a:pt x="297873" y="207939"/>
                        <a:pt x="300512" y="210096"/>
                      </a:cubicBezTo>
                      <a:cubicBezTo>
                        <a:pt x="368159" y="139565"/>
                        <a:pt x="453497" y="88509"/>
                        <a:pt x="542073" y="48419"/>
                      </a:cubicBezTo>
                      <a:lnTo>
                        <a:pt x="543633" y="39371"/>
                      </a:lnTo>
                      <a:cubicBezTo>
                        <a:pt x="449839" y="75685"/>
                        <a:pt x="363541" y="132374"/>
                        <a:pt x="292596" y="203684"/>
                      </a:cubicBezTo>
                      <a:moveTo>
                        <a:pt x="789691" y="181272"/>
                      </a:moveTo>
                      <a:cubicBezTo>
                        <a:pt x="778657" y="213332"/>
                        <a:pt x="786393" y="248208"/>
                        <a:pt x="801026" y="277811"/>
                      </a:cubicBezTo>
                      <a:cubicBezTo>
                        <a:pt x="795389" y="288658"/>
                        <a:pt x="787772" y="300882"/>
                        <a:pt x="793230" y="313467"/>
                      </a:cubicBezTo>
                      <a:cubicBezTo>
                        <a:pt x="796108" y="321556"/>
                        <a:pt x="802285" y="336657"/>
                        <a:pt x="812840" y="327489"/>
                      </a:cubicBezTo>
                      <a:cubicBezTo>
                        <a:pt x="800966" y="312328"/>
                        <a:pt x="801266" y="292613"/>
                        <a:pt x="815059" y="278890"/>
                      </a:cubicBezTo>
                      <a:cubicBezTo>
                        <a:pt x="799167" y="249707"/>
                        <a:pt x="790531" y="214171"/>
                        <a:pt x="802405" y="182052"/>
                      </a:cubicBezTo>
                      <a:cubicBezTo>
                        <a:pt x="819377" y="134591"/>
                        <a:pt x="873110" y="104928"/>
                        <a:pt x="922406" y="118411"/>
                      </a:cubicBezTo>
                      <a:cubicBezTo>
                        <a:pt x="927144" y="101632"/>
                        <a:pt x="909572" y="105348"/>
                        <a:pt x="899198" y="103670"/>
                      </a:cubicBezTo>
                      <a:cubicBezTo>
                        <a:pt x="850562" y="100734"/>
                        <a:pt x="805524" y="136569"/>
                        <a:pt x="789691" y="181272"/>
                      </a:cubicBezTo>
                      <a:moveTo>
                        <a:pt x="847923" y="224239"/>
                      </a:moveTo>
                      <a:cubicBezTo>
                        <a:pt x="850981" y="254920"/>
                        <a:pt x="881506" y="275654"/>
                        <a:pt x="911192" y="273137"/>
                      </a:cubicBezTo>
                      <a:cubicBezTo>
                        <a:pt x="907953" y="304718"/>
                        <a:pt x="932841" y="336897"/>
                        <a:pt x="965585" y="336538"/>
                      </a:cubicBezTo>
                      <a:cubicBezTo>
                        <a:pt x="1001027" y="338875"/>
                        <a:pt x="1031312" y="301002"/>
                        <a:pt x="1020578" y="266965"/>
                      </a:cubicBezTo>
                      <a:cubicBezTo>
                        <a:pt x="1013921" y="239759"/>
                        <a:pt x="985795" y="223639"/>
                        <a:pt x="958808" y="225557"/>
                      </a:cubicBezTo>
                      <a:cubicBezTo>
                        <a:pt x="961387" y="196433"/>
                        <a:pt x="941237" y="166591"/>
                        <a:pt x="911372" y="162516"/>
                      </a:cubicBezTo>
                      <a:cubicBezTo>
                        <a:pt x="876529" y="155984"/>
                        <a:pt x="842226" y="189302"/>
                        <a:pt x="847923" y="224239"/>
                      </a:cubicBezTo>
                      <a:moveTo>
                        <a:pt x="230826" y="219145"/>
                      </a:moveTo>
                      <a:cubicBezTo>
                        <a:pt x="228248" y="227954"/>
                        <a:pt x="248518" y="238201"/>
                        <a:pt x="254335" y="229872"/>
                      </a:cubicBezTo>
                      <a:cubicBezTo>
                        <a:pt x="251516" y="221242"/>
                        <a:pt x="239102" y="217527"/>
                        <a:pt x="230826" y="219145"/>
                      </a:cubicBezTo>
                      <a:moveTo>
                        <a:pt x="1031672" y="261272"/>
                      </a:moveTo>
                      <a:cubicBezTo>
                        <a:pt x="1041867" y="281347"/>
                        <a:pt x="1033232" y="304058"/>
                        <a:pt x="1021477" y="321317"/>
                      </a:cubicBezTo>
                      <a:cubicBezTo>
                        <a:pt x="1025915" y="323594"/>
                        <a:pt x="1033411" y="325751"/>
                        <a:pt x="1035450" y="318920"/>
                      </a:cubicBezTo>
                      <a:cubicBezTo>
                        <a:pt x="1052962" y="293392"/>
                        <a:pt x="1048584" y="258036"/>
                        <a:pt x="1028494" y="235265"/>
                      </a:cubicBezTo>
                      <a:cubicBezTo>
                        <a:pt x="1016680" y="242396"/>
                        <a:pt x="1029394" y="252523"/>
                        <a:pt x="1031672" y="261272"/>
                      </a:cubicBezTo>
                      <a:moveTo>
                        <a:pt x="300752" y="253482"/>
                      </a:moveTo>
                      <a:cubicBezTo>
                        <a:pt x="299013" y="265167"/>
                        <a:pt x="308068" y="273437"/>
                        <a:pt x="314365" y="282066"/>
                      </a:cubicBezTo>
                      <a:cubicBezTo>
                        <a:pt x="335115" y="307834"/>
                        <a:pt x="354306" y="334860"/>
                        <a:pt x="375235" y="360567"/>
                      </a:cubicBezTo>
                      <a:cubicBezTo>
                        <a:pt x="381292" y="361946"/>
                        <a:pt x="383511" y="359788"/>
                        <a:pt x="381832" y="354155"/>
                      </a:cubicBezTo>
                      <a:cubicBezTo>
                        <a:pt x="365160" y="330425"/>
                        <a:pt x="346270" y="308193"/>
                        <a:pt x="329058" y="284823"/>
                      </a:cubicBezTo>
                      <a:cubicBezTo>
                        <a:pt x="320422" y="273677"/>
                        <a:pt x="312986" y="261032"/>
                        <a:pt x="300752" y="253482"/>
                      </a:cubicBezTo>
                      <a:moveTo>
                        <a:pt x="206418" y="292073"/>
                      </a:moveTo>
                      <a:cubicBezTo>
                        <a:pt x="195264" y="306755"/>
                        <a:pt x="174694" y="319339"/>
                        <a:pt x="175054" y="339354"/>
                      </a:cubicBezTo>
                      <a:cubicBezTo>
                        <a:pt x="191846" y="327070"/>
                        <a:pt x="203780" y="309751"/>
                        <a:pt x="215654" y="293032"/>
                      </a:cubicBezTo>
                      <a:cubicBezTo>
                        <a:pt x="213375" y="292793"/>
                        <a:pt x="208757" y="292313"/>
                        <a:pt x="206418" y="292073"/>
                      </a:cubicBezTo>
                      <a:moveTo>
                        <a:pt x="758387" y="395204"/>
                      </a:moveTo>
                      <a:cubicBezTo>
                        <a:pt x="655238" y="491803"/>
                        <a:pt x="552148" y="588521"/>
                        <a:pt x="448999" y="685180"/>
                      </a:cubicBezTo>
                      <a:cubicBezTo>
                        <a:pt x="438624" y="695128"/>
                        <a:pt x="426990" y="704056"/>
                        <a:pt x="418354" y="715622"/>
                      </a:cubicBezTo>
                      <a:cubicBezTo>
                        <a:pt x="415116" y="723951"/>
                        <a:pt x="421413" y="732581"/>
                        <a:pt x="429149" y="735457"/>
                      </a:cubicBezTo>
                      <a:cubicBezTo>
                        <a:pt x="429509" y="730783"/>
                        <a:pt x="430168" y="721435"/>
                        <a:pt x="430468" y="716760"/>
                      </a:cubicBezTo>
                      <a:cubicBezTo>
                        <a:pt x="556046" y="595473"/>
                        <a:pt x="685942" y="478440"/>
                        <a:pt x="811701" y="357331"/>
                      </a:cubicBezTo>
                      <a:lnTo>
                        <a:pt x="810381" y="348223"/>
                      </a:lnTo>
                      <a:cubicBezTo>
                        <a:pt x="791730" y="362365"/>
                        <a:pt x="775658" y="379444"/>
                        <a:pt x="758387" y="395204"/>
                      </a:cubicBezTo>
                      <a:moveTo>
                        <a:pt x="372297" y="367519"/>
                      </a:moveTo>
                      <a:lnTo>
                        <a:pt x="370138" y="376328"/>
                      </a:lnTo>
                      <a:cubicBezTo>
                        <a:pt x="432507" y="438530"/>
                        <a:pt x="495776" y="500192"/>
                        <a:pt x="559885" y="560656"/>
                      </a:cubicBezTo>
                      <a:cubicBezTo>
                        <a:pt x="562403" y="560477"/>
                        <a:pt x="567321" y="560057"/>
                        <a:pt x="569840" y="559877"/>
                      </a:cubicBezTo>
                      <a:cubicBezTo>
                        <a:pt x="548730" y="535068"/>
                        <a:pt x="523662" y="513975"/>
                        <a:pt x="500874" y="490784"/>
                      </a:cubicBezTo>
                      <a:cubicBezTo>
                        <a:pt x="457695" y="449975"/>
                        <a:pt x="416795" y="406829"/>
                        <a:pt x="372297" y="367519"/>
                      </a:cubicBezTo>
                      <a:moveTo>
                        <a:pt x="616557" y="606019"/>
                      </a:moveTo>
                      <a:cubicBezTo>
                        <a:pt x="612359" y="616207"/>
                        <a:pt x="622614" y="621720"/>
                        <a:pt x="627951" y="628132"/>
                      </a:cubicBezTo>
                      <a:cubicBezTo>
                        <a:pt x="731520" y="728146"/>
                        <a:pt x="834609" y="828700"/>
                        <a:pt x="937818" y="929134"/>
                      </a:cubicBezTo>
                      <a:cubicBezTo>
                        <a:pt x="942196" y="932789"/>
                        <a:pt x="947114" y="935666"/>
                        <a:pt x="952571" y="937703"/>
                      </a:cubicBezTo>
                      <a:cubicBezTo>
                        <a:pt x="952151" y="931411"/>
                        <a:pt x="949573" y="926198"/>
                        <a:pt x="944895" y="922063"/>
                      </a:cubicBezTo>
                      <a:cubicBezTo>
                        <a:pt x="847323" y="827861"/>
                        <a:pt x="750351" y="732940"/>
                        <a:pt x="652899" y="638559"/>
                      </a:cubicBezTo>
                      <a:cubicBezTo>
                        <a:pt x="641504" y="626933"/>
                        <a:pt x="629810" y="615428"/>
                        <a:pt x="616557" y="606019"/>
                      </a:cubicBezTo>
                      <a:moveTo>
                        <a:pt x="366600" y="763022"/>
                      </a:moveTo>
                      <a:cubicBezTo>
                        <a:pt x="369958" y="766378"/>
                        <a:pt x="376615" y="773150"/>
                        <a:pt x="379973" y="776565"/>
                      </a:cubicBezTo>
                      <a:cubicBezTo>
                        <a:pt x="359763" y="796400"/>
                        <a:pt x="340093" y="816775"/>
                        <a:pt x="319643" y="836370"/>
                      </a:cubicBezTo>
                      <a:cubicBezTo>
                        <a:pt x="316704" y="833614"/>
                        <a:pt x="310887" y="828161"/>
                        <a:pt x="307948" y="825464"/>
                      </a:cubicBezTo>
                      <a:cubicBezTo>
                        <a:pt x="290857" y="830138"/>
                        <a:pt x="314425" y="844160"/>
                        <a:pt x="319163" y="850632"/>
                      </a:cubicBezTo>
                      <a:cubicBezTo>
                        <a:pt x="343931" y="826003"/>
                        <a:pt x="368639" y="801254"/>
                        <a:pt x="393346" y="776505"/>
                      </a:cubicBezTo>
                      <a:cubicBezTo>
                        <a:pt x="390288" y="773389"/>
                        <a:pt x="384111" y="767097"/>
                        <a:pt x="381052" y="763921"/>
                      </a:cubicBezTo>
                      <a:cubicBezTo>
                        <a:pt x="383331" y="761105"/>
                        <a:pt x="387769" y="755352"/>
                        <a:pt x="390048" y="752536"/>
                      </a:cubicBezTo>
                      <a:cubicBezTo>
                        <a:pt x="379553" y="743247"/>
                        <a:pt x="374096" y="758828"/>
                        <a:pt x="366600" y="763022"/>
                      </a:cubicBezTo>
                      <a:moveTo>
                        <a:pt x="213435" y="941718"/>
                      </a:moveTo>
                      <a:cubicBezTo>
                        <a:pt x="208038" y="948250"/>
                        <a:pt x="198922" y="954362"/>
                        <a:pt x="202340" y="964489"/>
                      </a:cubicBezTo>
                      <a:cubicBezTo>
                        <a:pt x="217633" y="954302"/>
                        <a:pt x="230886" y="941299"/>
                        <a:pt x="240602" y="925658"/>
                      </a:cubicBezTo>
                      <a:cubicBezTo>
                        <a:pt x="228128" y="922662"/>
                        <a:pt x="221531" y="935006"/>
                        <a:pt x="213435" y="941718"/>
                      </a:cubicBezTo>
                      <a:close/>
                    </a:path>
                  </a:pathLst>
                </a:custGeom>
                <a:solidFill>
                  <a:srgbClr val="004694"/>
                </a:solidFill>
                <a:ln w="9525"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3B4B2CA5-5F76-46EB-8BEC-14C70FB3CA2C}"/>
                    </a:ext>
                  </a:extLst>
                </p:cNvPr>
                <p:cNvSpPr/>
                <p:nvPr/>
              </p:nvSpPr>
              <p:spPr>
                <a:xfrm>
                  <a:off x="1953211" y="4944309"/>
                  <a:ext cx="35982" cy="53932"/>
                </a:xfrm>
                <a:custGeom>
                  <a:avLst/>
                  <a:gdLst>
                    <a:gd name="connsiteX0" fmla="*/ 5407 w 35982"/>
                    <a:gd name="connsiteY0" fmla="*/ 16180 h 53932"/>
                    <a:gd name="connsiteX1" fmla="*/ 33713 w 35982"/>
                    <a:gd name="connsiteY1" fmla="*/ 4494 h 53932"/>
                    <a:gd name="connsiteX2" fmla="*/ 30534 w 35982"/>
                    <a:gd name="connsiteY2" fmla="*/ 51835 h 53932"/>
                    <a:gd name="connsiteX3" fmla="*/ 5407 w 35982"/>
                    <a:gd name="connsiteY3" fmla="*/ 16180 h 53932"/>
                  </a:gdLst>
                  <a:ahLst/>
                  <a:cxnLst>
                    <a:cxn ang="0">
                      <a:pos x="connsiteX0" y="connsiteY0"/>
                    </a:cxn>
                    <a:cxn ang="0">
                      <a:pos x="connsiteX1" y="connsiteY1"/>
                    </a:cxn>
                    <a:cxn ang="0">
                      <a:pos x="connsiteX2" y="connsiteY2"/>
                    </a:cxn>
                    <a:cxn ang="0">
                      <a:pos x="connsiteX3" y="connsiteY3"/>
                    </a:cxn>
                  </a:cxnLst>
                  <a:rect l="l" t="t" r="r" b="b"/>
                  <a:pathLst>
                    <a:path w="35982" h="53932">
                      <a:moveTo>
                        <a:pt x="5407" y="16180"/>
                      </a:moveTo>
                      <a:cubicBezTo>
                        <a:pt x="10744" y="5393"/>
                        <a:pt x="23638" y="5992"/>
                        <a:pt x="33713" y="4494"/>
                      </a:cubicBezTo>
                      <a:cubicBezTo>
                        <a:pt x="33113" y="20314"/>
                        <a:pt x="32033" y="36075"/>
                        <a:pt x="30534" y="51835"/>
                      </a:cubicBezTo>
                      <a:cubicBezTo>
                        <a:pt x="15661" y="46921"/>
                        <a:pt x="609" y="33438"/>
                        <a:pt x="5407" y="16180"/>
                      </a:cubicBezTo>
                      <a:close/>
                    </a:path>
                  </a:pathLst>
                </a:custGeom>
                <a:solidFill>
                  <a:srgbClr val="004694"/>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44D2C9DA-95CE-4CEB-8206-695C93CD6C19}"/>
                    </a:ext>
                  </a:extLst>
                </p:cNvPr>
                <p:cNvSpPr/>
                <p:nvPr/>
              </p:nvSpPr>
              <p:spPr>
                <a:xfrm>
                  <a:off x="396447" y="5045491"/>
                  <a:ext cx="47976" cy="47940"/>
                </a:xfrm>
                <a:custGeom>
                  <a:avLst/>
                  <a:gdLst>
                    <a:gd name="connsiteX0" fmla="*/ 4498 w 47976"/>
                    <a:gd name="connsiteY0" fmla="*/ 26818 h 47939"/>
                    <a:gd name="connsiteX1" fmla="*/ 38441 w 47976"/>
                    <a:gd name="connsiteY1" fmla="*/ 8840 h 47939"/>
                    <a:gd name="connsiteX2" fmla="*/ 39281 w 47976"/>
                    <a:gd name="connsiteY2" fmla="*/ 47012 h 47939"/>
                    <a:gd name="connsiteX3" fmla="*/ 4498 w 47976"/>
                    <a:gd name="connsiteY3" fmla="*/ 26818 h 47939"/>
                  </a:gdLst>
                  <a:ahLst/>
                  <a:cxnLst>
                    <a:cxn ang="0">
                      <a:pos x="connsiteX0" y="connsiteY0"/>
                    </a:cxn>
                    <a:cxn ang="0">
                      <a:pos x="connsiteX1" y="connsiteY1"/>
                    </a:cxn>
                    <a:cxn ang="0">
                      <a:pos x="connsiteX2" y="connsiteY2"/>
                    </a:cxn>
                    <a:cxn ang="0">
                      <a:pos x="connsiteX3" y="connsiteY3"/>
                    </a:cxn>
                  </a:cxnLst>
                  <a:rect l="l" t="t" r="r" b="b"/>
                  <a:pathLst>
                    <a:path w="47976" h="47939">
                      <a:moveTo>
                        <a:pt x="4498" y="26818"/>
                      </a:moveTo>
                      <a:cubicBezTo>
                        <a:pt x="5817" y="12076"/>
                        <a:pt x="24288" y="-3204"/>
                        <a:pt x="38441" y="8840"/>
                      </a:cubicBezTo>
                      <a:cubicBezTo>
                        <a:pt x="55053" y="17110"/>
                        <a:pt x="47497" y="35567"/>
                        <a:pt x="39281" y="47012"/>
                      </a:cubicBezTo>
                      <a:cubicBezTo>
                        <a:pt x="27586" y="40481"/>
                        <a:pt x="15472" y="34608"/>
                        <a:pt x="4498" y="26818"/>
                      </a:cubicBezTo>
                      <a:close/>
                    </a:path>
                  </a:pathLst>
                </a:custGeom>
                <a:solidFill>
                  <a:srgbClr val="004694"/>
                </a:solidFill>
                <a:ln w="9525"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5464A2A0-CED1-4DCE-87A6-868C5C58A5D3}"/>
                    </a:ext>
                  </a:extLst>
                </p:cNvPr>
                <p:cNvSpPr/>
                <p:nvPr/>
              </p:nvSpPr>
              <p:spPr>
                <a:xfrm>
                  <a:off x="2121073" y="5745610"/>
                  <a:ext cx="95953" cy="71910"/>
                </a:xfrm>
                <a:custGeom>
                  <a:avLst/>
                  <a:gdLst>
                    <a:gd name="connsiteX0" fmla="*/ 18836 w 95952"/>
                    <a:gd name="connsiteY0" fmla="*/ 7444 h 71909"/>
                    <a:gd name="connsiteX1" fmla="*/ 81265 w 95952"/>
                    <a:gd name="connsiteY1" fmla="*/ 18110 h 71909"/>
                    <a:gd name="connsiteX2" fmla="*/ 70650 w 95952"/>
                    <a:gd name="connsiteY2" fmla="*/ 68207 h 71909"/>
                    <a:gd name="connsiteX3" fmla="*/ 15477 w 95952"/>
                    <a:gd name="connsiteY3" fmla="*/ 54125 h 71909"/>
                    <a:gd name="connsiteX4" fmla="*/ 18836 w 95952"/>
                    <a:gd name="connsiteY4" fmla="*/ 7444 h 71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52" h="71909">
                      <a:moveTo>
                        <a:pt x="18836" y="7444"/>
                      </a:moveTo>
                      <a:cubicBezTo>
                        <a:pt x="39466" y="133"/>
                        <a:pt x="63034" y="7444"/>
                        <a:pt x="81265" y="18110"/>
                      </a:cubicBezTo>
                      <a:cubicBezTo>
                        <a:pt x="101775" y="29796"/>
                        <a:pt x="94399" y="66110"/>
                        <a:pt x="70650" y="68207"/>
                      </a:cubicBezTo>
                      <a:cubicBezTo>
                        <a:pt x="51400" y="70125"/>
                        <a:pt x="31670" y="64432"/>
                        <a:pt x="15477" y="54125"/>
                      </a:cubicBezTo>
                      <a:cubicBezTo>
                        <a:pt x="-1314" y="44058"/>
                        <a:pt x="2224" y="15713"/>
                        <a:pt x="18836" y="7444"/>
                      </a:cubicBezTo>
                      <a:close/>
                    </a:path>
                  </a:pathLst>
                </a:custGeom>
                <a:solidFill>
                  <a:srgbClr val="004694"/>
                </a:solidFill>
                <a:ln w="9525"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B5E38CF7-1B61-4C3E-9A9B-377F6939616E}"/>
                    </a:ext>
                  </a:extLst>
                </p:cNvPr>
                <p:cNvSpPr/>
                <p:nvPr/>
              </p:nvSpPr>
              <p:spPr>
                <a:xfrm>
                  <a:off x="1596456" y="5956139"/>
                  <a:ext cx="89956" cy="77902"/>
                </a:xfrm>
                <a:custGeom>
                  <a:avLst/>
                  <a:gdLst>
                    <a:gd name="connsiteX0" fmla="*/ 27766 w 89955"/>
                    <a:gd name="connsiteY0" fmla="*/ 46741 h 77902"/>
                    <a:gd name="connsiteX1" fmla="*/ 36102 w 89955"/>
                    <a:gd name="connsiteY1" fmla="*/ 4494 h 77902"/>
                    <a:gd name="connsiteX2" fmla="*/ 42999 w 89955"/>
                    <a:gd name="connsiteY2" fmla="*/ 29783 h 77902"/>
                    <a:gd name="connsiteX3" fmla="*/ 56912 w 89955"/>
                    <a:gd name="connsiteY3" fmla="*/ 27925 h 77902"/>
                    <a:gd name="connsiteX4" fmla="*/ 49116 w 89955"/>
                    <a:gd name="connsiteY4" fmla="*/ 16000 h 77902"/>
                    <a:gd name="connsiteX5" fmla="*/ 70765 w 89955"/>
                    <a:gd name="connsiteY5" fmla="*/ 5273 h 77902"/>
                    <a:gd name="connsiteX6" fmla="*/ 62249 w 89955"/>
                    <a:gd name="connsiteY6" fmla="*/ 49917 h 77902"/>
                    <a:gd name="connsiteX7" fmla="*/ 87437 w 89955"/>
                    <a:gd name="connsiteY7" fmla="*/ 66816 h 77902"/>
                    <a:gd name="connsiteX8" fmla="*/ 55653 w 89955"/>
                    <a:gd name="connsiteY8" fmla="*/ 60285 h 77902"/>
                    <a:gd name="connsiteX9" fmla="*/ 15352 w 89955"/>
                    <a:gd name="connsiteY9" fmla="*/ 76584 h 77902"/>
                    <a:gd name="connsiteX10" fmla="*/ 4498 w 89955"/>
                    <a:gd name="connsiteY10" fmla="*/ 25168 h 77902"/>
                    <a:gd name="connsiteX11" fmla="*/ 15472 w 89955"/>
                    <a:gd name="connsiteY11" fmla="*/ 24629 h 77902"/>
                    <a:gd name="connsiteX12" fmla="*/ 15232 w 89955"/>
                    <a:gd name="connsiteY12" fmla="*/ 42007 h 77902"/>
                    <a:gd name="connsiteX13" fmla="*/ 23209 w 89955"/>
                    <a:gd name="connsiteY13" fmla="*/ 18277 h 77902"/>
                    <a:gd name="connsiteX14" fmla="*/ 27766 w 89955"/>
                    <a:gd name="connsiteY14" fmla="*/ 46741 h 77902"/>
                    <a:gd name="connsiteX15" fmla="*/ 44498 w 89955"/>
                    <a:gd name="connsiteY15" fmla="*/ 36614 h 77902"/>
                    <a:gd name="connsiteX16" fmla="*/ 49176 w 89955"/>
                    <a:gd name="connsiteY16" fmla="*/ 50936 h 77902"/>
                    <a:gd name="connsiteX17" fmla="*/ 44498 w 89955"/>
                    <a:gd name="connsiteY17" fmla="*/ 36614 h 77902"/>
                    <a:gd name="connsiteX18" fmla="*/ 20210 w 89955"/>
                    <a:gd name="connsiteY18" fmla="*/ 53992 h 77902"/>
                    <a:gd name="connsiteX19" fmla="*/ 20210 w 89955"/>
                    <a:gd name="connsiteY19" fmla="*/ 53992 h 7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9955" h="77902">
                      <a:moveTo>
                        <a:pt x="27766" y="46741"/>
                      </a:moveTo>
                      <a:cubicBezTo>
                        <a:pt x="29865" y="32539"/>
                        <a:pt x="32444" y="18397"/>
                        <a:pt x="36102" y="4494"/>
                      </a:cubicBezTo>
                      <a:cubicBezTo>
                        <a:pt x="44438" y="10008"/>
                        <a:pt x="46717" y="18457"/>
                        <a:pt x="42999" y="29783"/>
                      </a:cubicBezTo>
                      <a:cubicBezTo>
                        <a:pt x="46477" y="29303"/>
                        <a:pt x="53434" y="28404"/>
                        <a:pt x="56912" y="27925"/>
                      </a:cubicBezTo>
                      <a:cubicBezTo>
                        <a:pt x="54993" y="24989"/>
                        <a:pt x="51095" y="18996"/>
                        <a:pt x="49116" y="16000"/>
                      </a:cubicBezTo>
                      <a:cubicBezTo>
                        <a:pt x="56072" y="11925"/>
                        <a:pt x="63269" y="8330"/>
                        <a:pt x="70765" y="5273"/>
                      </a:cubicBezTo>
                      <a:cubicBezTo>
                        <a:pt x="72444" y="20794"/>
                        <a:pt x="61650" y="34277"/>
                        <a:pt x="62249" y="49917"/>
                      </a:cubicBezTo>
                      <a:cubicBezTo>
                        <a:pt x="74483" y="49798"/>
                        <a:pt x="96253" y="48599"/>
                        <a:pt x="87437" y="66816"/>
                      </a:cubicBezTo>
                      <a:cubicBezTo>
                        <a:pt x="76462" y="66696"/>
                        <a:pt x="64648" y="67715"/>
                        <a:pt x="55653" y="60285"/>
                      </a:cubicBezTo>
                      <a:cubicBezTo>
                        <a:pt x="41679" y="64239"/>
                        <a:pt x="28666" y="70891"/>
                        <a:pt x="15352" y="76584"/>
                      </a:cubicBezTo>
                      <a:cubicBezTo>
                        <a:pt x="11754" y="59445"/>
                        <a:pt x="7916" y="42307"/>
                        <a:pt x="4498" y="25168"/>
                      </a:cubicBezTo>
                      <a:lnTo>
                        <a:pt x="15472" y="24629"/>
                      </a:lnTo>
                      <a:cubicBezTo>
                        <a:pt x="15412" y="29004"/>
                        <a:pt x="15292" y="37633"/>
                        <a:pt x="15232" y="42007"/>
                      </a:cubicBezTo>
                      <a:cubicBezTo>
                        <a:pt x="18111" y="34157"/>
                        <a:pt x="20750" y="26247"/>
                        <a:pt x="23209" y="18277"/>
                      </a:cubicBezTo>
                      <a:cubicBezTo>
                        <a:pt x="33164" y="24569"/>
                        <a:pt x="26087" y="37333"/>
                        <a:pt x="27766" y="46741"/>
                      </a:cubicBezTo>
                      <a:moveTo>
                        <a:pt x="44498" y="36614"/>
                      </a:moveTo>
                      <a:cubicBezTo>
                        <a:pt x="39940" y="44404"/>
                        <a:pt x="41500" y="49198"/>
                        <a:pt x="49176" y="50936"/>
                      </a:cubicBezTo>
                      <a:cubicBezTo>
                        <a:pt x="53554" y="43146"/>
                        <a:pt x="51994" y="38412"/>
                        <a:pt x="44498" y="36614"/>
                      </a:cubicBezTo>
                      <a:moveTo>
                        <a:pt x="20210" y="53992"/>
                      </a:moveTo>
                      <a:cubicBezTo>
                        <a:pt x="11334" y="72389"/>
                        <a:pt x="39940" y="54592"/>
                        <a:pt x="20210" y="53992"/>
                      </a:cubicBezTo>
                      <a:close/>
                    </a:path>
                  </a:pathLst>
                </a:custGeom>
                <a:solidFill>
                  <a:srgbClr val="004694"/>
                </a:solidFill>
                <a:ln w="9525"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58A98F75-8920-4CD8-A3AE-99C37923F8D5}"/>
                    </a:ext>
                  </a:extLst>
                </p:cNvPr>
                <p:cNvSpPr/>
                <p:nvPr/>
              </p:nvSpPr>
              <p:spPr>
                <a:xfrm>
                  <a:off x="845407" y="5964733"/>
                  <a:ext cx="125938" cy="131835"/>
                </a:xfrm>
                <a:custGeom>
                  <a:avLst/>
                  <a:gdLst>
                    <a:gd name="connsiteX0" fmla="*/ 64507 w 125938"/>
                    <a:gd name="connsiteY0" fmla="*/ 29159 h 131834"/>
                    <a:gd name="connsiteX1" fmla="*/ 92513 w 125938"/>
                    <a:gd name="connsiteY1" fmla="*/ 5009 h 131834"/>
                    <a:gd name="connsiteX2" fmla="*/ 93353 w 125938"/>
                    <a:gd name="connsiteY2" fmla="*/ 23526 h 131834"/>
                    <a:gd name="connsiteX3" fmla="*/ 116142 w 125938"/>
                    <a:gd name="connsiteY3" fmla="*/ 39526 h 131834"/>
                    <a:gd name="connsiteX4" fmla="*/ 76561 w 125938"/>
                    <a:gd name="connsiteY4" fmla="*/ 59900 h 131834"/>
                    <a:gd name="connsiteX5" fmla="*/ 118960 w 125938"/>
                    <a:gd name="connsiteY5" fmla="*/ 58222 h 131834"/>
                    <a:gd name="connsiteX6" fmla="*/ 124897 w 125938"/>
                    <a:gd name="connsiteY6" fmla="*/ 74642 h 131834"/>
                    <a:gd name="connsiteX7" fmla="*/ 105827 w 125938"/>
                    <a:gd name="connsiteY7" fmla="*/ 74402 h 131834"/>
                    <a:gd name="connsiteX8" fmla="*/ 88915 w 125938"/>
                    <a:gd name="connsiteY8" fmla="*/ 93338 h 131834"/>
                    <a:gd name="connsiteX9" fmla="*/ 110025 w 125938"/>
                    <a:gd name="connsiteY9" fmla="*/ 126537 h 131834"/>
                    <a:gd name="connsiteX10" fmla="*/ 75602 w 125938"/>
                    <a:gd name="connsiteY10" fmla="*/ 108619 h 131834"/>
                    <a:gd name="connsiteX11" fmla="*/ 20849 w 125938"/>
                    <a:gd name="connsiteY11" fmla="*/ 120784 h 131834"/>
                    <a:gd name="connsiteX12" fmla="*/ 55212 w 125938"/>
                    <a:gd name="connsiteY12" fmla="*/ 103406 h 131834"/>
                    <a:gd name="connsiteX13" fmla="*/ 46276 w 125938"/>
                    <a:gd name="connsiteY13" fmla="*/ 81113 h 131834"/>
                    <a:gd name="connsiteX14" fmla="*/ 8855 w 125938"/>
                    <a:gd name="connsiteY14" fmla="*/ 84289 h 131834"/>
                    <a:gd name="connsiteX15" fmla="*/ 9874 w 125938"/>
                    <a:gd name="connsiteY15" fmla="*/ 67571 h 131834"/>
                    <a:gd name="connsiteX16" fmla="*/ 25167 w 125938"/>
                    <a:gd name="connsiteY16" fmla="*/ 70627 h 131834"/>
                    <a:gd name="connsiteX17" fmla="*/ 61089 w 125938"/>
                    <a:gd name="connsiteY17" fmla="*/ 45039 h 131834"/>
                    <a:gd name="connsiteX18" fmla="*/ 35841 w 125938"/>
                    <a:gd name="connsiteY18" fmla="*/ 53248 h 131834"/>
                    <a:gd name="connsiteX19" fmla="*/ 44597 w 125938"/>
                    <a:gd name="connsiteY19" fmla="*/ 21488 h 131834"/>
                    <a:gd name="connsiteX20" fmla="*/ 64507 w 125938"/>
                    <a:gd name="connsiteY20" fmla="*/ 29159 h 131834"/>
                    <a:gd name="connsiteX21" fmla="*/ 70864 w 125938"/>
                    <a:gd name="connsiteY21" fmla="*/ 72664 h 131834"/>
                    <a:gd name="connsiteX22" fmla="*/ 69485 w 125938"/>
                    <a:gd name="connsiteY22" fmla="*/ 89683 h 131834"/>
                    <a:gd name="connsiteX23" fmla="*/ 70864 w 125938"/>
                    <a:gd name="connsiteY23" fmla="*/ 72664 h 13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5938" h="131834">
                      <a:moveTo>
                        <a:pt x="64507" y="29159"/>
                      </a:moveTo>
                      <a:cubicBezTo>
                        <a:pt x="75242" y="21548"/>
                        <a:pt x="73803" y="994"/>
                        <a:pt x="92513" y="5009"/>
                      </a:cubicBezTo>
                      <a:cubicBezTo>
                        <a:pt x="92693" y="9623"/>
                        <a:pt x="93113" y="18852"/>
                        <a:pt x="93353" y="23526"/>
                      </a:cubicBezTo>
                      <a:cubicBezTo>
                        <a:pt x="106606" y="19811"/>
                        <a:pt x="120160" y="23226"/>
                        <a:pt x="116142" y="39526"/>
                      </a:cubicBezTo>
                      <a:cubicBezTo>
                        <a:pt x="101929" y="41863"/>
                        <a:pt x="74882" y="38327"/>
                        <a:pt x="76561" y="59900"/>
                      </a:cubicBezTo>
                      <a:cubicBezTo>
                        <a:pt x="90414" y="55286"/>
                        <a:pt x="104687" y="54867"/>
                        <a:pt x="118960" y="58222"/>
                      </a:cubicBezTo>
                      <a:cubicBezTo>
                        <a:pt x="120460" y="62297"/>
                        <a:pt x="123398" y="70567"/>
                        <a:pt x="124897" y="74642"/>
                      </a:cubicBezTo>
                      <a:cubicBezTo>
                        <a:pt x="120160" y="74582"/>
                        <a:pt x="110565" y="74462"/>
                        <a:pt x="105827" y="74402"/>
                      </a:cubicBezTo>
                      <a:cubicBezTo>
                        <a:pt x="99590" y="80155"/>
                        <a:pt x="93533" y="86207"/>
                        <a:pt x="88915" y="93338"/>
                      </a:cubicBezTo>
                      <a:cubicBezTo>
                        <a:pt x="98031" y="102567"/>
                        <a:pt x="114703" y="110776"/>
                        <a:pt x="110025" y="126537"/>
                      </a:cubicBezTo>
                      <a:cubicBezTo>
                        <a:pt x="96232" y="143555"/>
                        <a:pt x="83878" y="118267"/>
                        <a:pt x="75602" y="108619"/>
                      </a:cubicBezTo>
                      <a:cubicBezTo>
                        <a:pt x="59590" y="119705"/>
                        <a:pt x="40279" y="126297"/>
                        <a:pt x="20849" y="120784"/>
                      </a:cubicBezTo>
                      <a:cubicBezTo>
                        <a:pt x="26786" y="106821"/>
                        <a:pt x="42378" y="106402"/>
                        <a:pt x="55212" y="103406"/>
                      </a:cubicBezTo>
                      <a:cubicBezTo>
                        <a:pt x="52393" y="95915"/>
                        <a:pt x="49335" y="88484"/>
                        <a:pt x="46276" y="81113"/>
                      </a:cubicBezTo>
                      <a:cubicBezTo>
                        <a:pt x="34102" y="82851"/>
                        <a:pt x="20729" y="90402"/>
                        <a:pt x="8855" y="84289"/>
                      </a:cubicBezTo>
                      <a:cubicBezTo>
                        <a:pt x="1058" y="81233"/>
                        <a:pt x="5196" y="71645"/>
                        <a:pt x="9874" y="67571"/>
                      </a:cubicBezTo>
                      <a:cubicBezTo>
                        <a:pt x="13712" y="68350"/>
                        <a:pt x="21328" y="69908"/>
                        <a:pt x="25167" y="70627"/>
                      </a:cubicBezTo>
                      <a:cubicBezTo>
                        <a:pt x="39979" y="67930"/>
                        <a:pt x="64327" y="66911"/>
                        <a:pt x="61089" y="45039"/>
                      </a:cubicBezTo>
                      <a:cubicBezTo>
                        <a:pt x="53413" y="49174"/>
                        <a:pt x="44837" y="61518"/>
                        <a:pt x="35841" y="53248"/>
                      </a:cubicBezTo>
                      <a:cubicBezTo>
                        <a:pt x="31763" y="41683"/>
                        <a:pt x="40939" y="31736"/>
                        <a:pt x="44597" y="21488"/>
                      </a:cubicBezTo>
                      <a:cubicBezTo>
                        <a:pt x="49575" y="23406"/>
                        <a:pt x="59530" y="27241"/>
                        <a:pt x="64507" y="29159"/>
                      </a:cubicBezTo>
                      <a:moveTo>
                        <a:pt x="70864" y="72664"/>
                      </a:moveTo>
                      <a:cubicBezTo>
                        <a:pt x="64207" y="75061"/>
                        <a:pt x="60369" y="87885"/>
                        <a:pt x="69485" y="89683"/>
                      </a:cubicBezTo>
                      <a:cubicBezTo>
                        <a:pt x="82079" y="93039"/>
                        <a:pt x="84717" y="67750"/>
                        <a:pt x="70864" y="72664"/>
                      </a:cubicBezTo>
                      <a:close/>
                    </a:path>
                  </a:pathLst>
                </a:custGeom>
                <a:solidFill>
                  <a:srgbClr val="004694"/>
                </a:solidFill>
                <a:ln w="9525"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56C5545B-0463-4146-B343-C7B0226CD75C}"/>
                    </a:ext>
                  </a:extLst>
                </p:cNvPr>
                <p:cNvSpPr/>
                <p:nvPr/>
              </p:nvSpPr>
              <p:spPr>
                <a:xfrm>
                  <a:off x="997276" y="5962132"/>
                  <a:ext cx="131935" cy="137827"/>
                </a:xfrm>
                <a:custGeom>
                  <a:avLst/>
                  <a:gdLst>
                    <a:gd name="connsiteX0" fmla="*/ 49371 w 131935"/>
                    <a:gd name="connsiteY0" fmla="*/ 28464 h 137827"/>
                    <a:gd name="connsiteX1" fmla="*/ 61845 w 131935"/>
                    <a:gd name="connsiteY1" fmla="*/ 4494 h 137827"/>
                    <a:gd name="connsiteX2" fmla="*/ 69161 w 131935"/>
                    <a:gd name="connsiteY2" fmla="*/ 23371 h 137827"/>
                    <a:gd name="connsiteX3" fmla="*/ 85833 w 131935"/>
                    <a:gd name="connsiteY3" fmla="*/ 10727 h 137827"/>
                    <a:gd name="connsiteX4" fmla="*/ 72040 w 131935"/>
                    <a:gd name="connsiteY4" fmla="*/ 32000 h 137827"/>
                    <a:gd name="connsiteX5" fmla="*/ 60465 w 131935"/>
                    <a:gd name="connsiteY5" fmla="*/ 41708 h 137827"/>
                    <a:gd name="connsiteX6" fmla="*/ 41155 w 131935"/>
                    <a:gd name="connsiteY6" fmla="*/ 38712 h 137827"/>
                    <a:gd name="connsiteX7" fmla="*/ 43134 w 131935"/>
                    <a:gd name="connsiteY7" fmla="*/ 57468 h 137827"/>
                    <a:gd name="connsiteX8" fmla="*/ 69221 w 131935"/>
                    <a:gd name="connsiteY8" fmla="*/ 44584 h 137827"/>
                    <a:gd name="connsiteX9" fmla="*/ 61725 w 131935"/>
                    <a:gd name="connsiteY9" fmla="*/ 61723 h 137827"/>
                    <a:gd name="connsiteX10" fmla="*/ 65983 w 131935"/>
                    <a:gd name="connsiteY10" fmla="*/ 68075 h 137827"/>
                    <a:gd name="connsiteX11" fmla="*/ 58846 w 131935"/>
                    <a:gd name="connsiteY11" fmla="*/ 84914 h 137827"/>
                    <a:gd name="connsiteX12" fmla="*/ 72339 w 131935"/>
                    <a:gd name="connsiteY12" fmla="*/ 83715 h 137827"/>
                    <a:gd name="connsiteX13" fmla="*/ 79056 w 131935"/>
                    <a:gd name="connsiteY13" fmla="*/ 48240 h 137827"/>
                    <a:gd name="connsiteX14" fmla="*/ 97827 w 131935"/>
                    <a:gd name="connsiteY14" fmla="*/ 63760 h 137827"/>
                    <a:gd name="connsiteX15" fmla="*/ 83254 w 131935"/>
                    <a:gd name="connsiteY15" fmla="*/ 75865 h 137827"/>
                    <a:gd name="connsiteX16" fmla="*/ 95848 w 131935"/>
                    <a:gd name="connsiteY16" fmla="*/ 86831 h 137827"/>
                    <a:gd name="connsiteX17" fmla="*/ 88052 w 131935"/>
                    <a:gd name="connsiteY17" fmla="*/ 106307 h 137827"/>
                    <a:gd name="connsiteX18" fmla="*/ 130571 w 131935"/>
                    <a:gd name="connsiteY18" fmla="*/ 127999 h 137827"/>
                    <a:gd name="connsiteX19" fmla="*/ 102744 w 131935"/>
                    <a:gd name="connsiteY19" fmla="*/ 136988 h 137827"/>
                    <a:gd name="connsiteX20" fmla="*/ 84393 w 131935"/>
                    <a:gd name="connsiteY20" fmla="*/ 114576 h 137827"/>
                    <a:gd name="connsiteX21" fmla="*/ 55968 w 131935"/>
                    <a:gd name="connsiteY21" fmla="*/ 118172 h 137827"/>
                    <a:gd name="connsiteX22" fmla="*/ 55308 w 131935"/>
                    <a:gd name="connsiteY22" fmla="*/ 129378 h 137827"/>
                    <a:gd name="connsiteX23" fmla="*/ 31380 w 131935"/>
                    <a:gd name="connsiteY23" fmla="*/ 111340 h 137827"/>
                    <a:gd name="connsiteX24" fmla="*/ 52489 w 131935"/>
                    <a:gd name="connsiteY24" fmla="*/ 101752 h 137827"/>
                    <a:gd name="connsiteX25" fmla="*/ 41455 w 131935"/>
                    <a:gd name="connsiteY25" fmla="*/ 105108 h 137827"/>
                    <a:gd name="connsiteX26" fmla="*/ 45832 w 131935"/>
                    <a:gd name="connsiteY26" fmla="*/ 81737 h 137827"/>
                    <a:gd name="connsiteX27" fmla="*/ 40015 w 131935"/>
                    <a:gd name="connsiteY27" fmla="*/ 83415 h 137827"/>
                    <a:gd name="connsiteX28" fmla="*/ 42294 w 131935"/>
                    <a:gd name="connsiteY28" fmla="*/ 57408 h 137827"/>
                    <a:gd name="connsiteX29" fmla="*/ 34078 w 131935"/>
                    <a:gd name="connsiteY29" fmla="*/ 89468 h 137827"/>
                    <a:gd name="connsiteX30" fmla="*/ 41994 w 131935"/>
                    <a:gd name="connsiteY30" fmla="*/ 91206 h 137827"/>
                    <a:gd name="connsiteX31" fmla="*/ 29521 w 131935"/>
                    <a:gd name="connsiteY31" fmla="*/ 105468 h 137827"/>
                    <a:gd name="connsiteX32" fmla="*/ 25622 w 131935"/>
                    <a:gd name="connsiteY32" fmla="*/ 138906 h 137827"/>
                    <a:gd name="connsiteX33" fmla="*/ 18486 w 131935"/>
                    <a:gd name="connsiteY33" fmla="*/ 106666 h 137827"/>
                    <a:gd name="connsiteX34" fmla="*/ 5772 w 131935"/>
                    <a:gd name="connsiteY34" fmla="*/ 117333 h 137827"/>
                    <a:gd name="connsiteX35" fmla="*/ 23763 w 131935"/>
                    <a:gd name="connsiteY35" fmla="*/ 85453 h 137827"/>
                    <a:gd name="connsiteX36" fmla="*/ 31620 w 131935"/>
                    <a:gd name="connsiteY36" fmla="*/ 55490 h 137827"/>
                    <a:gd name="connsiteX37" fmla="*/ 36717 w 131935"/>
                    <a:gd name="connsiteY37" fmla="*/ 19955 h 137827"/>
                    <a:gd name="connsiteX38" fmla="*/ 49371 w 131935"/>
                    <a:gd name="connsiteY38" fmla="*/ 28464 h 137827"/>
                    <a:gd name="connsiteX39" fmla="*/ 80435 w 131935"/>
                    <a:gd name="connsiteY39" fmla="*/ 89648 h 137827"/>
                    <a:gd name="connsiteX40" fmla="*/ 80435 w 131935"/>
                    <a:gd name="connsiteY40" fmla="*/ 89648 h 137827"/>
                    <a:gd name="connsiteX41" fmla="*/ 61665 w 131935"/>
                    <a:gd name="connsiteY41" fmla="*/ 95460 h 137827"/>
                    <a:gd name="connsiteX42" fmla="*/ 61665 w 131935"/>
                    <a:gd name="connsiteY42" fmla="*/ 95460 h 13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1935" h="137827">
                      <a:moveTo>
                        <a:pt x="49371" y="28464"/>
                      </a:moveTo>
                      <a:cubicBezTo>
                        <a:pt x="55308" y="21333"/>
                        <a:pt x="54828" y="10966"/>
                        <a:pt x="61845" y="4494"/>
                      </a:cubicBezTo>
                      <a:cubicBezTo>
                        <a:pt x="63644" y="9228"/>
                        <a:pt x="67362" y="18697"/>
                        <a:pt x="69161" y="23371"/>
                      </a:cubicBezTo>
                      <a:cubicBezTo>
                        <a:pt x="74678" y="19116"/>
                        <a:pt x="80255" y="14921"/>
                        <a:pt x="85833" y="10727"/>
                      </a:cubicBezTo>
                      <a:cubicBezTo>
                        <a:pt x="98487" y="21633"/>
                        <a:pt x="85533" y="36255"/>
                        <a:pt x="72040" y="32000"/>
                      </a:cubicBezTo>
                      <a:cubicBezTo>
                        <a:pt x="69161" y="34457"/>
                        <a:pt x="63344" y="39311"/>
                        <a:pt x="60465" y="41708"/>
                      </a:cubicBezTo>
                      <a:cubicBezTo>
                        <a:pt x="55668" y="40989"/>
                        <a:pt x="46012" y="39431"/>
                        <a:pt x="41155" y="38712"/>
                      </a:cubicBezTo>
                      <a:cubicBezTo>
                        <a:pt x="41695" y="43386"/>
                        <a:pt x="42654" y="52794"/>
                        <a:pt x="43134" y="57468"/>
                      </a:cubicBezTo>
                      <a:cubicBezTo>
                        <a:pt x="53389" y="56929"/>
                        <a:pt x="60345" y="48659"/>
                        <a:pt x="69221" y="44584"/>
                      </a:cubicBezTo>
                      <a:cubicBezTo>
                        <a:pt x="67362" y="48899"/>
                        <a:pt x="63584" y="57468"/>
                        <a:pt x="61725" y="61723"/>
                      </a:cubicBezTo>
                      <a:cubicBezTo>
                        <a:pt x="62744" y="63341"/>
                        <a:pt x="64903" y="66517"/>
                        <a:pt x="65983" y="68075"/>
                      </a:cubicBezTo>
                      <a:cubicBezTo>
                        <a:pt x="62804" y="73348"/>
                        <a:pt x="54348" y="77902"/>
                        <a:pt x="58846" y="84914"/>
                      </a:cubicBezTo>
                      <a:cubicBezTo>
                        <a:pt x="63344" y="84674"/>
                        <a:pt x="67842" y="84254"/>
                        <a:pt x="72339" y="83715"/>
                      </a:cubicBezTo>
                      <a:cubicBezTo>
                        <a:pt x="73119" y="71610"/>
                        <a:pt x="76957" y="60045"/>
                        <a:pt x="79056" y="48240"/>
                      </a:cubicBezTo>
                      <a:cubicBezTo>
                        <a:pt x="85533" y="53093"/>
                        <a:pt x="92310" y="57708"/>
                        <a:pt x="97827" y="63760"/>
                      </a:cubicBezTo>
                      <a:cubicBezTo>
                        <a:pt x="92370" y="67236"/>
                        <a:pt x="87512" y="71251"/>
                        <a:pt x="83254" y="75865"/>
                      </a:cubicBezTo>
                      <a:cubicBezTo>
                        <a:pt x="86373" y="78621"/>
                        <a:pt x="92729" y="84074"/>
                        <a:pt x="95848" y="86831"/>
                      </a:cubicBezTo>
                      <a:cubicBezTo>
                        <a:pt x="93929" y="91685"/>
                        <a:pt x="90031" y="101453"/>
                        <a:pt x="88052" y="106307"/>
                      </a:cubicBezTo>
                      <a:cubicBezTo>
                        <a:pt x="100466" y="116614"/>
                        <a:pt x="115878" y="121827"/>
                        <a:pt x="130571" y="127999"/>
                      </a:cubicBezTo>
                      <a:cubicBezTo>
                        <a:pt x="122055" y="133093"/>
                        <a:pt x="112400" y="135430"/>
                        <a:pt x="102744" y="136988"/>
                      </a:cubicBezTo>
                      <a:cubicBezTo>
                        <a:pt x="96867" y="129318"/>
                        <a:pt x="91050" y="121527"/>
                        <a:pt x="84393" y="114576"/>
                      </a:cubicBezTo>
                      <a:cubicBezTo>
                        <a:pt x="75098" y="117513"/>
                        <a:pt x="65803" y="120808"/>
                        <a:pt x="55968" y="118172"/>
                      </a:cubicBezTo>
                      <a:cubicBezTo>
                        <a:pt x="55788" y="120988"/>
                        <a:pt x="55428" y="126561"/>
                        <a:pt x="55308" y="129378"/>
                      </a:cubicBezTo>
                      <a:cubicBezTo>
                        <a:pt x="44033" y="127460"/>
                        <a:pt x="27362" y="127820"/>
                        <a:pt x="31380" y="111340"/>
                      </a:cubicBezTo>
                      <a:cubicBezTo>
                        <a:pt x="38996" y="109423"/>
                        <a:pt x="46072" y="106187"/>
                        <a:pt x="52489" y="101752"/>
                      </a:cubicBezTo>
                      <a:lnTo>
                        <a:pt x="41455" y="105108"/>
                      </a:lnTo>
                      <a:cubicBezTo>
                        <a:pt x="42534" y="97198"/>
                        <a:pt x="43973" y="89408"/>
                        <a:pt x="45832" y="81737"/>
                      </a:cubicBezTo>
                      <a:lnTo>
                        <a:pt x="40015" y="83415"/>
                      </a:lnTo>
                      <a:cubicBezTo>
                        <a:pt x="47632" y="75625"/>
                        <a:pt x="49910" y="66756"/>
                        <a:pt x="42294" y="57408"/>
                      </a:cubicBezTo>
                      <a:cubicBezTo>
                        <a:pt x="38816" y="67835"/>
                        <a:pt x="37197" y="78861"/>
                        <a:pt x="34078" y="89468"/>
                      </a:cubicBezTo>
                      <a:lnTo>
                        <a:pt x="41994" y="91206"/>
                      </a:lnTo>
                      <a:cubicBezTo>
                        <a:pt x="37796" y="95880"/>
                        <a:pt x="33658" y="100674"/>
                        <a:pt x="29521" y="105468"/>
                      </a:cubicBezTo>
                      <a:cubicBezTo>
                        <a:pt x="28021" y="116614"/>
                        <a:pt x="27002" y="127760"/>
                        <a:pt x="25622" y="138906"/>
                      </a:cubicBezTo>
                      <a:cubicBezTo>
                        <a:pt x="11769" y="133572"/>
                        <a:pt x="17946" y="117573"/>
                        <a:pt x="18486" y="106666"/>
                      </a:cubicBezTo>
                      <a:cubicBezTo>
                        <a:pt x="15308" y="109363"/>
                        <a:pt x="8951" y="114636"/>
                        <a:pt x="5772" y="117333"/>
                      </a:cubicBezTo>
                      <a:cubicBezTo>
                        <a:pt x="-165" y="103310"/>
                        <a:pt x="16147" y="94442"/>
                        <a:pt x="23763" y="85453"/>
                      </a:cubicBezTo>
                      <a:cubicBezTo>
                        <a:pt x="13149" y="74726"/>
                        <a:pt x="19685" y="61663"/>
                        <a:pt x="31620" y="55490"/>
                      </a:cubicBezTo>
                      <a:cubicBezTo>
                        <a:pt x="28861" y="43445"/>
                        <a:pt x="24123" y="28344"/>
                        <a:pt x="36717" y="19955"/>
                      </a:cubicBezTo>
                      <a:cubicBezTo>
                        <a:pt x="39895" y="22112"/>
                        <a:pt x="46192" y="26367"/>
                        <a:pt x="49371" y="28464"/>
                      </a:cubicBezTo>
                      <a:moveTo>
                        <a:pt x="80435" y="89648"/>
                      </a:moveTo>
                      <a:cubicBezTo>
                        <a:pt x="83674" y="92344"/>
                        <a:pt x="83674" y="92344"/>
                        <a:pt x="80435" y="89648"/>
                      </a:cubicBezTo>
                      <a:moveTo>
                        <a:pt x="61665" y="95460"/>
                      </a:moveTo>
                      <a:cubicBezTo>
                        <a:pt x="52549" y="114456"/>
                        <a:pt x="81755" y="96059"/>
                        <a:pt x="61665" y="95460"/>
                      </a:cubicBezTo>
                      <a:close/>
                    </a:path>
                  </a:pathLst>
                </a:custGeom>
                <a:solidFill>
                  <a:srgbClr val="004694"/>
                </a:solidFill>
                <a:ln w="9525"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408FF7A3-BC0C-473B-BAFF-69E3F0838755}"/>
                    </a:ext>
                  </a:extLst>
                </p:cNvPr>
                <p:cNvSpPr/>
                <p:nvPr/>
              </p:nvSpPr>
              <p:spPr>
                <a:xfrm>
                  <a:off x="1431297" y="5975930"/>
                  <a:ext cx="119941" cy="113857"/>
                </a:xfrm>
                <a:custGeom>
                  <a:avLst/>
                  <a:gdLst>
                    <a:gd name="connsiteX0" fmla="*/ 51994 w 119940"/>
                    <a:gd name="connsiteY0" fmla="*/ 5617 h 113857"/>
                    <a:gd name="connsiteX1" fmla="*/ 79161 w 119940"/>
                    <a:gd name="connsiteY1" fmla="*/ 6456 h 113857"/>
                    <a:gd name="connsiteX2" fmla="*/ 76762 w 119940"/>
                    <a:gd name="connsiteY2" fmla="*/ 36359 h 113857"/>
                    <a:gd name="connsiteX3" fmla="*/ 105368 w 119940"/>
                    <a:gd name="connsiteY3" fmla="*/ 26771 h 113857"/>
                    <a:gd name="connsiteX4" fmla="*/ 109326 w 119940"/>
                    <a:gd name="connsiteY4" fmla="*/ 46007 h 113857"/>
                    <a:gd name="connsiteX5" fmla="*/ 68966 w 119940"/>
                    <a:gd name="connsiteY5" fmla="*/ 64284 h 113857"/>
                    <a:gd name="connsiteX6" fmla="*/ 117842 w 119940"/>
                    <a:gd name="connsiteY6" fmla="*/ 93227 h 113857"/>
                    <a:gd name="connsiteX7" fmla="*/ 107107 w 119940"/>
                    <a:gd name="connsiteY7" fmla="*/ 113182 h 113857"/>
                    <a:gd name="connsiteX8" fmla="*/ 66567 w 119940"/>
                    <a:gd name="connsiteY8" fmla="*/ 77048 h 113857"/>
                    <a:gd name="connsiteX9" fmla="*/ 4498 w 119940"/>
                    <a:gd name="connsiteY9" fmla="*/ 109707 h 113857"/>
                    <a:gd name="connsiteX10" fmla="*/ 29146 w 119940"/>
                    <a:gd name="connsiteY10" fmla="*/ 91669 h 113857"/>
                    <a:gd name="connsiteX11" fmla="*/ 46477 w 119940"/>
                    <a:gd name="connsiteY11" fmla="*/ 71774 h 113857"/>
                    <a:gd name="connsiteX12" fmla="*/ 17391 w 119940"/>
                    <a:gd name="connsiteY12" fmla="*/ 52658 h 113857"/>
                    <a:gd name="connsiteX13" fmla="*/ 51575 w 119940"/>
                    <a:gd name="connsiteY13" fmla="*/ 47744 h 113857"/>
                    <a:gd name="connsiteX14" fmla="*/ 51994 w 119940"/>
                    <a:gd name="connsiteY14" fmla="*/ 5617 h 11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940" h="113857">
                      <a:moveTo>
                        <a:pt x="51994" y="5617"/>
                      </a:moveTo>
                      <a:cubicBezTo>
                        <a:pt x="61050" y="3819"/>
                        <a:pt x="70165" y="4239"/>
                        <a:pt x="79161" y="6456"/>
                      </a:cubicBezTo>
                      <a:cubicBezTo>
                        <a:pt x="78202" y="16404"/>
                        <a:pt x="77362" y="26351"/>
                        <a:pt x="76762" y="36359"/>
                      </a:cubicBezTo>
                      <a:cubicBezTo>
                        <a:pt x="86358" y="33482"/>
                        <a:pt x="95353" y="28389"/>
                        <a:pt x="105368" y="26771"/>
                      </a:cubicBezTo>
                      <a:cubicBezTo>
                        <a:pt x="113764" y="29947"/>
                        <a:pt x="120421" y="41033"/>
                        <a:pt x="109326" y="46007"/>
                      </a:cubicBezTo>
                      <a:cubicBezTo>
                        <a:pt x="95593" y="51580"/>
                        <a:pt x="81320" y="55954"/>
                        <a:pt x="68966" y="64284"/>
                      </a:cubicBezTo>
                      <a:cubicBezTo>
                        <a:pt x="87257" y="69497"/>
                        <a:pt x="106867" y="76628"/>
                        <a:pt x="117842" y="93227"/>
                      </a:cubicBezTo>
                      <a:cubicBezTo>
                        <a:pt x="125039" y="100298"/>
                        <a:pt x="117662" y="116178"/>
                        <a:pt x="107107" y="113182"/>
                      </a:cubicBezTo>
                      <a:cubicBezTo>
                        <a:pt x="94154" y="100478"/>
                        <a:pt x="82879" y="85737"/>
                        <a:pt x="66567" y="77048"/>
                      </a:cubicBezTo>
                      <a:cubicBezTo>
                        <a:pt x="54993" y="100238"/>
                        <a:pt x="29865" y="111984"/>
                        <a:pt x="4498" y="109707"/>
                      </a:cubicBezTo>
                      <a:cubicBezTo>
                        <a:pt x="5098" y="96284"/>
                        <a:pt x="20330" y="97242"/>
                        <a:pt x="29146" y="91669"/>
                      </a:cubicBezTo>
                      <a:cubicBezTo>
                        <a:pt x="36042" y="86096"/>
                        <a:pt x="40900" y="78546"/>
                        <a:pt x="46477" y="71774"/>
                      </a:cubicBezTo>
                      <a:cubicBezTo>
                        <a:pt x="36282" y="67340"/>
                        <a:pt x="18711" y="66321"/>
                        <a:pt x="17391" y="52658"/>
                      </a:cubicBezTo>
                      <a:cubicBezTo>
                        <a:pt x="28786" y="51040"/>
                        <a:pt x="40180" y="49302"/>
                        <a:pt x="51575" y="47744"/>
                      </a:cubicBezTo>
                      <a:cubicBezTo>
                        <a:pt x="52234" y="33722"/>
                        <a:pt x="51994" y="19640"/>
                        <a:pt x="51994" y="5617"/>
                      </a:cubicBezTo>
                      <a:close/>
                    </a:path>
                  </a:pathLst>
                </a:custGeom>
                <a:solidFill>
                  <a:srgbClr val="004694"/>
                </a:solidFill>
                <a:ln w="9525"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7DA89438-2353-4F17-9675-A3FD1B59386D}"/>
                    </a:ext>
                  </a:extLst>
                </p:cNvPr>
                <p:cNvSpPr/>
                <p:nvPr/>
              </p:nvSpPr>
              <p:spPr>
                <a:xfrm>
                  <a:off x="1141968" y="5983849"/>
                  <a:ext cx="53973" cy="101872"/>
                </a:xfrm>
                <a:custGeom>
                  <a:avLst/>
                  <a:gdLst>
                    <a:gd name="connsiteX0" fmla="*/ 14064 w 53973"/>
                    <a:gd name="connsiteY0" fmla="*/ 12020 h 101872"/>
                    <a:gd name="connsiteX1" fmla="*/ 47288 w 53973"/>
                    <a:gd name="connsiteY1" fmla="*/ 7765 h 101872"/>
                    <a:gd name="connsiteX2" fmla="*/ 34934 w 53973"/>
                    <a:gd name="connsiteY2" fmla="*/ 36949 h 101872"/>
                    <a:gd name="connsiteX3" fmla="*/ 36373 w 53973"/>
                    <a:gd name="connsiteY3" fmla="*/ 66911 h 101872"/>
                    <a:gd name="connsiteX4" fmla="*/ 50107 w 53973"/>
                    <a:gd name="connsiteY4" fmla="*/ 67391 h 101872"/>
                    <a:gd name="connsiteX5" fmla="*/ 6868 w 53973"/>
                    <a:gd name="connsiteY5" fmla="*/ 101787 h 101872"/>
                    <a:gd name="connsiteX6" fmla="*/ 19462 w 53973"/>
                    <a:gd name="connsiteY6" fmla="*/ 60020 h 101872"/>
                    <a:gd name="connsiteX7" fmla="*/ 11726 w 53973"/>
                    <a:gd name="connsiteY7" fmla="*/ 48394 h 101872"/>
                    <a:gd name="connsiteX8" fmla="*/ 27498 w 53973"/>
                    <a:gd name="connsiteY8" fmla="*/ 42342 h 101872"/>
                    <a:gd name="connsiteX9" fmla="*/ 14064 w 53973"/>
                    <a:gd name="connsiteY9" fmla="*/ 12020 h 10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3" h="101872">
                      <a:moveTo>
                        <a:pt x="14064" y="12020"/>
                      </a:moveTo>
                      <a:cubicBezTo>
                        <a:pt x="24739" y="9323"/>
                        <a:pt x="36913" y="-564"/>
                        <a:pt x="47288" y="7765"/>
                      </a:cubicBezTo>
                      <a:cubicBezTo>
                        <a:pt x="43510" y="17653"/>
                        <a:pt x="36253" y="26222"/>
                        <a:pt x="34934" y="36949"/>
                      </a:cubicBezTo>
                      <a:cubicBezTo>
                        <a:pt x="40751" y="46297"/>
                        <a:pt x="40331" y="56844"/>
                        <a:pt x="36373" y="66911"/>
                      </a:cubicBezTo>
                      <a:cubicBezTo>
                        <a:pt x="39792" y="67031"/>
                        <a:pt x="46688" y="67271"/>
                        <a:pt x="50107" y="67391"/>
                      </a:cubicBezTo>
                      <a:cubicBezTo>
                        <a:pt x="42850" y="85188"/>
                        <a:pt x="25459" y="97892"/>
                        <a:pt x="6868" y="101787"/>
                      </a:cubicBezTo>
                      <a:cubicBezTo>
                        <a:pt x="-1708" y="88424"/>
                        <a:pt x="15444" y="73503"/>
                        <a:pt x="19462" y="60020"/>
                      </a:cubicBezTo>
                      <a:cubicBezTo>
                        <a:pt x="17483" y="57143"/>
                        <a:pt x="13645" y="51331"/>
                        <a:pt x="11726" y="48394"/>
                      </a:cubicBezTo>
                      <a:cubicBezTo>
                        <a:pt x="15624" y="46896"/>
                        <a:pt x="23540" y="43840"/>
                        <a:pt x="27498" y="42342"/>
                      </a:cubicBezTo>
                      <a:cubicBezTo>
                        <a:pt x="27378" y="30477"/>
                        <a:pt x="20601" y="21129"/>
                        <a:pt x="14064" y="12020"/>
                      </a:cubicBezTo>
                      <a:close/>
                    </a:path>
                  </a:pathLst>
                </a:custGeom>
                <a:solidFill>
                  <a:srgbClr val="004694"/>
                </a:solidFill>
                <a:ln w="9525"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F4DF8A9B-FCE1-455B-941B-936EBFE729AA}"/>
                    </a:ext>
                  </a:extLst>
                </p:cNvPr>
                <p:cNvSpPr/>
                <p:nvPr/>
              </p:nvSpPr>
              <p:spPr>
                <a:xfrm>
                  <a:off x="1187195" y="5977225"/>
                  <a:ext cx="77962" cy="107865"/>
                </a:xfrm>
                <a:custGeom>
                  <a:avLst/>
                  <a:gdLst>
                    <a:gd name="connsiteX0" fmla="*/ 13756 w 77961"/>
                    <a:gd name="connsiteY0" fmla="*/ 16308 h 107864"/>
                    <a:gd name="connsiteX1" fmla="*/ 73786 w 77961"/>
                    <a:gd name="connsiteY1" fmla="*/ 13252 h 107864"/>
                    <a:gd name="connsiteX2" fmla="*/ 47219 w 77961"/>
                    <a:gd name="connsiteY2" fmla="*/ 37761 h 107864"/>
                    <a:gd name="connsiteX3" fmla="*/ 53336 w 77961"/>
                    <a:gd name="connsiteY3" fmla="*/ 67903 h 107864"/>
                    <a:gd name="connsiteX4" fmla="*/ 38524 w 77961"/>
                    <a:gd name="connsiteY4" fmla="*/ 82285 h 107864"/>
                    <a:gd name="connsiteX5" fmla="*/ 70788 w 77961"/>
                    <a:gd name="connsiteY5" fmla="*/ 103678 h 107864"/>
                    <a:gd name="connsiteX6" fmla="*/ 39603 w 77961"/>
                    <a:gd name="connsiteY6" fmla="*/ 102120 h 107864"/>
                    <a:gd name="connsiteX7" fmla="*/ 5240 w 77961"/>
                    <a:gd name="connsiteY7" fmla="*/ 101221 h 107864"/>
                    <a:gd name="connsiteX8" fmla="*/ 19393 w 77961"/>
                    <a:gd name="connsiteY8" fmla="*/ 66824 h 107864"/>
                    <a:gd name="connsiteX9" fmla="*/ 27789 w 77961"/>
                    <a:gd name="connsiteY9" fmla="*/ 59214 h 107864"/>
                    <a:gd name="connsiteX10" fmla="*/ 13756 w 77961"/>
                    <a:gd name="connsiteY10" fmla="*/ 16308 h 107864"/>
                    <a:gd name="connsiteX11" fmla="*/ 46740 w 77961"/>
                    <a:gd name="connsiteY11" fmla="*/ 13072 h 107864"/>
                    <a:gd name="connsiteX12" fmla="*/ 46080 w 77961"/>
                    <a:gd name="connsiteY12" fmla="*/ 25716 h 107864"/>
                    <a:gd name="connsiteX13" fmla="*/ 46740 w 77961"/>
                    <a:gd name="connsiteY13" fmla="*/ 13072 h 107864"/>
                    <a:gd name="connsiteX14" fmla="*/ 29228 w 77961"/>
                    <a:gd name="connsiteY14" fmla="*/ 17506 h 107864"/>
                    <a:gd name="connsiteX15" fmla="*/ 28809 w 77961"/>
                    <a:gd name="connsiteY15" fmla="*/ 30030 h 107864"/>
                    <a:gd name="connsiteX16" fmla="*/ 29228 w 77961"/>
                    <a:gd name="connsiteY16" fmla="*/ 17506 h 107864"/>
                    <a:gd name="connsiteX17" fmla="*/ 21552 w 77961"/>
                    <a:gd name="connsiteY17" fmla="*/ 37341 h 107864"/>
                    <a:gd name="connsiteX18" fmla="*/ 21552 w 77961"/>
                    <a:gd name="connsiteY18" fmla="*/ 37341 h 10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961" h="107864">
                      <a:moveTo>
                        <a:pt x="13756" y="16308"/>
                      </a:moveTo>
                      <a:cubicBezTo>
                        <a:pt x="32767" y="8398"/>
                        <a:pt x="55795" y="-4127"/>
                        <a:pt x="73786" y="13252"/>
                      </a:cubicBezTo>
                      <a:cubicBezTo>
                        <a:pt x="65211" y="21701"/>
                        <a:pt x="56395" y="29971"/>
                        <a:pt x="47219" y="37761"/>
                      </a:cubicBezTo>
                      <a:cubicBezTo>
                        <a:pt x="48659" y="48008"/>
                        <a:pt x="47339" y="58794"/>
                        <a:pt x="53336" y="67903"/>
                      </a:cubicBezTo>
                      <a:cubicBezTo>
                        <a:pt x="48479" y="72757"/>
                        <a:pt x="43081" y="77131"/>
                        <a:pt x="38524" y="82285"/>
                      </a:cubicBezTo>
                      <a:cubicBezTo>
                        <a:pt x="53636" y="81326"/>
                        <a:pt x="75945" y="82165"/>
                        <a:pt x="70788" y="103678"/>
                      </a:cubicBezTo>
                      <a:cubicBezTo>
                        <a:pt x="60293" y="103498"/>
                        <a:pt x="50098" y="98405"/>
                        <a:pt x="39603" y="102120"/>
                      </a:cubicBezTo>
                      <a:cubicBezTo>
                        <a:pt x="28449" y="102659"/>
                        <a:pt x="14296" y="111648"/>
                        <a:pt x="5240" y="101221"/>
                      </a:cubicBezTo>
                      <a:cubicBezTo>
                        <a:pt x="-457" y="85521"/>
                        <a:pt x="28809" y="84143"/>
                        <a:pt x="19393" y="66824"/>
                      </a:cubicBezTo>
                      <a:lnTo>
                        <a:pt x="27789" y="59214"/>
                      </a:lnTo>
                      <a:cubicBezTo>
                        <a:pt x="4760" y="57476"/>
                        <a:pt x="10997" y="31589"/>
                        <a:pt x="13756" y="16308"/>
                      </a:cubicBezTo>
                      <a:moveTo>
                        <a:pt x="46740" y="13072"/>
                      </a:moveTo>
                      <a:cubicBezTo>
                        <a:pt x="38824" y="17926"/>
                        <a:pt x="38644" y="22121"/>
                        <a:pt x="46080" y="25716"/>
                      </a:cubicBezTo>
                      <a:cubicBezTo>
                        <a:pt x="53936" y="21042"/>
                        <a:pt x="54116" y="16787"/>
                        <a:pt x="46740" y="13072"/>
                      </a:cubicBezTo>
                      <a:moveTo>
                        <a:pt x="29228" y="17506"/>
                      </a:moveTo>
                      <a:cubicBezTo>
                        <a:pt x="21492" y="22240"/>
                        <a:pt x="21312" y="26375"/>
                        <a:pt x="28809" y="30030"/>
                      </a:cubicBezTo>
                      <a:cubicBezTo>
                        <a:pt x="36785" y="25536"/>
                        <a:pt x="36905" y="21341"/>
                        <a:pt x="29228" y="17506"/>
                      </a:cubicBezTo>
                      <a:moveTo>
                        <a:pt x="21552" y="37341"/>
                      </a:moveTo>
                      <a:cubicBezTo>
                        <a:pt x="22272" y="57296"/>
                        <a:pt x="39843" y="28293"/>
                        <a:pt x="21552" y="37341"/>
                      </a:cubicBezTo>
                      <a:close/>
                    </a:path>
                  </a:pathLst>
                </a:custGeom>
                <a:solidFill>
                  <a:srgbClr val="004694"/>
                </a:solidFill>
                <a:ln w="9525"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FB75A272-9DB1-4C47-88AE-B8C50FAC58F6}"/>
                    </a:ext>
                  </a:extLst>
                </p:cNvPr>
                <p:cNvSpPr/>
                <p:nvPr/>
              </p:nvSpPr>
              <p:spPr>
                <a:xfrm>
                  <a:off x="1286071" y="5991535"/>
                  <a:ext cx="113944" cy="83895"/>
                </a:xfrm>
                <a:custGeom>
                  <a:avLst/>
                  <a:gdLst>
                    <a:gd name="connsiteX0" fmla="*/ 29843 w 113943"/>
                    <a:gd name="connsiteY0" fmla="*/ 15720 h 83894"/>
                    <a:gd name="connsiteX1" fmla="*/ 100788 w 113943"/>
                    <a:gd name="connsiteY1" fmla="*/ 15540 h 83894"/>
                    <a:gd name="connsiteX2" fmla="*/ 70863 w 113943"/>
                    <a:gd name="connsiteY2" fmla="*/ 34956 h 83894"/>
                    <a:gd name="connsiteX3" fmla="*/ 68464 w 113943"/>
                    <a:gd name="connsiteY3" fmla="*/ 55930 h 83894"/>
                    <a:gd name="connsiteX4" fmla="*/ 103187 w 113943"/>
                    <a:gd name="connsiteY4" fmla="*/ 56948 h 83894"/>
                    <a:gd name="connsiteX5" fmla="*/ 111043 w 113943"/>
                    <a:gd name="connsiteY5" fmla="*/ 79600 h 83894"/>
                    <a:gd name="connsiteX6" fmla="*/ 83697 w 113943"/>
                    <a:gd name="connsiteY6" fmla="*/ 75645 h 83894"/>
                    <a:gd name="connsiteX7" fmla="*/ 5855 w 113943"/>
                    <a:gd name="connsiteY7" fmla="*/ 80679 h 83894"/>
                    <a:gd name="connsiteX8" fmla="*/ 45855 w 113943"/>
                    <a:gd name="connsiteY8" fmla="*/ 56889 h 83894"/>
                    <a:gd name="connsiteX9" fmla="*/ 52872 w 113943"/>
                    <a:gd name="connsiteY9" fmla="*/ 34716 h 83894"/>
                    <a:gd name="connsiteX10" fmla="*/ 29843 w 113943"/>
                    <a:gd name="connsiteY10" fmla="*/ 15720 h 8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943" h="83894">
                      <a:moveTo>
                        <a:pt x="29843" y="15720"/>
                      </a:moveTo>
                      <a:cubicBezTo>
                        <a:pt x="52092" y="11286"/>
                        <a:pt x="83277" y="-7051"/>
                        <a:pt x="100788" y="15540"/>
                      </a:cubicBezTo>
                      <a:cubicBezTo>
                        <a:pt x="91613" y="23211"/>
                        <a:pt x="81118" y="28904"/>
                        <a:pt x="70863" y="34956"/>
                      </a:cubicBezTo>
                      <a:cubicBezTo>
                        <a:pt x="70263" y="40229"/>
                        <a:pt x="69064" y="50716"/>
                        <a:pt x="68464" y="55930"/>
                      </a:cubicBezTo>
                      <a:cubicBezTo>
                        <a:pt x="79979" y="55810"/>
                        <a:pt x="91733" y="54851"/>
                        <a:pt x="103187" y="56948"/>
                      </a:cubicBezTo>
                      <a:cubicBezTo>
                        <a:pt x="110324" y="61802"/>
                        <a:pt x="117880" y="71330"/>
                        <a:pt x="111043" y="79600"/>
                      </a:cubicBezTo>
                      <a:cubicBezTo>
                        <a:pt x="101748" y="83255"/>
                        <a:pt x="92692" y="77503"/>
                        <a:pt x="83697" y="75645"/>
                      </a:cubicBezTo>
                      <a:cubicBezTo>
                        <a:pt x="57789" y="68094"/>
                        <a:pt x="31822" y="83495"/>
                        <a:pt x="5855" y="80679"/>
                      </a:cubicBezTo>
                      <a:cubicBezTo>
                        <a:pt x="-2901" y="59945"/>
                        <a:pt x="33082" y="61263"/>
                        <a:pt x="45855" y="56889"/>
                      </a:cubicBezTo>
                      <a:cubicBezTo>
                        <a:pt x="48734" y="49698"/>
                        <a:pt x="51073" y="42267"/>
                        <a:pt x="52872" y="34716"/>
                      </a:cubicBezTo>
                      <a:cubicBezTo>
                        <a:pt x="46575" y="26686"/>
                        <a:pt x="36080" y="23810"/>
                        <a:pt x="29843" y="15720"/>
                      </a:cubicBezTo>
                      <a:close/>
                    </a:path>
                  </a:pathLst>
                </a:custGeom>
                <a:solidFill>
                  <a:srgbClr val="004694"/>
                </a:solidFill>
                <a:ln w="9525"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C7DD9060-B1FC-4789-89E3-EEB2B1888D9D}"/>
                    </a:ext>
                  </a:extLst>
                </p:cNvPr>
                <p:cNvSpPr/>
                <p:nvPr/>
              </p:nvSpPr>
              <p:spPr>
                <a:xfrm>
                  <a:off x="2014622" y="5988950"/>
                  <a:ext cx="89956" cy="77902"/>
                </a:xfrm>
                <a:custGeom>
                  <a:avLst/>
                  <a:gdLst>
                    <a:gd name="connsiteX0" fmla="*/ 17279 w 89955"/>
                    <a:gd name="connsiteY0" fmla="*/ 8418 h 77902"/>
                    <a:gd name="connsiteX1" fmla="*/ 81927 w 89955"/>
                    <a:gd name="connsiteY1" fmla="*/ 30650 h 77902"/>
                    <a:gd name="connsiteX2" fmla="*/ 63397 w 89955"/>
                    <a:gd name="connsiteY2" fmla="*/ 77870 h 77902"/>
                    <a:gd name="connsiteX3" fmla="*/ 10023 w 89955"/>
                    <a:gd name="connsiteY3" fmla="*/ 47968 h 77902"/>
                    <a:gd name="connsiteX4" fmla="*/ 17279 w 89955"/>
                    <a:gd name="connsiteY4" fmla="*/ 8418 h 77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77902">
                      <a:moveTo>
                        <a:pt x="17279" y="8418"/>
                      </a:moveTo>
                      <a:cubicBezTo>
                        <a:pt x="40188" y="-3867"/>
                        <a:pt x="65555" y="15249"/>
                        <a:pt x="81927" y="30650"/>
                      </a:cubicBezTo>
                      <a:cubicBezTo>
                        <a:pt x="99019" y="46050"/>
                        <a:pt x="86065" y="78110"/>
                        <a:pt x="63397" y="77870"/>
                      </a:cubicBezTo>
                      <a:cubicBezTo>
                        <a:pt x="42527" y="76312"/>
                        <a:pt x="23396" y="63488"/>
                        <a:pt x="10023" y="47968"/>
                      </a:cubicBezTo>
                      <a:cubicBezTo>
                        <a:pt x="-532" y="36043"/>
                        <a:pt x="5225" y="16987"/>
                        <a:pt x="17279" y="8418"/>
                      </a:cubicBezTo>
                      <a:close/>
                    </a:path>
                  </a:pathLst>
                </a:custGeom>
                <a:solidFill>
                  <a:srgbClr val="004694"/>
                </a:solidFill>
                <a:ln w="9525"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A587BB2E-0E62-48E4-BDE3-AF212EC852B9}"/>
                    </a:ext>
                  </a:extLst>
                </p:cNvPr>
                <p:cNvSpPr/>
                <p:nvPr/>
              </p:nvSpPr>
              <p:spPr>
                <a:xfrm>
                  <a:off x="1586789" y="6016300"/>
                  <a:ext cx="23988" cy="29962"/>
                </a:xfrm>
                <a:custGeom>
                  <a:avLst/>
                  <a:gdLst>
                    <a:gd name="connsiteX0" fmla="*/ 4569 w 23988"/>
                    <a:gd name="connsiteY0" fmla="*/ 30626 h 29962"/>
                    <a:gd name="connsiteX1" fmla="*/ 18662 w 23988"/>
                    <a:gd name="connsiteY1" fmla="*/ 10191 h 29962"/>
                    <a:gd name="connsiteX2" fmla="*/ 4569 w 23988"/>
                    <a:gd name="connsiteY2" fmla="*/ 30626 h 29962"/>
                  </a:gdLst>
                  <a:ahLst/>
                  <a:cxnLst>
                    <a:cxn ang="0">
                      <a:pos x="connsiteX0" y="connsiteY0"/>
                    </a:cxn>
                    <a:cxn ang="0">
                      <a:pos x="connsiteX1" y="connsiteY1"/>
                    </a:cxn>
                    <a:cxn ang="0">
                      <a:pos x="connsiteX2" y="connsiteY2"/>
                    </a:cxn>
                  </a:cxnLst>
                  <a:rect l="l" t="t" r="r" b="b"/>
                  <a:pathLst>
                    <a:path w="23988" h="29962">
                      <a:moveTo>
                        <a:pt x="4569" y="30626"/>
                      </a:moveTo>
                      <a:cubicBezTo>
                        <a:pt x="3969" y="22356"/>
                        <a:pt x="7028" y="-7966"/>
                        <a:pt x="18662" y="10191"/>
                      </a:cubicBezTo>
                      <a:cubicBezTo>
                        <a:pt x="29757" y="19600"/>
                        <a:pt x="10866" y="26790"/>
                        <a:pt x="4569" y="30626"/>
                      </a:cubicBezTo>
                      <a:close/>
                    </a:path>
                  </a:pathLst>
                </a:custGeom>
                <a:solidFill>
                  <a:srgbClr val="004694"/>
                </a:solidFill>
                <a:ln w="9525"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AE916BF0-B6C5-4DE0-BB4D-8897B8CDC41C}"/>
                    </a:ext>
                  </a:extLst>
                </p:cNvPr>
                <p:cNvSpPr/>
                <p:nvPr/>
              </p:nvSpPr>
              <p:spPr>
                <a:xfrm>
                  <a:off x="1604852" y="6018221"/>
                  <a:ext cx="59970" cy="83895"/>
                </a:xfrm>
                <a:custGeom>
                  <a:avLst/>
                  <a:gdLst>
                    <a:gd name="connsiteX0" fmla="*/ 15712 w 59970"/>
                    <a:gd name="connsiteY0" fmla="*/ 26067 h 83894"/>
                    <a:gd name="connsiteX1" fmla="*/ 51035 w 59970"/>
                    <a:gd name="connsiteY1" fmla="*/ 4494 h 83894"/>
                    <a:gd name="connsiteX2" fmla="*/ 37721 w 59970"/>
                    <a:gd name="connsiteY2" fmla="*/ 24809 h 83894"/>
                    <a:gd name="connsiteX3" fmla="*/ 61230 w 59970"/>
                    <a:gd name="connsiteY3" fmla="*/ 30921 h 83894"/>
                    <a:gd name="connsiteX4" fmla="*/ 44078 w 59970"/>
                    <a:gd name="connsiteY4" fmla="*/ 37213 h 83894"/>
                    <a:gd name="connsiteX5" fmla="*/ 36162 w 59970"/>
                    <a:gd name="connsiteY5" fmla="*/ 80599 h 83894"/>
                    <a:gd name="connsiteX6" fmla="*/ 4498 w 59970"/>
                    <a:gd name="connsiteY6" fmla="*/ 72689 h 83894"/>
                    <a:gd name="connsiteX7" fmla="*/ 36402 w 59970"/>
                    <a:gd name="connsiteY7" fmla="*/ 44644 h 83894"/>
                    <a:gd name="connsiteX8" fmla="*/ 10315 w 59970"/>
                    <a:gd name="connsiteY8" fmla="*/ 41588 h 83894"/>
                    <a:gd name="connsiteX9" fmla="*/ 30045 w 59970"/>
                    <a:gd name="connsiteY9" fmla="*/ 19236 h 83894"/>
                    <a:gd name="connsiteX10" fmla="*/ 15712 w 59970"/>
                    <a:gd name="connsiteY10" fmla="*/ 26067 h 8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70" h="83894">
                      <a:moveTo>
                        <a:pt x="15712" y="26067"/>
                      </a:moveTo>
                      <a:cubicBezTo>
                        <a:pt x="11454" y="7191"/>
                        <a:pt x="40360" y="10846"/>
                        <a:pt x="51035" y="4494"/>
                      </a:cubicBezTo>
                      <a:cubicBezTo>
                        <a:pt x="47737" y="9588"/>
                        <a:pt x="41080" y="19715"/>
                        <a:pt x="37721" y="24809"/>
                      </a:cubicBezTo>
                      <a:cubicBezTo>
                        <a:pt x="48456" y="20734"/>
                        <a:pt x="56252" y="22771"/>
                        <a:pt x="61230" y="30921"/>
                      </a:cubicBezTo>
                      <a:cubicBezTo>
                        <a:pt x="56912" y="32479"/>
                        <a:pt x="48336" y="35655"/>
                        <a:pt x="44078" y="37213"/>
                      </a:cubicBezTo>
                      <a:cubicBezTo>
                        <a:pt x="45518" y="52194"/>
                        <a:pt x="46537" y="68254"/>
                        <a:pt x="36162" y="80599"/>
                      </a:cubicBezTo>
                      <a:cubicBezTo>
                        <a:pt x="25487" y="78262"/>
                        <a:pt x="14933" y="75745"/>
                        <a:pt x="4498" y="72689"/>
                      </a:cubicBezTo>
                      <a:cubicBezTo>
                        <a:pt x="20690" y="70112"/>
                        <a:pt x="39940" y="65498"/>
                        <a:pt x="36402" y="44644"/>
                      </a:cubicBezTo>
                      <a:cubicBezTo>
                        <a:pt x="27646" y="43685"/>
                        <a:pt x="18951" y="42666"/>
                        <a:pt x="10315" y="41588"/>
                      </a:cubicBezTo>
                      <a:cubicBezTo>
                        <a:pt x="15232" y="30741"/>
                        <a:pt x="38201" y="35116"/>
                        <a:pt x="30045" y="19236"/>
                      </a:cubicBezTo>
                      <a:cubicBezTo>
                        <a:pt x="26447" y="20974"/>
                        <a:pt x="19251" y="24389"/>
                        <a:pt x="15712" y="26067"/>
                      </a:cubicBezTo>
                      <a:close/>
                    </a:path>
                  </a:pathLst>
                </a:custGeom>
                <a:solidFill>
                  <a:srgbClr val="004694"/>
                </a:solidFill>
                <a:ln w="9525"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B4ED7BE0-1AE9-4793-AC9A-115E7F1A0135}"/>
                    </a:ext>
                  </a:extLst>
                </p:cNvPr>
                <p:cNvSpPr/>
                <p:nvPr/>
              </p:nvSpPr>
              <p:spPr>
                <a:xfrm>
                  <a:off x="655039" y="6216512"/>
                  <a:ext cx="47976" cy="53932"/>
                </a:xfrm>
                <a:custGeom>
                  <a:avLst/>
                  <a:gdLst>
                    <a:gd name="connsiteX0" fmla="*/ 4498 w 47976"/>
                    <a:gd name="connsiteY0" fmla="*/ 52914 h 53932"/>
                    <a:gd name="connsiteX1" fmla="*/ 20630 w 47976"/>
                    <a:gd name="connsiteY1" fmla="*/ 4494 h 53932"/>
                    <a:gd name="connsiteX2" fmla="*/ 49236 w 47976"/>
                    <a:gd name="connsiteY2" fmla="*/ 29004 h 53932"/>
                    <a:gd name="connsiteX3" fmla="*/ 4498 w 47976"/>
                    <a:gd name="connsiteY3" fmla="*/ 52914 h 53932"/>
                  </a:gdLst>
                  <a:ahLst/>
                  <a:cxnLst>
                    <a:cxn ang="0">
                      <a:pos x="connsiteX0" y="connsiteY0"/>
                    </a:cxn>
                    <a:cxn ang="0">
                      <a:pos x="connsiteX1" y="connsiteY1"/>
                    </a:cxn>
                    <a:cxn ang="0">
                      <a:pos x="connsiteX2" y="connsiteY2"/>
                    </a:cxn>
                    <a:cxn ang="0">
                      <a:pos x="connsiteX3" y="connsiteY3"/>
                    </a:cxn>
                  </a:cxnLst>
                  <a:rect l="l" t="t" r="r" b="b"/>
                  <a:pathLst>
                    <a:path w="47976" h="53932">
                      <a:moveTo>
                        <a:pt x="4498" y="52914"/>
                      </a:moveTo>
                      <a:cubicBezTo>
                        <a:pt x="8996" y="36494"/>
                        <a:pt x="14693" y="20434"/>
                        <a:pt x="20630" y="4494"/>
                      </a:cubicBezTo>
                      <a:cubicBezTo>
                        <a:pt x="30045" y="12764"/>
                        <a:pt x="39700" y="20794"/>
                        <a:pt x="49236" y="29004"/>
                      </a:cubicBezTo>
                      <a:cubicBezTo>
                        <a:pt x="34303" y="36914"/>
                        <a:pt x="19370" y="44944"/>
                        <a:pt x="4498" y="52914"/>
                      </a:cubicBezTo>
                      <a:close/>
                    </a:path>
                  </a:pathLst>
                </a:custGeom>
                <a:solidFill>
                  <a:srgbClr val="004694"/>
                </a:solidFill>
                <a:ln w="9525"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F28F8927-D5FA-4AD5-A948-86209E7EA9CE}"/>
                    </a:ext>
                  </a:extLst>
                </p:cNvPr>
                <p:cNvSpPr/>
                <p:nvPr/>
              </p:nvSpPr>
              <p:spPr>
                <a:xfrm>
                  <a:off x="1172583" y="6404515"/>
                  <a:ext cx="41979" cy="47940"/>
                </a:xfrm>
                <a:custGeom>
                  <a:avLst/>
                  <a:gdLst>
                    <a:gd name="connsiteX0" fmla="*/ 13075 w 41979"/>
                    <a:gd name="connsiteY0" fmla="*/ 6214 h 47939"/>
                    <a:gd name="connsiteX1" fmla="*/ 36883 w 41979"/>
                    <a:gd name="connsiteY1" fmla="*/ 35038 h 47939"/>
                    <a:gd name="connsiteX2" fmla="*/ 7977 w 41979"/>
                    <a:gd name="connsiteY2" fmla="*/ 39292 h 47939"/>
                    <a:gd name="connsiteX3" fmla="*/ 13075 w 41979"/>
                    <a:gd name="connsiteY3" fmla="*/ 6214 h 47939"/>
                  </a:gdLst>
                  <a:ahLst/>
                  <a:cxnLst>
                    <a:cxn ang="0">
                      <a:pos x="connsiteX0" y="connsiteY0"/>
                    </a:cxn>
                    <a:cxn ang="0">
                      <a:pos x="connsiteX1" y="connsiteY1"/>
                    </a:cxn>
                    <a:cxn ang="0">
                      <a:pos x="connsiteX2" y="connsiteY2"/>
                    </a:cxn>
                    <a:cxn ang="0">
                      <a:pos x="connsiteX3" y="connsiteY3"/>
                    </a:cxn>
                  </a:cxnLst>
                  <a:rect l="l" t="t" r="r" b="b"/>
                  <a:pathLst>
                    <a:path w="41979" h="47939">
                      <a:moveTo>
                        <a:pt x="13075" y="6214"/>
                      </a:moveTo>
                      <a:cubicBezTo>
                        <a:pt x="30766" y="-1816"/>
                        <a:pt x="43300" y="20057"/>
                        <a:pt x="36883" y="35038"/>
                      </a:cubicBezTo>
                      <a:cubicBezTo>
                        <a:pt x="34064" y="47982"/>
                        <a:pt x="14034" y="50978"/>
                        <a:pt x="7977" y="39292"/>
                      </a:cubicBezTo>
                      <a:cubicBezTo>
                        <a:pt x="2700" y="29225"/>
                        <a:pt x="2700" y="13225"/>
                        <a:pt x="13075" y="6214"/>
                      </a:cubicBezTo>
                      <a:close/>
                    </a:path>
                  </a:pathLst>
                </a:custGeom>
                <a:solidFill>
                  <a:srgbClr val="004694"/>
                </a:solidFill>
                <a:ln w="9525"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3C8CF640-156A-4236-A2F4-715F6EA2EAAF}"/>
                    </a:ext>
                  </a:extLst>
                </p:cNvPr>
                <p:cNvSpPr/>
                <p:nvPr/>
              </p:nvSpPr>
              <p:spPr>
                <a:xfrm>
                  <a:off x="1295944" y="6419118"/>
                  <a:ext cx="41979" cy="47940"/>
                </a:xfrm>
                <a:custGeom>
                  <a:avLst/>
                  <a:gdLst>
                    <a:gd name="connsiteX0" fmla="*/ 4498 w 41979"/>
                    <a:gd name="connsiteY0" fmla="*/ 44285 h 47939"/>
                    <a:gd name="connsiteX1" fmla="*/ 38381 w 41979"/>
                    <a:gd name="connsiteY1" fmla="*/ 4494 h 47939"/>
                    <a:gd name="connsiteX2" fmla="*/ 38381 w 41979"/>
                    <a:gd name="connsiteY2" fmla="*/ 44464 h 47939"/>
                    <a:gd name="connsiteX3" fmla="*/ 4498 w 41979"/>
                    <a:gd name="connsiteY3" fmla="*/ 44285 h 47939"/>
                  </a:gdLst>
                  <a:ahLst/>
                  <a:cxnLst>
                    <a:cxn ang="0">
                      <a:pos x="connsiteX0" y="connsiteY0"/>
                    </a:cxn>
                    <a:cxn ang="0">
                      <a:pos x="connsiteX1" y="connsiteY1"/>
                    </a:cxn>
                    <a:cxn ang="0">
                      <a:pos x="connsiteX2" y="connsiteY2"/>
                    </a:cxn>
                    <a:cxn ang="0">
                      <a:pos x="connsiteX3" y="connsiteY3"/>
                    </a:cxn>
                  </a:cxnLst>
                  <a:rect l="l" t="t" r="r" b="b"/>
                  <a:pathLst>
                    <a:path w="41979" h="47939">
                      <a:moveTo>
                        <a:pt x="4498" y="44285"/>
                      </a:moveTo>
                      <a:cubicBezTo>
                        <a:pt x="15832" y="31041"/>
                        <a:pt x="27047" y="17738"/>
                        <a:pt x="38381" y="4494"/>
                      </a:cubicBezTo>
                      <a:cubicBezTo>
                        <a:pt x="38381" y="17798"/>
                        <a:pt x="38381" y="31101"/>
                        <a:pt x="38381" y="44464"/>
                      </a:cubicBezTo>
                      <a:cubicBezTo>
                        <a:pt x="27047" y="44404"/>
                        <a:pt x="15772" y="44344"/>
                        <a:pt x="4498" y="44285"/>
                      </a:cubicBezTo>
                      <a:close/>
                    </a:path>
                  </a:pathLst>
                </a:custGeom>
                <a:solidFill>
                  <a:srgbClr val="004694"/>
                </a:solidFill>
                <a:ln w="9525"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DD73EB54-C6B4-4B01-8165-DBAB4EC8F435}"/>
                    </a:ext>
                  </a:extLst>
                </p:cNvPr>
                <p:cNvSpPr/>
                <p:nvPr/>
              </p:nvSpPr>
              <p:spPr>
                <a:xfrm>
                  <a:off x="1073214" y="6047285"/>
                  <a:ext cx="5997" cy="5992"/>
                </a:xfrm>
                <a:custGeom>
                  <a:avLst/>
                  <a:gdLst>
                    <a:gd name="connsiteX0" fmla="*/ 4498 w 5997"/>
                    <a:gd name="connsiteY0" fmla="*/ 4494 h 5992"/>
                    <a:gd name="connsiteX1" fmla="*/ 4498 w 5997"/>
                    <a:gd name="connsiteY1" fmla="*/ 4494 h 5992"/>
                  </a:gdLst>
                  <a:ahLst/>
                  <a:cxnLst>
                    <a:cxn ang="0">
                      <a:pos x="connsiteX0" y="connsiteY0"/>
                    </a:cxn>
                    <a:cxn ang="0">
                      <a:pos x="connsiteX1" y="connsiteY1"/>
                    </a:cxn>
                  </a:cxnLst>
                  <a:rect l="l" t="t" r="r" b="b"/>
                  <a:pathLst>
                    <a:path w="5997" h="5992">
                      <a:moveTo>
                        <a:pt x="4498" y="4494"/>
                      </a:moveTo>
                      <a:cubicBezTo>
                        <a:pt x="7736" y="7191"/>
                        <a:pt x="7736" y="7191"/>
                        <a:pt x="4498" y="4494"/>
                      </a:cubicBezTo>
                      <a:close/>
                    </a:path>
                  </a:pathLst>
                </a:custGeom>
                <a:solidFill>
                  <a:srgbClr val="6892C0"/>
                </a:solidFill>
                <a:ln w="9525" cap="flat">
                  <a:noFill/>
                  <a:prstDash val="solid"/>
                  <a:miter/>
                </a:ln>
              </p:spPr>
              <p:txBody>
                <a:bodyPr rtlCol="0" anchor="ctr"/>
                <a:lstStyle/>
                <a:p>
                  <a:endParaRPr lang="zh-CN" altLang="en-US"/>
                </a:p>
              </p:txBody>
            </p:sp>
          </p:grpSp>
          <p:grpSp>
            <p:nvGrpSpPr>
              <p:cNvPr id="68" name="组合 67">
                <a:extLst>
                  <a:ext uri="{FF2B5EF4-FFF2-40B4-BE49-F238E27FC236}">
                    <a16:creationId xmlns:a16="http://schemas.microsoft.com/office/drawing/2014/main" id="{073DD362-3178-4C20-9364-2D34B7E1B1B0}"/>
                  </a:ext>
                </a:extLst>
              </p:cNvPr>
              <p:cNvGrpSpPr/>
              <p:nvPr/>
            </p:nvGrpSpPr>
            <p:grpSpPr>
              <a:xfrm>
                <a:off x="3924237" y="3413669"/>
                <a:ext cx="404729" cy="404421"/>
                <a:chOff x="100432" y="4373552"/>
                <a:chExt cx="2326855" cy="2325082"/>
              </a:xfrm>
            </p:grpSpPr>
            <p:sp>
              <p:nvSpPr>
                <p:cNvPr id="69" name="任意多边形: 形状 68">
                  <a:extLst>
                    <a:ext uri="{FF2B5EF4-FFF2-40B4-BE49-F238E27FC236}">
                      <a16:creationId xmlns:a16="http://schemas.microsoft.com/office/drawing/2014/main" id="{043E285E-F466-4F2B-9916-9EDA2B68BE06}"/>
                    </a:ext>
                  </a:extLst>
                </p:cNvPr>
                <p:cNvSpPr/>
                <p:nvPr/>
              </p:nvSpPr>
              <p:spPr>
                <a:xfrm>
                  <a:off x="100432" y="4373552"/>
                  <a:ext cx="2326855" cy="2325082"/>
                </a:xfrm>
                <a:custGeom>
                  <a:avLst/>
                  <a:gdLst>
                    <a:gd name="connsiteX0" fmla="*/ 497155 w 2326854"/>
                    <a:gd name="connsiteY0" fmla="*/ 214924 h 2325081"/>
                    <a:gd name="connsiteX1" fmla="*/ 1161748 w 2326854"/>
                    <a:gd name="connsiteY1" fmla="*/ 4528 h 2325081"/>
                    <a:gd name="connsiteX2" fmla="*/ 1718094 w 2326854"/>
                    <a:gd name="connsiteY2" fmla="*/ 143613 h 2325081"/>
                    <a:gd name="connsiteX3" fmla="*/ 2162656 w 2326854"/>
                    <a:gd name="connsiteY3" fmla="*/ 568900 h 2325081"/>
                    <a:gd name="connsiteX4" fmla="*/ 2326195 w 2326854"/>
                    <a:gd name="connsiteY4" fmla="*/ 1154784 h 2325081"/>
                    <a:gd name="connsiteX5" fmla="*/ 2179088 w 2326854"/>
                    <a:gd name="connsiteY5" fmla="*/ 1728145 h 2325081"/>
                    <a:gd name="connsiteX6" fmla="*/ 1837976 w 2326854"/>
                    <a:gd name="connsiteY6" fmla="*/ 2107169 h 2325081"/>
                    <a:gd name="connsiteX7" fmla="*/ 1354074 w 2326854"/>
                    <a:gd name="connsiteY7" fmla="*/ 2305880 h 2325081"/>
                    <a:gd name="connsiteX8" fmla="*/ 1206126 w 2326854"/>
                    <a:gd name="connsiteY8" fmla="*/ 2323677 h 2325081"/>
                    <a:gd name="connsiteX9" fmla="*/ 1123427 w 2326854"/>
                    <a:gd name="connsiteY9" fmla="*/ 2323677 h 2325081"/>
                    <a:gd name="connsiteX10" fmla="*/ 976140 w 2326854"/>
                    <a:gd name="connsiteY10" fmla="*/ 2305820 h 2325081"/>
                    <a:gd name="connsiteX11" fmla="*/ 407559 w 2326854"/>
                    <a:gd name="connsiteY11" fmla="*/ 2040652 h 2325081"/>
                    <a:gd name="connsiteX12" fmla="*/ 59911 w 2326854"/>
                    <a:gd name="connsiteY12" fmla="*/ 1518588 h 2325081"/>
                    <a:gd name="connsiteX13" fmla="*/ 4498 w 2326854"/>
                    <a:gd name="connsiteY13" fmla="*/ 1216926 h 2325081"/>
                    <a:gd name="connsiteX14" fmla="*/ 4498 w 2326854"/>
                    <a:gd name="connsiteY14" fmla="*/ 1121226 h 2325081"/>
                    <a:gd name="connsiteX15" fmla="*/ 89476 w 2326854"/>
                    <a:gd name="connsiteY15" fmla="*/ 725603 h 2325081"/>
                    <a:gd name="connsiteX16" fmla="*/ 497155 w 2326854"/>
                    <a:gd name="connsiteY16" fmla="*/ 214924 h 2325081"/>
                    <a:gd name="connsiteX17" fmla="*/ 1050863 w 2326854"/>
                    <a:gd name="connsiteY17" fmla="*/ 32693 h 2325081"/>
                    <a:gd name="connsiteX18" fmla="*/ 669810 w 2326854"/>
                    <a:gd name="connsiteY18" fmla="*/ 141456 h 2325081"/>
                    <a:gd name="connsiteX19" fmla="*/ 188907 w 2326854"/>
                    <a:gd name="connsiteY19" fmla="*/ 583881 h 2325081"/>
                    <a:gd name="connsiteX20" fmla="*/ 30825 w 2326854"/>
                    <a:gd name="connsiteY20" fmla="*/ 1203383 h 2325081"/>
                    <a:gd name="connsiteX21" fmla="*/ 205879 w 2326854"/>
                    <a:gd name="connsiteY21" fmla="*/ 1769073 h 2325081"/>
                    <a:gd name="connsiteX22" fmla="*/ 711490 w 2326854"/>
                    <a:gd name="connsiteY22" fmla="*/ 2203228 h 2325081"/>
                    <a:gd name="connsiteX23" fmla="*/ 1304958 w 2326854"/>
                    <a:gd name="connsiteY23" fmla="*/ 2290659 h 2325081"/>
                    <a:gd name="connsiteX24" fmla="*/ 1841394 w 2326854"/>
                    <a:gd name="connsiteY24" fmla="*/ 2079424 h 2325081"/>
                    <a:gd name="connsiteX25" fmla="*/ 2162416 w 2326854"/>
                    <a:gd name="connsiteY25" fmla="*/ 1718017 h 2325081"/>
                    <a:gd name="connsiteX26" fmla="*/ 2307425 w 2326854"/>
                    <a:gd name="connsiteY26" fmla="*/ 1155324 h 2325081"/>
                    <a:gd name="connsiteX27" fmla="*/ 2120437 w 2326854"/>
                    <a:gd name="connsiteY27" fmla="*/ 538578 h 2325081"/>
                    <a:gd name="connsiteX28" fmla="*/ 1634016 w 2326854"/>
                    <a:gd name="connsiteY28" fmla="*/ 125516 h 2325081"/>
                    <a:gd name="connsiteX29" fmla="*/ 1050863 w 2326854"/>
                    <a:gd name="connsiteY29" fmla="*/ 32693 h 23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26854" h="2325081">
                      <a:moveTo>
                        <a:pt x="497155" y="214924"/>
                      </a:moveTo>
                      <a:cubicBezTo>
                        <a:pt x="690020" y="78775"/>
                        <a:pt x="925525" y="3869"/>
                        <a:pt x="1161748" y="4528"/>
                      </a:cubicBezTo>
                      <a:cubicBezTo>
                        <a:pt x="1354973" y="3030"/>
                        <a:pt x="1548318" y="51509"/>
                        <a:pt x="1718094" y="143613"/>
                      </a:cubicBezTo>
                      <a:cubicBezTo>
                        <a:pt x="1900885" y="242190"/>
                        <a:pt x="2056148" y="390743"/>
                        <a:pt x="2162656" y="568900"/>
                      </a:cubicBezTo>
                      <a:cubicBezTo>
                        <a:pt x="2268384" y="744839"/>
                        <a:pt x="2325835" y="949542"/>
                        <a:pt x="2326195" y="1154784"/>
                      </a:cubicBezTo>
                      <a:cubicBezTo>
                        <a:pt x="2328474" y="1354394"/>
                        <a:pt x="2277080" y="1554243"/>
                        <a:pt x="2179088" y="1728145"/>
                      </a:cubicBezTo>
                      <a:cubicBezTo>
                        <a:pt x="2095309" y="1877597"/>
                        <a:pt x="1977827" y="2007993"/>
                        <a:pt x="1837976" y="2107169"/>
                      </a:cubicBezTo>
                      <a:cubicBezTo>
                        <a:pt x="1694706" y="2209161"/>
                        <a:pt x="1527748" y="2277775"/>
                        <a:pt x="1354074" y="2305880"/>
                      </a:cubicBezTo>
                      <a:cubicBezTo>
                        <a:pt x="1305018" y="2314209"/>
                        <a:pt x="1255362" y="2317145"/>
                        <a:pt x="1206126" y="2323677"/>
                      </a:cubicBezTo>
                      <a:lnTo>
                        <a:pt x="1123427" y="2323677"/>
                      </a:lnTo>
                      <a:cubicBezTo>
                        <a:pt x="1074431" y="2316906"/>
                        <a:pt x="1024896" y="2314209"/>
                        <a:pt x="976140" y="2305820"/>
                      </a:cubicBezTo>
                      <a:cubicBezTo>
                        <a:pt x="766903" y="2272082"/>
                        <a:pt x="567921" y="2178959"/>
                        <a:pt x="407559" y="2040652"/>
                      </a:cubicBezTo>
                      <a:cubicBezTo>
                        <a:pt x="246779" y="1902766"/>
                        <a:pt x="124619" y="1720294"/>
                        <a:pt x="59911" y="1518588"/>
                      </a:cubicBezTo>
                      <a:cubicBezTo>
                        <a:pt x="27706" y="1421150"/>
                        <a:pt x="11095" y="1319218"/>
                        <a:pt x="4498" y="1216926"/>
                      </a:cubicBezTo>
                      <a:lnTo>
                        <a:pt x="4498" y="1121226"/>
                      </a:lnTo>
                      <a:cubicBezTo>
                        <a:pt x="9895" y="985796"/>
                        <a:pt x="37961" y="851085"/>
                        <a:pt x="89476" y="725603"/>
                      </a:cubicBezTo>
                      <a:cubicBezTo>
                        <a:pt x="172715" y="521020"/>
                        <a:pt x="316284" y="341725"/>
                        <a:pt x="497155" y="214924"/>
                      </a:cubicBezTo>
                      <a:moveTo>
                        <a:pt x="1050863" y="32693"/>
                      </a:moveTo>
                      <a:cubicBezTo>
                        <a:pt x="918808" y="46236"/>
                        <a:pt x="789092" y="83089"/>
                        <a:pt x="669810" y="141456"/>
                      </a:cubicBezTo>
                      <a:cubicBezTo>
                        <a:pt x="470948" y="237935"/>
                        <a:pt x="301652" y="393919"/>
                        <a:pt x="188907" y="583881"/>
                      </a:cubicBezTo>
                      <a:cubicBezTo>
                        <a:pt x="77962" y="769468"/>
                        <a:pt x="22609" y="987414"/>
                        <a:pt x="30825" y="1203383"/>
                      </a:cubicBezTo>
                      <a:cubicBezTo>
                        <a:pt x="37482" y="1403053"/>
                        <a:pt x="98532" y="1600505"/>
                        <a:pt x="205879" y="1769073"/>
                      </a:cubicBezTo>
                      <a:cubicBezTo>
                        <a:pt x="326359" y="1959634"/>
                        <a:pt x="504712" y="2113042"/>
                        <a:pt x="711490" y="2203228"/>
                      </a:cubicBezTo>
                      <a:cubicBezTo>
                        <a:pt x="896739" y="2284846"/>
                        <a:pt x="1104057" y="2314868"/>
                        <a:pt x="1304958" y="2290659"/>
                      </a:cubicBezTo>
                      <a:cubicBezTo>
                        <a:pt x="1498003" y="2268007"/>
                        <a:pt x="1684691" y="2194360"/>
                        <a:pt x="1841394" y="2079424"/>
                      </a:cubicBezTo>
                      <a:cubicBezTo>
                        <a:pt x="1972549" y="1983604"/>
                        <a:pt x="2082895" y="1859560"/>
                        <a:pt x="2162416" y="1718017"/>
                      </a:cubicBezTo>
                      <a:cubicBezTo>
                        <a:pt x="2258788" y="1547352"/>
                        <a:pt x="2309464" y="1351278"/>
                        <a:pt x="2307425" y="1155324"/>
                      </a:cubicBezTo>
                      <a:cubicBezTo>
                        <a:pt x="2307005" y="937377"/>
                        <a:pt x="2240857" y="720210"/>
                        <a:pt x="2120437" y="538578"/>
                      </a:cubicBezTo>
                      <a:cubicBezTo>
                        <a:pt x="2001815" y="358504"/>
                        <a:pt x="1831019" y="213366"/>
                        <a:pt x="1634016" y="125516"/>
                      </a:cubicBezTo>
                      <a:cubicBezTo>
                        <a:pt x="1452305" y="43959"/>
                        <a:pt x="1248945" y="12079"/>
                        <a:pt x="1050863" y="32693"/>
                      </a:cubicBezTo>
                      <a:close/>
                    </a:path>
                  </a:pathLst>
                </a:custGeom>
                <a:solidFill>
                  <a:srgbClr val="004694"/>
                </a:solidFill>
                <a:ln w="9525"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3D87DEFC-E302-4960-BE36-62DD53633858}"/>
                    </a:ext>
                  </a:extLst>
                </p:cNvPr>
                <p:cNvSpPr/>
                <p:nvPr/>
              </p:nvSpPr>
              <p:spPr>
                <a:xfrm>
                  <a:off x="150486" y="4423599"/>
                  <a:ext cx="2224905" cy="2223209"/>
                </a:xfrm>
                <a:custGeom>
                  <a:avLst/>
                  <a:gdLst>
                    <a:gd name="connsiteX0" fmla="*/ 1031454 w 2224905"/>
                    <a:gd name="connsiteY0" fmla="*/ 7634 h 2223209"/>
                    <a:gd name="connsiteX1" fmla="*/ 1611248 w 2224905"/>
                    <a:gd name="connsiteY1" fmla="*/ 120832 h 2223209"/>
                    <a:gd name="connsiteX2" fmla="*/ 2080038 w 2224905"/>
                    <a:gd name="connsiteY2" fmla="*/ 563137 h 2223209"/>
                    <a:gd name="connsiteX3" fmla="*/ 2225886 w 2224905"/>
                    <a:gd name="connsiteY3" fmla="*/ 1111209 h 2223209"/>
                    <a:gd name="connsiteX4" fmla="*/ 2072362 w 2224905"/>
                    <a:gd name="connsiteY4" fmla="*/ 1675341 h 2223209"/>
                    <a:gd name="connsiteX5" fmla="*/ 1655927 w 2224905"/>
                    <a:gd name="connsiteY5" fmla="*/ 2080852 h 2223209"/>
                    <a:gd name="connsiteX6" fmla="*/ 1117811 w 2224905"/>
                    <a:gd name="connsiteY6" fmla="*/ 2220537 h 2223209"/>
                    <a:gd name="connsiteX7" fmla="*/ 589231 w 2224905"/>
                    <a:gd name="connsiteY7" fmla="*/ 2088882 h 2223209"/>
                    <a:gd name="connsiteX8" fmla="*/ 119782 w 2224905"/>
                    <a:gd name="connsiteY8" fmla="*/ 1604810 h 2223209"/>
                    <a:gd name="connsiteX9" fmla="*/ 13155 w 2224905"/>
                    <a:gd name="connsiteY9" fmla="*/ 974041 h 2223209"/>
                    <a:gd name="connsiteX10" fmla="*/ 260713 w 2224905"/>
                    <a:gd name="connsiteY10" fmla="*/ 404576 h 2223209"/>
                    <a:gd name="connsiteX11" fmla="*/ 1031454 w 2224905"/>
                    <a:gd name="connsiteY11" fmla="*/ 7634 h 2223209"/>
                    <a:gd name="connsiteX12" fmla="*/ 1027196 w 2224905"/>
                    <a:gd name="connsiteY12" fmla="*/ 121731 h 2223209"/>
                    <a:gd name="connsiteX13" fmla="*/ 1026596 w 2224905"/>
                    <a:gd name="connsiteY13" fmla="*/ 177222 h 2223209"/>
                    <a:gd name="connsiteX14" fmla="*/ 1073793 w 2224905"/>
                    <a:gd name="connsiteY14" fmla="*/ 196817 h 2223209"/>
                    <a:gd name="connsiteX15" fmla="*/ 1073253 w 2224905"/>
                    <a:gd name="connsiteY15" fmla="*/ 221386 h 2223209"/>
                    <a:gd name="connsiteX16" fmla="*/ 1015742 w 2224905"/>
                    <a:gd name="connsiteY16" fmla="*/ 216352 h 2223209"/>
                    <a:gd name="connsiteX17" fmla="*/ 1017541 w 2224905"/>
                    <a:gd name="connsiteY17" fmla="*/ 241341 h 2223209"/>
                    <a:gd name="connsiteX18" fmla="*/ 1091364 w 2224905"/>
                    <a:gd name="connsiteY18" fmla="*/ 239843 h 2223209"/>
                    <a:gd name="connsiteX19" fmla="*/ 1101619 w 2224905"/>
                    <a:gd name="connsiteY19" fmla="*/ 185971 h 2223209"/>
                    <a:gd name="connsiteX20" fmla="*/ 1045487 w 2224905"/>
                    <a:gd name="connsiteY20" fmla="*/ 158046 h 2223209"/>
                    <a:gd name="connsiteX21" fmla="*/ 1069835 w 2224905"/>
                    <a:gd name="connsiteY21" fmla="*/ 132757 h 2223209"/>
                    <a:gd name="connsiteX22" fmla="*/ 1092744 w 2224905"/>
                    <a:gd name="connsiteY22" fmla="*/ 152652 h 2223209"/>
                    <a:gd name="connsiteX23" fmla="*/ 1095682 w 2224905"/>
                    <a:gd name="connsiteY23" fmla="*/ 116218 h 2223209"/>
                    <a:gd name="connsiteX24" fmla="*/ 1027196 w 2224905"/>
                    <a:gd name="connsiteY24" fmla="*/ 121731 h 2223209"/>
                    <a:gd name="connsiteX25" fmla="*/ 1169626 w 2224905"/>
                    <a:gd name="connsiteY25" fmla="*/ 120113 h 2223209"/>
                    <a:gd name="connsiteX26" fmla="*/ 1149176 w 2224905"/>
                    <a:gd name="connsiteY26" fmla="*/ 228038 h 2223209"/>
                    <a:gd name="connsiteX27" fmla="*/ 1231156 w 2224905"/>
                    <a:gd name="connsiteY27" fmla="*/ 246135 h 2223209"/>
                    <a:gd name="connsiteX28" fmla="*/ 1234634 w 2224905"/>
                    <a:gd name="connsiteY28" fmla="*/ 221686 h 2223209"/>
                    <a:gd name="connsiteX29" fmla="*/ 1172924 w 2224905"/>
                    <a:gd name="connsiteY29" fmla="*/ 210779 h 2223209"/>
                    <a:gd name="connsiteX30" fmla="*/ 1189836 w 2224905"/>
                    <a:gd name="connsiteY30" fmla="*/ 140008 h 2223209"/>
                    <a:gd name="connsiteX31" fmla="*/ 1231395 w 2224905"/>
                    <a:gd name="connsiteY31" fmla="*/ 162001 h 2223209"/>
                    <a:gd name="connsiteX32" fmla="*/ 1243869 w 2224905"/>
                    <a:gd name="connsiteY32" fmla="*/ 123349 h 2223209"/>
                    <a:gd name="connsiteX33" fmla="*/ 1169626 w 2224905"/>
                    <a:gd name="connsiteY33" fmla="*/ 120113 h 2223209"/>
                    <a:gd name="connsiteX34" fmla="*/ 854481 w 2224905"/>
                    <a:gd name="connsiteY34" fmla="*/ 143184 h 2223209"/>
                    <a:gd name="connsiteX35" fmla="*/ 885246 w 2224905"/>
                    <a:gd name="connsiteY35" fmla="*/ 274360 h 2223209"/>
                    <a:gd name="connsiteX36" fmla="*/ 913492 w 2224905"/>
                    <a:gd name="connsiteY36" fmla="*/ 268247 h 2223209"/>
                    <a:gd name="connsiteX37" fmla="*/ 899519 w 2224905"/>
                    <a:gd name="connsiteY37" fmla="*/ 208982 h 2223209"/>
                    <a:gd name="connsiteX38" fmla="*/ 942098 w 2224905"/>
                    <a:gd name="connsiteY38" fmla="*/ 198974 h 2223209"/>
                    <a:gd name="connsiteX39" fmla="*/ 940119 w 2224905"/>
                    <a:gd name="connsiteY39" fmla="*/ 184652 h 2223209"/>
                    <a:gd name="connsiteX40" fmla="*/ 896400 w 2224905"/>
                    <a:gd name="connsiteY40" fmla="*/ 194540 h 2223209"/>
                    <a:gd name="connsiteX41" fmla="*/ 887825 w 2224905"/>
                    <a:gd name="connsiteY41" fmla="*/ 158645 h 2223209"/>
                    <a:gd name="connsiteX42" fmla="*/ 929084 w 2224905"/>
                    <a:gd name="connsiteY42" fmla="*/ 148997 h 2223209"/>
                    <a:gd name="connsiteX43" fmla="*/ 924227 w 2224905"/>
                    <a:gd name="connsiteY43" fmla="*/ 127064 h 2223209"/>
                    <a:gd name="connsiteX44" fmla="*/ 854481 w 2224905"/>
                    <a:gd name="connsiteY44" fmla="*/ 143184 h 2223209"/>
                    <a:gd name="connsiteX45" fmla="*/ 1265699 w 2224905"/>
                    <a:gd name="connsiteY45" fmla="*/ 257461 h 2223209"/>
                    <a:gd name="connsiteX46" fmla="*/ 1294424 w 2224905"/>
                    <a:gd name="connsiteY46" fmla="*/ 263154 h 2223209"/>
                    <a:gd name="connsiteX47" fmla="*/ 1319672 w 2224905"/>
                    <a:gd name="connsiteY47" fmla="*/ 129761 h 2223209"/>
                    <a:gd name="connsiteX48" fmla="*/ 1290946 w 2224905"/>
                    <a:gd name="connsiteY48" fmla="*/ 125746 h 2223209"/>
                    <a:gd name="connsiteX49" fmla="*/ 1265699 w 2224905"/>
                    <a:gd name="connsiteY49" fmla="*/ 257461 h 2223209"/>
                    <a:gd name="connsiteX50" fmla="*/ 1370647 w 2224905"/>
                    <a:gd name="connsiteY50" fmla="*/ 142285 h 2223209"/>
                    <a:gd name="connsiteX51" fmla="*/ 1332086 w 2224905"/>
                    <a:gd name="connsiteY51" fmla="*/ 271124 h 2223209"/>
                    <a:gd name="connsiteX52" fmla="*/ 1408608 w 2224905"/>
                    <a:gd name="connsiteY52" fmla="*/ 294374 h 2223209"/>
                    <a:gd name="connsiteX53" fmla="*/ 1414905 w 2224905"/>
                    <a:gd name="connsiteY53" fmla="*/ 272262 h 2223209"/>
                    <a:gd name="connsiteX54" fmla="*/ 1366929 w 2224905"/>
                    <a:gd name="connsiteY54" fmla="*/ 258659 h 2223209"/>
                    <a:gd name="connsiteX55" fmla="*/ 1378383 w 2224905"/>
                    <a:gd name="connsiteY55" fmla="*/ 220667 h 2223209"/>
                    <a:gd name="connsiteX56" fmla="*/ 1426659 w 2224905"/>
                    <a:gd name="connsiteY56" fmla="*/ 235169 h 2223209"/>
                    <a:gd name="connsiteX57" fmla="*/ 1428998 w 2224905"/>
                    <a:gd name="connsiteY57" fmla="*/ 221626 h 2223209"/>
                    <a:gd name="connsiteX58" fmla="*/ 1382161 w 2224905"/>
                    <a:gd name="connsiteY58" fmla="*/ 208083 h 2223209"/>
                    <a:gd name="connsiteX59" fmla="*/ 1392356 w 2224905"/>
                    <a:gd name="connsiteY59" fmla="*/ 172068 h 2223209"/>
                    <a:gd name="connsiteX60" fmla="*/ 1438593 w 2224905"/>
                    <a:gd name="connsiteY60" fmla="*/ 185971 h 2223209"/>
                    <a:gd name="connsiteX61" fmla="*/ 1444950 w 2224905"/>
                    <a:gd name="connsiteY61" fmla="*/ 164218 h 2223209"/>
                    <a:gd name="connsiteX62" fmla="*/ 1370647 w 2224905"/>
                    <a:gd name="connsiteY62" fmla="*/ 142285 h 2223209"/>
                    <a:gd name="connsiteX63" fmla="*/ 760567 w 2224905"/>
                    <a:gd name="connsiteY63" fmla="*/ 173266 h 2223209"/>
                    <a:gd name="connsiteX64" fmla="*/ 713250 w 2224905"/>
                    <a:gd name="connsiteY64" fmla="*/ 224922 h 2223209"/>
                    <a:gd name="connsiteX65" fmla="*/ 744735 w 2224905"/>
                    <a:gd name="connsiteY65" fmla="*/ 298030 h 2223209"/>
                    <a:gd name="connsiteX66" fmla="*/ 838709 w 2224905"/>
                    <a:gd name="connsiteY66" fmla="*/ 263753 h 2223209"/>
                    <a:gd name="connsiteX67" fmla="*/ 819758 w 2224905"/>
                    <a:gd name="connsiteY67" fmla="*/ 192862 h 2223209"/>
                    <a:gd name="connsiteX68" fmla="*/ 760567 w 2224905"/>
                    <a:gd name="connsiteY68" fmla="*/ 173266 h 2223209"/>
                    <a:gd name="connsiteX69" fmla="*/ 1491667 w 2224905"/>
                    <a:gd name="connsiteY69" fmla="*/ 180038 h 2223209"/>
                    <a:gd name="connsiteX70" fmla="*/ 1434456 w 2224905"/>
                    <a:gd name="connsiteY70" fmla="*/ 303064 h 2223209"/>
                    <a:gd name="connsiteX71" fmla="*/ 1459583 w 2224905"/>
                    <a:gd name="connsiteY71" fmla="*/ 315168 h 2223209"/>
                    <a:gd name="connsiteX72" fmla="*/ 1493167 w 2224905"/>
                    <a:gd name="connsiteY72" fmla="*/ 242899 h 2223209"/>
                    <a:gd name="connsiteX73" fmla="*/ 1516975 w 2224905"/>
                    <a:gd name="connsiteY73" fmla="*/ 341056 h 2223209"/>
                    <a:gd name="connsiteX74" fmla="*/ 1529149 w 2224905"/>
                    <a:gd name="connsiteY74" fmla="*/ 344951 h 2223209"/>
                    <a:gd name="connsiteX75" fmla="*/ 1584622 w 2224905"/>
                    <a:gd name="connsiteY75" fmla="*/ 223843 h 2223209"/>
                    <a:gd name="connsiteX76" fmla="*/ 1558834 w 2224905"/>
                    <a:gd name="connsiteY76" fmla="*/ 212697 h 2223209"/>
                    <a:gd name="connsiteX77" fmla="*/ 1526510 w 2224905"/>
                    <a:gd name="connsiteY77" fmla="*/ 283468 h 2223209"/>
                    <a:gd name="connsiteX78" fmla="*/ 1504441 w 2224905"/>
                    <a:gd name="connsiteY78" fmla="*/ 194060 h 2223209"/>
                    <a:gd name="connsiteX79" fmla="*/ 1491667 w 2224905"/>
                    <a:gd name="connsiteY79" fmla="*/ 180038 h 2223209"/>
                    <a:gd name="connsiteX80" fmla="*/ 594569 w 2224905"/>
                    <a:gd name="connsiteY80" fmla="*/ 251588 h 2223209"/>
                    <a:gd name="connsiteX81" fmla="*/ 594629 w 2224905"/>
                    <a:gd name="connsiteY81" fmla="*/ 315288 h 2223209"/>
                    <a:gd name="connsiteX82" fmla="*/ 533939 w 2224905"/>
                    <a:gd name="connsiteY82" fmla="*/ 291079 h 2223209"/>
                    <a:gd name="connsiteX83" fmla="*/ 519126 w 2224905"/>
                    <a:gd name="connsiteY83" fmla="*/ 314569 h 2223209"/>
                    <a:gd name="connsiteX84" fmla="*/ 594209 w 2224905"/>
                    <a:gd name="connsiteY84" fmla="*/ 346449 h 2223209"/>
                    <a:gd name="connsiteX85" fmla="*/ 627313 w 2224905"/>
                    <a:gd name="connsiteY85" fmla="*/ 393730 h 2223209"/>
                    <a:gd name="connsiteX86" fmla="*/ 651241 w 2224905"/>
                    <a:gd name="connsiteY86" fmla="*/ 378209 h 2223209"/>
                    <a:gd name="connsiteX87" fmla="*/ 621616 w 2224905"/>
                    <a:gd name="connsiteY87" fmla="*/ 330869 h 2223209"/>
                    <a:gd name="connsiteX88" fmla="*/ 622455 w 2224905"/>
                    <a:gd name="connsiteY88" fmla="*/ 246914 h 2223209"/>
                    <a:gd name="connsiteX89" fmla="*/ 594569 w 2224905"/>
                    <a:gd name="connsiteY89" fmla="*/ 251588 h 2223209"/>
                    <a:gd name="connsiteX90" fmla="*/ 1575206 w 2224905"/>
                    <a:gd name="connsiteY90" fmla="*/ 356816 h 2223209"/>
                    <a:gd name="connsiteX91" fmla="*/ 1638835 w 2224905"/>
                    <a:gd name="connsiteY91" fmla="*/ 410748 h 2223209"/>
                    <a:gd name="connsiteX92" fmla="*/ 1652448 w 2224905"/>
                    <a:gd name="connsiteY92" fmla="*/ 391033 h 2223209"/>
                    <a:gd name="connsiteX93" fmla="*/ 1604712 w 2224905"/>
                    <a:gd name="connsiteY93" fmla="*/ 356816 h 2223209"/>
                    <a:gd name="connsiteX94" fmla="*/ 1657066 w 2224905"/>
                    <a:gd name="connsiteY94" fmla="*/ 298449 h 2223209"/>
                    <a:gd name="connsiteX95" fmla="*/ 1686571 w 2224905"/>
                    <a:gd name="connsiteY95" fmla="*/ 320322 h 2223209"/>
                    <a:gd name="connsiteX96" fmla="*/ 1679195 w 2224905"/>
                    <a:gd name="connsiteY96" fmla="*/ 340037 h 2223209"/>
                    <a:gd name="connsiteX97" fmla="*/ 1708821 w 2224905"/>
                    <a:gd name="connsiteY97" fmla="*/ 309655 h 2223209"/>
                    <a:gd name="connsiteX98" fmla="*/ 1645792 w 2224905"/>
                    <a:gd name="connsiteY98" fmla="*/ 270524 h 2223209"/>
                    <a:gd name="connsiteX99" fmla="*/ 1575206 w 2224905"/>
                    <a:gd name="connsiteY99" fmla="*/ 356816 h 2223209"/>
                    <a:gd name="connsiteX100" fmla="*/ 421374 w 2224905"/>
                    <a:gd name="connsiteY100" fmla="*/ 385280 h 2223209"/>
                    <a:gd name="connsiteX101" fmla="*/ 436007 w 2224905"/>
                    <a:gd name="connsiteY101" fmla="*/ 402359 h 2223209"/>
                    <a:gd name="connsiteX102" fmla="*/ 460415 w 2224905"/>
                    <a:gd name="connsiteY102" fmla="*/ 381385 h 2223209"/>
                    <a:gd name="connsiteX103" fmla="*/ 534898 w 2224905"/>
                    <a:gd name="connsiteY103" fmla="*/ 466538 h 2223209"/>
                    <a:gd name="connsiteX104" fmla="*/ 555588 w 2224905"/>
                    <a:gd name="connsiteY104" fmla="*/ 446404 h 2223209"/>
                    <a:gd name="connsiteX105" fmla="*/ 482424 w 2224905"/>
                    <a:gd name="connsiteY105" fmla="*/ 362269 h 2223209"/>
                    <a:gd name="connsiteX106" fmla="*/ 506412 w 2224905"/>
                    <a:gd name="connsiteY106" fmla="*/ 341835 h 2223209"/>
                    <a:gd name="connsiteX107" fmla="*/ 492259 w 2224905"/>
                    <a:gd name="connsiteY107" fmla="*/ 324277 h 2223209"/>
                    <a:gd name="connsiteX108" fmla="*/ 421374 w 2224905"/>
                    <a:gd name="connsiteY108" fmla="*/ 385280 h 2223209"/>
                    <a:gd name="connsiteX109" fmla="*/ 1660005 w 2224905"/>
                    <a:gd name="connsiteY109" fmla="*/ 434539 h 2223209"/>
                    <a:gd name="connsiteX110" fmla="*/ 1720215 w 2224905"/>
                    <a:gd name="connsiteY110" fmla="*/ 487093 h 2223209"/>
                    <a:gd name="connsiteX111" fmla="*/ 1735208 w 2224905"/>
                    <a:gd name="connsiteY111" fmla="*/ 470194 h 2223209"/>
                    <a:gd name="connsiteX112" fmla="*/ 1696766 w 2224905"/>
                    <a:gd name="connsiteY112" fmla="*/ 435797 h 2223209"/>
                    <a:gd name="connsiteX113" fmla="*/ 1722314 w 2224905"/>
                    <a:gd name="connsiteY113" fmla="*/ 407512 h 2223209"/>
                    <a:gd name="connsiteX114" fmla="*/ 1757277 w 2224905"/>
                    <a:gd name="connsiteY114" fmla="*/ 437894 h 2223209"/>
                    <a:gd name="connsiteX115" fmla="*/ 1763034 w 2224905"/>
                    <a:gd name="connsiteY115" fmla="*/ 424591 h 2223209"/>
                    <a:gd name="connsiteX116" fmla="*/ 1731489 w 2224905"/>
                    <a:gd name="connsiteY116" fmla="*/ 396906 h 2223209"/>
                    <a:gd name="connsiteX117" fmla="*/ 1755658 w 2224905"/>
                    <a:gd name="connsiteY117" fmla="*/ 368981 h 2223209"/>
                    <a:gd name="connsiteX118" fmla="*/ 1792299 w 2224905"/>
                    <a:gd name="connsiteY118" fmla="*/ 400441 h 2223209"/>
                    <a:gd name="connsiteX119" fmla="*/ 1807172 w 2224905"/>
                    <a:gd name="connsiteY119" fmla="*/ 383842 h 2223209"/>
                    <a:gd name="connsiteX120" fmla="*/ 1748881 w 2224905"/>
                    <a:gd name="connsiteY120" fmla="*/ 332966 h 2223209"/>
                    <a:gd name="connsiteX121" fmla="*/ 1660005 w 2224905"/>
                    <a:gd name="connsiteY121" fmla="*/ 434539 h 2223209"/>
                    <a:gd name="connsiteX122" fmla="*/ 1025157 w 2224905"/>
                    <a:gd name="connsiteY122" fmla="*/ 354719 h 2223209"/>
                    <a:gd name="connsiteX123" fmla="*/ 489441 w 2224905"/>
                    <a:gd name="connsiteY123" fmla="*/ 674238 h 2223209"/>
                    <a:gd name="connsiteX124" fmla="*/ 353487 w 2224905"/>
                    <a:gd name="connsiteY124" fmla="*/ 1183598 h 2223209"/>
                    <a:gd name="connsiteX125" fmla="*/ 572500 w 2224905"/>
                    <a:gd name="connsiteY125" fmla="*/ 1649753 h 2223209"/>
                    <a:gd name="connsiteX126" fmla="*/ 1015442 w 2224905"/>
                    <a:gd name="connsiteY126" fmla="*/ 1869437 h 2223209"/>
                    <a:gd name="connsiteX127" fmla="*/ 1479493 w 2224905"/>
                    <a:gd name="connsiteY127" fmla="*/ 1783565 h 2223209"/>
                    <a:gd name="connsiteX128" fmla="*/ 1836078 w 2224905"/>
                    <a:gd name="connsiteY128" fmla="*/ 1368227 h 2223209"/>
                    <a:gd name="connsiteX129" fmla="*/ 1839796 w 2224905"/>
                    <a:gd name="connsiteY129" fmla="*/ 868034 h 2223209"/>
                    <a:gd name="connsiteX130" fmla="*/ 1500063 w 2224905"/>
                    <a:gd name="connsiteY130" fmla="*/ 453355 h 2223209"/>
                    <a:gd name="connsiteX131" fmla="*/ 1025157 w 2224905"/>
                    <a:gd name="connsiteY131" fmla="*/ 354719 h 2223209"/>
                    <a:gd name="connsiteX132" fmla="*/ 373098 w 2224905"/>
                    <a:gd name="connsiteY132" fmla="*/ 435318 h 2223209"/>
                    <a:gd name="connsiteX133" fmla="*/ 470910 w 2224905"/>
                    <a:gd name="connsiteY133" fmla="*/ 528441 h 2223209"/>
                    <a:gd name="connsiteX134" fmla="*/ 490880 w 2224905"/>
                    <a:gd name="connsiteY134" fmla="*/ 508366 h 2223209"/>
                    <a:gd name="connsiteX135" fmla="*/ 392888 w 2224905"/>
                    <a:gd name="connsiteY135" fmla="*/ 415003 h 2223209"/>
                    <a:gd name="connsiteX136" fmla="*/ 373098 w 2224905"/>
                    <a:gd name="connsiteY136" fmla="*/ 435318 h 2223209"/>
                    <a:gd name="connsiteX137" fmla="*/ 1860966 w 2224905"/>
                    <a:gd name="connsiteY137" fmla="*/ 480860 h 2223209"/>
                    <a:gd name="connsiteX138" fmla="*/ 1839976 w 2224905"/>
                    <a:gd name="connsiteY138" fmla="*/ 510164 h 2223209"/>
                    <a:gd name="connsiteX139" fmla="*/ 1782884 w 2224905"/>
                    <a:gd name="connsiteY139" fmla="*/ 524306 h 2223209"/>
                    <a:gd name="connsiteX140" fmla="*/ 1832180 w 2224905"/>
                    <a:gd name="connsiteY140" fmla="*/ 596335 h 2223209"/>
                    <a:gd name="connsiteX141" fmla="*/ 1832120 w 2224905"/>
                    <a:gd name="connsiteY141" fmla="*/ 619107 h 2223209"/>
                    <a:gd name="connsiteX142" fmla="*/ 1853169 w 2224905"/>
                    <a:gd name="connsiteY142" fmla="*/ 645114 h 2223209"/>
                    <a:gd name="connsiteX143" fmla="*/ 1854069 w 2224905"/>
                    <a:gd name="connsiteY143" fmla="*/ 598193 h 2223209"/>
                    <a:gd name="connsiteX144" fmla="*/ 1898567 w 2224905"/>
                    <a:gd name="connsiteY144" fmla="*/ 587646 h 2223209"/>
                    <a:gd name="connsiteX145" fmla="*/ 1885673 w 2224905"/>
                    <a:gd name="connsiteY145" fmla="*/ 569190 h 2223209"/>
                    <a:gd name="connsiteX146" fmla="*/ 1855448 w 2224905"/>
                    <a:gd name="connsiteY146" fmla="*/ 575542 h 2223209"/>
                    <a:gd name="connsiteX147" fmla="*/ 1858687 w 2224905"/>
                    <a:gd name="connsiteY147" fmla="*/ 538208 h 2223209"/>
                    <a:gd name="connsiteX148" fmla="*/ 1908822 w 2224905"/>
                    <a:gd name="connsiteY148" fmla="*/ 534853 h 2223209"/>
                    <a:gd name="connsiteX149" fmla="*/ 1860966 w 2224905"/>
                    <a:gd name="connsiteY149" fmla="*/ 480860 h 2223209"/>
                    <a:gd name="connsiteX150" fmla="*/ 303712 w 2224905"/>
                    <a:gd name="connsiteY150" fmla="*/ 529639 h 2223209"/>
                    <a:gd name="connsiteX151" fmla="*/ 337895 w 2224905"/>
                    <a:gd name="connsiteY151" fmla="*/ 571946 h 2223209"/>
                    <a:gd name="connsiteX152" fmla="*/ 392528 w 2224905"/>
                    <a:gd name="connsiteY152" fmla="*/ 547497 h 2223209"/>
                    <a:gd name="connsiteX153" fmla="*/ 409200 w 2224905"/>
                    <a:gd name="connsiteY153" fmla="*/ 565834 h 2223209"/>
                    <a:gd name="connsiteX154" fmla="*/ 368360 w 2224905"/>
                    <a:gd name="connsiteY154" fmla="*/ 604485 h 2223209"/>
                    <a:gd name="connsiteX155" fmla="*/ 387791 w 2224905"/>
                    <a:gd name="connsiteY155" fmla="*/ 619646 h 2223209"/>
                    <a:gd name="connsiteX156" fmla="*/ 434867 w 2224905"/>
                    <a:gd name="connsiteY156" fmla="*/ 566313 h 2223209"/>
                    <a:gd name="connsiteX157" fmla="*/ 398046 w 2224905"/>
                    <a:gd name="connsiteY157" fmla="*/ 519991 h 2223209"/>
                    <a:gd name="connsiteX158" fmla="*/ 354327 w 2224905"/>
                    <a:gd name="connsiteY158" fmla="*/ 539826 h 2223209"/>
                    <a:gd name="connsiteX159" fmla="*/ 329739 w 2224905"/>
                    <a:gd name="connsiteY159" fmla="*/ 537369 h 2223209"/>
                    <a:gd name="connsiteX160" fmla="*/ 350849 w 2224905"/>
                    <a:gd name="connsiteY160" fmla="*/ 500875 h 2223209"/>
                    <a:gd name="connsiteX161" fmla="*/ 369859 w 2224905"/>
                    <a:gd name="connsiteY161" fmla="*/ 507407 h 2223209"/>
                    <a:gd name="connsiteX162" fmla="*/ 344432 w 2224905"/>
                    <a:gd name="connsiteY162" fmla="*/ 479123 h 2223209"/>
                    <a:gd name="connsiteX163" fmla="*/ 303712 w 2224905"/>
                    <a:gd name="connsiteY163" fmla="*/ 529639 h 2223209"/>
                    <a:gd name="connsiteX164" fmla="*/ 255915 w 2224905"/>
                    <a:gd name="connsiteY164" fmla="*/ 602688 h 2223209"/>
                    <a:gd name="connsiteX165" fmla="*/ 215315 w 2224905"/>
                    <a:gd name="connsiteY165" fmla="*/ 663092 h 2223209"/>
                    <a:gd name="connsiteX166" fmla="*/ 333097 w 2224905"/>
                    <a:gd name="connsiteY166" fmla="*/ 728829 h 2223209"/>
                    <a:gd name="connsiteX167" fmla="*/ 347311 w 2224905"/>
                    <a:gd name="connsiteY167" fmla="*/ 703601 h 2223209"/>
                    <a:gd name="connsiteX168" fmla="*/ 295916 w 2224905"/>
                    <a:gd name="connsiteY168" fmla="*/ 674717 h 2223209"/>
                    <a:gd name="connsiteX169" fmla="*/ 304612 w 2224905"/>
                    <a:gd name="connsiteY169" fmla="*/ 664949 h 2223209"/>
                    <a:gd name="connsiteX170" fmla="*/ 368720 w 2224905"/>
                    <a:gd name="connsiteY170" fmla="*/ 661773 h 2223209"/>
                    <a:gd name="connsiteX171" fmla="*/ 386411 w 2224905"/>
                    <a:gd name="connsiteY171" fmla="*/ 633729 h 2223209"/>
                    <a:gd name="connsiteX172" fmla="*/ 312288 w 2224905"/>
                    <a:gd name="connsiteY172" fmla="*/ 637204 h 2223209"/>
                    <a:gd name="connsiteX173" fmla="*/ 255915 w 2224905"/>
                    <a:gd name="connsiteY173" fmla="*/ 602688 h 2223209"/>
                    <a:gd name="connsiteX174" fmla="*/ 1979887 w 2224905"/>
                    <a:gd name="connsiteY174" fmla="*/ 644155 h 2223209"/>
                    <a:gd name="connsiteX175" fmla="*/ 1993620 w 2224905"/>
                    <a:gd name="connsiteY175" fmla="*/ 672859 h 2223209"/>
                    <a:gd name="connsiteX176" fmla="*/ 1892510 w 2224905"/>
                    <a:gd name="connsiteY176" fmla="*/ 721818 h 2223209"/>
                    <a:gd name="connsiteX177" fmla="*/ 1904804 w 2224905"/>
                    <a:gd name="connsiteY177" fmla="*/ 747945 h 2223209"/>
                    <a:gd name="connsiteX178" fmla="*/ 2006634 w 2224905"/>
                    <a:gd name="connsiteY178" fmla="*/ 698987 h 2223209"/>
                    <a:gd name="connsiteX179" fmla="*/ 2020067 w 2224905"/>
                    <a:gd name="connsiteY179" fmla="*/ 727511 h 2223209"/>
                    <a:gd name="connsiteX180" fmla="*/ 2040757 w 2224905"/>
                    <a:gd name="connsiteY180" fmla="*/ 718222 h 2223209"/>
                    <a:gd name="connsiteX181" fmla="*/ 1999977 w 2224905"/>
                    <a:gd name="connsiteY181" fmla="*/ 634088 h 2223209"/>
                    <a:gd name="connsiteX182" fmla="*/ 1979887 w 2224905"/>
                    <a:gd name="connsiteY182" fmla="*/ 644155 h 2223209"/>
                    <a:gd name="connsiteX183" fmla="*/ 194806 w 2224905"/>
                    <a:gd name="connsiteY183" fmla="*/ 707076 h 2223209"/>
                    <a:gd name="connsiteX184" fmla="*/ 166499 w 2224905"/>
                    <a:gd name="connsiteY184" fmla="*/ 778746 h 2223209"/>
                    <a:gd name="connsiteX185" fmla="*/ 292318 w 2224905"/>
                    <a:gd name="connsiteY185" fmla="*/ 828125 h 2223209"/>
                    <a:gd name="connsiteX186" fmla="*/ 321343 w 2224905"/>
                    <a:gd name="connsiteY186" fmla="*/ 752799 h 2223209"/>
                    <a:gd name="connsiteX187" fmla="*/ 299994 w 2224905"/>
                    <a:gd name="connsiteY187" fmla="*/ 746028 h 2223209"/>
                    <a:gd name="connsiteX188" fmla="*/ 282003 w 2224905"/>
                    <a:gd name="connsiteY188" fmla="*/ 792829 h 2223209"/>
                    <a:gd name="connsiteX189" fmla="*/ 245661 w 2224905"/>
                    <a:gd name="connsiteY189" fmla="*/ 778027 h 2223209"/>
                    <a:gd name="connsiteX190" fmla="*/ 264311 w 2224905"/>
                    <a:gd name="connsiteY190" fmla="*/ 731346 h 2223209"/>
                    <a:gd name="connsiteX191" fmla="*/ 250638 w 2224905"/>
                    <a:gd name="connsiteY191" fmla="*/ 727571 h 2223209"/>
                    <a:gd name="connsiteX192" fmla="*/ 232827 w 2224905"/>
                    <a:gd name="connsiteY192" fmla="*/ 773593 h 2223209"/>
                    <a:gd name="connsiteX193" fmla="*/ 198164 w 2224905"/>
                    <a:gd name="connsiteY193" fmla="*/ 759451 h 2223209"/>
                    <a:gd name="connsiteX194" fmla="*/ 215615 w 2224905"/>
                    <a:gd name="connsiteY194" fmla="*/ 715046 h 2223209"/>
                    <a:gd name="connsiteX195" fmla="*/ 194806 w 2224905"/>
                    <a:gd name="connsiteY195" fmla="*/ 707076 h 2223209"/>
                    <a:gd name="connsiteX196" fmla="*/ 1927593 w 2224905"/>
                    <a:gd name="connsiteY196" fmla="*/ 798522 h 2223209"/>
                    <a:gd name="connsiteX197" fmla="*/ 1953080 w 2224905"/>
                    <a:gd name="connsiteY197" fmla="*/ 874207 h 2223209"/>
                    <a:gd name="connsiteX198" fmla="*/ 1974610 w 2224905"/>
                    <a:gd name="connsiteY198" fmla="*/ 866896 h 2223209"/>
                    <a:gd name="connsiteX199" fmla="*/ 1958238 w 2224905"/>
                    <a:gd name="connsiteY199" fmla="*/ 818776 h 2223209"/>
                    <a:gd name="connsiteX200" fmla="*/ 1994880 w 2224905"/>
                    <a:gd name="connsiteY200" fmla="*/ 806432 h 2223209"/>
                    <a:gd name="connsiteX201" fmla="*/ 2011132 w 2224905"/>
                    <a:gd name="connsiteY201" fmla="*/ 854192 h 2223209"/>
                    <a:gd name="connsiteX202" fmla="*/ 2024265 w 2224905"/>
                    <a:gd name="connsiteY202" fmla="*/ 847900 h 2223209"/>
                    <a:gd name="connsiteX203" fmla="*/ 2008433 w 2224905"/>
                    <a:gd name="connsiteY203" fmla="*/ 801278 h 2223209"/>
                    <a:gd name="connsiteX204" fmla="*/ 2043336 w 2224905"/>
                    <a:gd name="connsiteY204" fmla="*/ 790072 h 2223209"/>
                    <a:gd name="connsiteX205" fmla="*/ 2058688 w 2224905"/>
                    <a:gd name="connsiteY205" fmla="*/ 835136 h 2223209"/>
                    <a:gd name="connsiteX206" fmla="*/ 2080278 w 2224905"/>
                    <a:gd name="connsiteY206" fmla="*/ 828184 h 2223209"/>
                    <a:gd name="connsiteX207" fmla="*/ 2055390 w 2224905"/>
                    <a:gd name="connsiteY207" fmla="*/ 754956 h 2223209"/>
                    <a:gd name="connsiteX208" fmla="*/ 1927593 w 2224905"/>
                    <a:gd name="connsiteY208" fmla="*/ 798522 h 2223209"/>
                    <a:gd name="connsiteX209" fmla="*/ 161942 w 2224905"/>
                    <a:gd name="connsiteY209" fmla="*/ 817518 h 2223209"/>
                    <a:gd name="connsiteX210" fmla="*/ 145510 w 2224905"/>
                    <a:gd name="connsiteY210" fmla="*/ 839450 h 2223209"/>
                    <a:gd name="connsiteX211" fmla="*/ 219873 w 2224905"/>
                    <a:gd name="connsiteY211" fmla="*/ 893562 h 2223209"/>
                    <a:gd name="connsiteX212" fmla="*/ 128298 w 2224905"/>
                    <a:gd name="connsiteY212" fmla="*/ 908604 h 2223209"/>
                    <a:gd name="connsiteX213" fmla="*/ 133216 w 2224905"/>
                    <a:gd name="connsiteY213" fmla="*/ 936768 h 2223209"/>
                    <a:gd name="connsiteX214" fmla="*/ 271988 w 2224905"/>
                    <a:gd name="connsiteY214" fmla="*/ 911660 h 2223209"/>
                    <a:gd name="connsiteX215" fmla="*/ 269589 w 2224905"/>
                    <a:gd name="connsiteY215" fmla="*/ 899195 h 2223209"/>
                    <a:gd name="connsiteX216" fmla="*/ 161942 w 2224905"/>
                    <a:gd name="connsiteY216" fmla="*/ 817518 h 2223209"/>
                    <a:gd name="connsiteX217" fmla="*/ 1980547 w 2224905"/>
                    <a:gd name="connsiteY217" fmla="*/ 906206 h 2223209"/>
                    <a:gd name="connsiteX218" fmla="*/ 1985104 w 2224905"/>
                    <a:gd name="connsiteY218" fmla="*/ 993217 h 2223209"/>
                    <a:gd name="connsiteX219" fmla="*/ 2006994 w 2224905"/>
                    <a:gd name="connsiteY219" fmla="*/ 988543 h 2223209"/>
                    <a:gd name="connsiteX220" fmla="*/ 1996499 w 2224905"/>
                    <a:gd name="connsiteY220" fmla="*/ 934131 h 2223209"/>
                    <a:gd name="connsiteX221" fmla="*/ 2053231 w 2224905"/>
                    <a:gd name="connsiteY221" fmla="*/ 911899 h 2223209"/>
                    <a:gd name="connsiteX222" fmla="*/ 2081897 w 2224905"/>
                    <a:gd name="connsiteY222" fmla="*/ 961158 h 2223209"/>
                    <a:gd name="connsiteX223" fmla="*/ 2063906 w 2224905"/>
                    <a:gd name="connsiteY223" fmla="*/ 974041 h 2223209"/>
                    <a:gd name="connsiteX224" fmla="*/ 2105525 w 2224905"/>
                    <a:gd name="connsiteY224" fmla="*/ 971345 h 2223209"/>
                    <a:gd name="connsiteX225" fmla="*/ 2090053 w 2224905"/>
                    <a:gd name="connsiteY225" fmla="*/ 900813 h 2223209"/>
                    <a:gd name="connsiteX226" fmla="*/ 1980547 w 2224905"/>
                    <a:gd name="connsiteY226" fmla="*/ 906206 h 2223209"/>
                    <a:gd name="connsiteX227" fmla="*/ 119483 w 2224905"/>
                    <a:gd name="connsiteY227" fmla="*/ 974521 h 2223209"/>
                    <a:gd name="connsiteX228" fmla="*/ 115764 w 2224905"/>
                    <a:gd name="connsiteY228" fmla="*/ 1003405 h 2223209"/>
                    <a:gd name="connsiteX229" fmla="*/ 250218 w 2224905"/>
                    <a:gd name="connsiteY229" fmla="*/ 1019824 h 2223209"/>
                    <a:gd name="connsiteX230" fmla="*/ 253577 w 2224905"/>
                    <a:gd name="connsiteY230" fmla="*/ 991180 h 2223209"/>
                    <a:gd name="connsiteX231" fmla="*/ 119483 w 2224905"/>
                    <a:gd name="connsiteY231" fmla="*/ 974521 h 2223209"/>
                    <a:gd name="connsiteX232" fmla="*/ 1982106 w 2224905"/>
                    <a:gd name="connsiteY232" fmla="*/ 1023839 h 2223209"/>
                    <a:gd name="connsiteX233" fmla="*/ 1983485 w 2224905"/>
                    <a:gd name="connsiteY233" fmla="*/ 1052783 h 2223209"/>
                    <a:gd name="connsiteX234" fmla="*/ 2040517 w 2224905"/>
                    <a:gd name="connsiteY234" fmla="*/ 1050446 h 2223209"/>
                    <a:gd name="connsiteX235" fmla="*/ 2042196 w 2224905"/>
                    <a:gd name="connsiteY235" fmla="*/ 1088378 h 2223209"/>
                    <a:gd name="connsiteX236" fmla="*/ 1985225 w 2224905"/>
                    <a:gd name="connsiteY236" fmla="*/ 1091075 h 2223209"/>
                    <a:gd name="connsiteX237" fmla="*/ 1986664 w 2224905"/>
                    <a:gd name="connsiteY237" fmla="*/ 1120198 h 2223209"/>
                    <a:gd name="connsiteX238" fmla="*/ 2121717 w 2224905"/>
                    <a:gd name="connsiteY238" fmla="*/ 1114205 h 2223209"/>
                    <a:gd name="connsiteX239" fmla="*/ 2120578 w 2224905"/>
                    <a:gd name="connsiteY239" fmla="*/ 1084962 h 2223209"/>
                    <a:gd name="connsiteX240" fmla="*/ 2064026 w 2224905"/>
                    <a:gd name="connsiteY240" fmla="*/ 1087599 h 2223209"/>
                    <a:gd name="connsiteX241" fmla="*/ 2062227 w 2224905"/>
                    <a:gd name="connsiteY241" fmla="*/ 1049547 h 2223209"/>
                    <a:gd name="connsiteX242" fmla="*/ 2118659 w 2224905"/>
                    <a:gd name="connsiteY242" fmla="*/ 1046850 h 2223209"/>
                    <a:gd name="connsiteX243" fmla="*/ 2117579 w 2224905"/>
                    <a:gd name="connsiteY243" fmla="*/ 1017786 h 2223209"/>
                    <a:gd name="connsiteX244" fmla="*/ 1982106 w 2224905"/>
                    <a:gd name="connsiteY244" fmla="*/ 1023839 h 2223209"/>
                    <a:gd name="connsiteX245" fmla="*/ 110727 w 2224905"/>
                    <a:gd name="connsiteY245" fmla="*/ 1056378 h 2223209"/>
                    <a:gd name="connsiteX246" fmla="*/ 109108 w 2224905"/>
                    <a:gd name="connsiteY246" fmla="*/ 1083584 h 2223209"/>
                    <a:gd name="connsiteX247" fmla="*/ 188689 w 2224905"/>
                    <a:gd name="connsiteY247" fmla="*/ 1084902 h 2223209"/>
                    <a:gd name="connsiteX248" fmla="*/ 119363 w 2224905"/>
                    <a:gd name="connsiteY248" fmla="*/ 1138894 h 2223209"/>
                    <a:gd name="connsiteX249" fmla="*/ 108448 w 2224905"/>
                    <a:gd name="connsiteY249" fmla="*/ 1158790 h 2223209"/>
                    <a:gd name="connsiteX250" fmla="*/ 244581 w 2224905"/>
                    <a:gd name="connsiteY250" fmla="*/ 1159748 h 2223209"/>
                    <a:gd name="connsiteX251" fmla="*/ 245481 w 2224905"/>
                    <a:gd name="connsiteY251" fmla="*/ 1132183 h 2223209"/>
                    <a:gd name="connsiteX252" fmla="*/ 168898 w 2224905"/>
                    <a:gd name="connsiteY252" fmla="*/ 1130924 h 2223209"/>
                    <a:gd name="connsiteX253" fmla="*/ 244041 w 2224905"/>
                    <a:gd name="connsiteY253" fmla="*/ 1069262 h 2223209"/>
                    <a:gd name="connsiteX254" fmla="*/ 246320 w 2224905"/>
                    <a:gd name="connsiteY254" fmla="*/ 1057337 h 2223209"/>
                    <a:gd name="connsiteX255" fmla="*/ 110727 w 2224905"/>
                    <a:gd name="connsiteY255" fmla="*/ 1056378 h 2223209"/>
                    <a:gd name="connsiteX256" fmla="*/ 1985225 w 2224905"/>
                    <a:gd name="connsiteY256" fmla="*/ 1153876 h 2223209"/>
                    <a:gd name="connsiteX257" fmla="*/ 1983065 w 2224905"/>
                    <a:gd name="connsiteY257" fmla="*/ 1181141 h 2223209"/>
                    <a:gd name="connsiteX258" fmla="*/ 2061147 w 2224905"/>
                    <a:gd name="connsiteY258" fmla="*/ 1189651 h 2223209"/>
                    <a:gd name="connsiteX259" fmla="*/ 1983485 w 2224905"/>
                    <a:gd name="connsiteY259" fmla="*/ 1238669 h 2223209"/>
                    <a:gd name="connsiteX260" fmla="*/ 1973950 w 2224905"/>
                    <a:gd name="connsiteY260" fmla="*/ 1255388 h 2223209"/>
                    <a:gd name="connsiteX261" fmla="*/ 2109543 w 2224905"/>
                    <a:gd name="connsiteY261" fmla="*/ 1269830 h 2223209"/>
                    <a:gd name="connsiteX262" fmla="*/ 2112422 w 2224905"/>
                    <a:gd name="connsiteY262" fmla="*/ 1242085 h 2223209"/>
                    <a:gd name="connsiteX263" fmla="*/ 2034580 w 2224905"/>
                    <a:gd name="connsiteY263" fmla="*/ 1233755 h 2223209"/>
                    <a:gd name="connsiteX264" fmla="*/ 2109663 w 2224905"/>
                    <a:gd name="connsiteY264" fmla="*/ 1186115 h 2223209"/>
                    <a:gd name="connsiteX265" fmla="*/ 2122497 w 2224905"/>
                    <a:gd name="connsiteY265" fmla="*/ 1168857 h 2223209"/>
                    <a:gd name="connsiteX266" fmla="*/ 1985225 w 2224905"/>
                    <a:gd name="connsiteY266" fmla="*/ 1153876 h 2223209"/>
                    <a:gd name="connsiteX267" fmla="*/ 113366 w 2224905"/>
                    <a:gd name="connsiteY267" fmla="*/ 1210624 h 2223209"/>
                    <a:gd name="connsiteX268" fmla="*/ 116964 w 2224905"/>
                    <a:gd name="connsiteY268" fmla="*/ 1235793 h 2223209"/>
                    <a:gd name="connsiteX269" fmla="*/ 212257 w 2224905"/>
                    <a:gd name="connsiteY269" fmla="*/ 1222729 h 2223209"/>
                    <a:gd name="connsiteX270" fmla="*/ 219513 w 2224905"/>
                    <a:gd name="connsiteY270" fmla="*/ 1262639 h 2223209"/>
                    <a:gd name="connsiteX271" fmla="*/ 123441 w 2224905"/>
                    <a:gd name="connsiteY271" fmla="*/ 1276901 h 2223209"/>
                    <a:gd name="connsiteX272" fmla="*/ 127099 w 2224905"/>
                    <a:gd name="connsiteY272" fmla="*/ 1306085 h 2223209"/>
                    <a:gd name="connsiteX273" fmla="*/ 224911 w 2224905"/>
                    <a:gd name="connsiteY273" fmla="*/ 1291343 h 2223209"/>
                    <a:gd name="connsiteX274" fmla="*/ 218014 w 2224905"/>
                    <a:gd name="connsiteY274" fmla="*/ 1196782 h 2223209"/>
                    <a:gd name="connsiteX275" fmla="*/ 113366 w 2224905"/>
                    <a:gd name="connsiteY275" fmla="*/ 1210624 h 2223209"/>
                    <a:gd name="connsiteX276" fmla="*/ 1989602 w 2224905"/>
                    <a:gd name="connsiteY276" fmla="*/ 1299433 h 2223209"/>
                    <a:gd name="connsiteX277" fmla="*/ 1962676 w 2224905"/>
                    <a:gd name="connsiteY277" fmla="*/ 1392976 h 2223209"/>
                    <a:gd name="connsiteX278" fmla="*/ 2042017 w 2224905"/>
                    <a:gd name="connsiteY278" fmla="*/ 1420661 h 2223209"/>
                    <a:gd name="connsiteX279" fmla="*/ 2078119 w 2224905"/>
                    <a:gd name="connsiteY279" fmla="*/ 1326159 h 2223209"/>
                    <a:gd name="connsiteX280" fmla="*/ 1989602 w 2224905"/>
                    <a:gd name="connsiteY280" fmla="*/ 1299433 h 2223209"/>
                    <a:gd name="connsiteX281" fmla="*/ 153546 w 2224905"/>
                    <a:gd name="connsiteY281" fmla="*/ 1407058 h 2223209"/>
                    <a:gd name="connsiteX282" fmla="*/ 162661 w 2224905"/>
                    <a:gd name="connsiteY282" fmla="*/ 1433964 h 2223209"/>
                    <a:gd name="connsiteX283" fmla="*/ 291118 w 2224905"/>
                    <a:gd name="connsiteY283" fmla="*/ 1392916 h 2223209"/>
                    <a:gd name="connsiteX284" fmla="*/ 283022 w 2224905"/>
                    <a:gd name="connsiteY284" fmla="*/ 1365470 h 2223209"/>
                    <a:gd name="connsiteX285" fmla="*/ 153546 w 2224905"/>
                    <a:gd name="connsiteY285" fmla="*/ 1407058 h 2223209"/>
                    <a:gd name="connsiteX286" fmla="*/ 1927833 w 2224905"/>
                    <a:gd name="connsiteY286" fmla="*/ 1425575 h 2223209"/>
                    <a:gd name="connsiteX287" fmla="*/ 1894849 w 2224905"/>
                    <a:gd name="connsiteY287" fmla="*/ 1501020 h 2223209"/>
                    <a:gd name="connsiteX288" fmla="*/ 1915779 w 2224905"/>
                    <a:gd name="connsiteY288" fmla="*/ 1509769 h 2223209"/>
                    <a:gd name="connsiteX289" fmla="*/ 1937008 w 2224905"/>
                    <a:gd name="connsiteY289" fmla="*/ 1461170 h 2223209"/>
                    <a:gd name="connsiteX290" fmla="*/ 2040037 w 2224905"/>
                    <a:gd name="connsiteY290" fmla="*/ 1505934 h 2223209"/>
                    <a:gd name="connsiteX291" fmla="*/ 2051732 w 2224905"/>
                    <a:gd name="connsiteY291" fmla="*/ 1479747 h 2223209"/>
                    <a:gd name="connsiteX292" fmla="*/ 1927833 w 2224905"/>
                    <a:gd name="connsiteY292" fmla="*/ 1425575 h 2223209"/>
                    <a:gd name="connsiteX293" fmla="*/ 179393 w 2224905"/>
                    <a:gd name="connsiteY293" fmla="*/ 1482923 h 2223209"/>
                    <a:gd name="connsiteX294" fmla="*/ 190428 w 2224905"/>
                    <a:gd name="connsiteY294" fmla="*/ 1505694 h 2223209"/>
                    <a:gd name="connsiteX295" fmla="*/ 279004 w 2224905"/>
                    <a:gd name="connsiteY295" fmla="*/ 1466383 h 2223209"/>
                    <a:gd name="connsiteX296" fmla="*/ 297835 w 2224905"/>
                    <a:gd name="connsiteY296" fmla="*/ 1501979 h 2223209"/>
                    <a:gd name="connsiteX297" fmla="*/ 207219 w 2224905"/>
                    <a:gd name="connsiteY297" fmla="*/ 1544525 h 2223209"/>
                    <a:gd name="connsiteX298" fmla="*/ 219573 w 2224905"/>
                    <a:gd name="connsiteY298" fmla="*/ 1570353 h 2223209"/>
                    <a:gd name="connsiteX299" fmla="*/ 311448 w 2224905"/>
                    <a:gd name="connsiteY299" fmla="*/ 1527866 h 2223209"/>
                    <a:gd name="connsiteX300" fmla="*/ 271628 w 2224905"/>
                    <a:gd name="connsiteY300" fmla="*/ 1441874 h 2223209"/>
                    <a:gd name="connsiteX301" fmla="*/ 179393 w 2224905"/>
                    <a:gd name="connsiteY301" fmla="*/ 1482923 h 2223209"/>
                    <a:gd name="connsiteX302" fmla="*/ 244161 w 2224905"/>
                    <a:gd name="connsiteY302" fmla="*/ 1615117 h 2223209"/>
                    <a:gd name="connsiteX303" fmla="*/ 259574 w 2224905"/>
                    <a:gd name="connsiteY303" fmla="*/ 1639626 h 2223209"/>
                    <a:gd name="connsiteX304" fmla="*/ 307430 w 2224905"/>
                    <a:gd name="connsiteY304" fmla="*/ 1609184 h 2223209"/>
                    <a:gd name="connsiteX305" fmla="*/ 328180 w 2224905"/>
                    <a:gd name="connsiteY305" fmla="*/ 1641603 h 2223209"/>
                    <a:gd name="connsiteX306" fmla="*/ 280623 w 2224905"/>
                    <a:gd name="connsiteY306" fmla="*/ 1672405 h 2223209"/>
                    <a:gd name="connsiteX307" fmla="*/ 296516 w 2224905"/>
                    <a:gd name="connsiteY307" fmla="*/ 1696375 h 2223209"/>
                    <a:gd name="connsiteX308" fmla="*/ 409920 w 2224905"/>
                    <a:gd name="connsiteY308" fmla="*/ 1623266 h 2223209"/>
                    <a:gd name="connsiteX309" fmla="*/ 394147 w 2224905"/>
                    <a:gd name="connsiteY309" fmla="*/ 1598937 h 2223209"/>
                    <a:gd name="connsiteX310" fmla="*/ 345811 w 2224905"/>
                    <a:gd name="connsiteY310" fmla="*/ 1629678 h 2223209"/>
                    <a:gd name="connsiteX311" fmla="*/ 325481 w 2224905"/>
                    <a:gd name="connsiteY311" fmla="*/ 1597679 h 2223209"/>
                    <a:gd name="connsiteX312" fmla="*/ 373458 w 2224905"/>
                    <a:gd name="connsiteY312" fmla="*/ 1566697 h 2223209"/>
                    <a:gd name="connsiteX313" fmla="*/ 356366 w 2224905"/>
                    <a:gd name="connsiteY313" fmla="*/ 1543686 h 2223209"/>
                    <a:gd name="connsiteX314" fmla="*/ 244161 w 2224905"/>
                    <a:gd name="connsiteY314" fmla="*/ 1615117 h 2223209"/>
                    <a:gd name="connsiteX315" fmla="*/ 1881296 w 2224905"/>
                    <a:gd name="connsiteY315" fmla="*/ 1545005 h 2223209"/>
                    <a:gd name="connsiteX316" fmla="*/ 1848612 w 2224905"/>
                    <a:gd name="connsiteY316" fmla="*/ 1626682 h 2223209"/>
                    <a:gd name="connsiteX317" fmla="*/ 1915119 w 2224905"/>
                    <a:gd name="connsiteY317" fmla="*/ 1672405 h 2223209"/>
                    <a:gd name="connsiteX318" fmla="*/ 1969752 w 2224905"/>
                    <a:gd name="connsiteY318" fmla="*/ 1578622 h 2223209"/>
                    <a:gd name="connsiteX319" fmla="*/ 1881296 w 2224905"/>
                    <a:gd name="connsiteY319" fmla="*/ 1545005 h 2223209"/>
                    <a:gd name="connsiteX320" fmla="*/ 329079 w 2224905"/>
                    <a:gd name="connsiteY320" fmla="*/ 1739820 h 2223209"/>
                    <a:gd name="connsiteX321" fmla="*/ 347251 w 2224905"/>
                    <a:gd name="connsiteY321" fmla="*/ 1760434 h 2223209"/>
                    <a:gd name="connsiteX322" fmla="*/ 405842 w 2224905"/>
                    <a:gd name="connsiteY322" fmla="*/ 1709558 h 2223209"/>
                    <a:gd name="connsiteX323" fmla="*/ 389770 w 2224905"/>
                    <a:gd name="connsiteY323" fmla="*/ 1806457 h 2223209"/>
                    <a:gd name="connsiteX324" fmla="*/ 396786 w 2224905"/>
                    <a:gd name="connsiteY324" fmla="*/ 1817123 h 2223209"/>
                    <a:gd name="connsiteX325" fmla="*/ 498616 w 2224905"/>
                    <a:gd name="connsiteY325" fmla="*/ 1726936 h 2223209"/>
                    <a:gd name="connsiteX326" fmla="*/ 479126 w 2224905"/>
                    <a:gd name="connsiteY326" fmla="*/ 1706442 h 2223209"/>
                    <a:gd name="connsiteX327" fmla="*/ 421014 w 2224905"/>
                    <a:gd name="connsiteY327" fmla="*/ 1758217 h 2223209"/>
                    <a:gd name="connsiteX328" fmla="*/ 437566 w 2224905"/>
                    <a:gd name="connsiteY328" fmla="*/ 1660779 h 2223209"/>
                    <a:gd name="connsiteX329" fmla="*/ 431209 w 2224905"/>
                    <a:gd name="connsiteY329" fmla="*/ 1649753 h 2223209"/>
                    <a:gd name="connsiteX330" fmla="*/ 329079 w 2224905"/>
                    <a:gd name="connsiteY330" fmla="*/ 1739820 h 2223209"/>
                    <a:gd name="connsiteX331" fmla="*/ 1745822 w 2224905"/>
                    <a:gd name="connsiteY331" fmla="*/ 1726217 h 2223209"/>
                    <a:gd name="connsiteX332" fmla="*/ 1796078 w 2224905"/>
                    <a:gd name="connsiteY332" fmla="*/ 1769423 h 2223209"/>
                    <a:gd name="connsiteX333" fmla="*/ 1826003 w 2224905"/>
                    <a:gd name="connsiteY333" fmla="*/ 1736105 h 2223209"/>
                    <a:gd name="connsiteX334" fmla="*/ 1816228 w 2224905"/>
                    <a:gd name="connsiteY334" fmla="*/ 1724779 h 2223209"/>
                    <a:gd name="connsiteX335" fmla="*/ 1800995 w 2224905"/>
                    <a:gd name="connsiteY335" fmla="*/ 1742337 h 2223209"/>
                    <a:gd name="connsiteX336" fmla="*/ 1772269 w 2224905"/>
                    <a:gd name="connsiteY336" fmla="*/ 1717229 h 2223209"/>
                    <a:gd name="connsiteX337" fmla="*/ 1807952 w 2224905"/>
                    <a:gd name="connsiteY337" fmla="*/ 1692839 h 2223209"/>
                    <a:gd name="connsiteX338" fmla="*/ 1856528 w 2224905"/>
                    <a:gd name="connsiteY338" fmla="*/ 1734307 h 2223209"/>
                    <a:gd name="connsiteX339" fmla="*/ 1813109 w 2224905"/>
                    <a:gd name="connsiteY339" fmla="*/ 1771820 h 2223209"/>
                    <a:gd name="connsiteX340" fmla="*/ 1837817 w 2224905"/>
                    <a:gd name="connsiteY340" fmla="*/ 1801303 h 2223209"/>
                    <a:gd name="connsiteX341" fmla="*/ 1883035 w 2224905"/>
                    <a:gd name="connsiteY341" fmla="*/ 1751805 h 2223209"/>
                    <a:gd name="connsiteX342" fmla="*/ 1801775 w 2224905"/>
                    <a:gd name="connsiteY342" fmla="*/ 1664435 h 2223209"/>
                    <a:gd name="connsiteX343" fmla="*/ 1745822 w 2224905"/>
                    <a:gd name="connsiteY343" fmla="*/ 1726217 h 2223209"/>
                    <a:gd name="connsiteX344" fmla="*/ 510910 w 2224905"/>
                    <a:gd name="connsiteY344" fmla="*/ 1740659 h 2223209"/>
                    <a:gd name="connsiteX345" fmla="*/ 468751 w 2224905"/>
                    <a:gd name="connsiteY345" fmla="*/ 1885617 h 2223209"/>
                    <a:gd name="connsiteX346" fmla="*/ 494538 w 2224905"/>
                    <a:gd name="connsiteY346" fmla="*/ 1879205 h 2223209"/>
                    <a:gd name="connsiteX347" fmla="*/ 608002 w 2224905"/>
                    <a:gd name="connsiteY347" fmla="*/ 1821198 h 2223209"/>
                    <a:gd name="connsiteX348" fmla="*/ 585993 w 2224905"/>
                    <a:gd name="connsiteY348" fmla="*/ 1802861 h 2223209"/>
                    <a:gd name="connsiteX349" fmla="*/ 565303 w 2224905"/>
                    <a:gd name="connsiteY349" fmla="*/ 1814966 h 2223209"/>
                    <a:gd name="connsiteX350" fmla="*/ 528181 w 2224905"/>
                    <a:gd name="connsiteY350" fmla="*/ 1784045 h 2223209"/>
                    <a:gd name="connsiteX351" fmla="*/ 535318 w 2224905"/>
                    <a:gd name="connsiteY351" fmla="*/ 1760794 h 2223209"/>
                    <a:gd name="connsiteX352" fmla="*/ 510910 w 2224905"/>
                    <a:gd name="connsiteY352" fmla="*/ 1740659 h 2223209"/>
                    <a:gd name="connsiteX353" fmla="*/ 1669540 w 2224905"/>
                    <a:gd name="connsiteY353" fmla="*/ 1781887 h 2223209"/>
                    <a:gd name="connsiteX354" fmla="*/ 1705342 w 2224905"/>
                    <a:gd name="connsiteY354" fmla="*/ 1825033 h 2223209"/>
                    <a:gd name="connsiteX355" fmla="*/ 1714937 w 2224905"/>
                    <a:gd name="connsiteY355" fmla="*/ 1907969 h 2223209"/>
                    <a:gd name="connsiteX356" fmla="*/ 1741684 w 2224905"/>
                    <a:gd name="connsiteY356" fmla="*/ 1900598 h 2223209"/>
                    <a:gd name="connsiteX357" fmla="*/ 1733828 w 2224905"/>
                    <a:gd name="connsiteY357" fmla="*/ 1837558 h 2223209"/>
                    <a:gd name="connsiteX358" fmla="*/ 1795118 w 2224905"/>
                    <a:gd name="connsiteY358" fmla="*/ 1852778 h 2223209"/>
                    <a:gd name="connsiteX359" fmla="*/ 1809271 w 2224905"/>
                    <a:gd name="connsiteY359" fmla="*/ 1828928 h 2223209"/>
                    <a:gd name="connsiteX360" fmla="*/ 1741445 w 2224905"/>
                    <a:gd name="connsiteY360" fmla="*/ 1809692 h 2223209"/>
                    <a:gd name="connsiteX361" fmla="*/ 1691909 w 2224905"/>
                    <a:gd name="connsiteY361" fmla="*/ 1763311 h 2223209"/>
                    <a:gd name="connsiteX362" fmla="*/ 1669540 w 2224905"/>
                    <a:gd name="connsiteY362" fmla="*/ 1781887 h 2223209"/>
                    <a:gd name="connsiteX363" fmla="*/ 916970 w 2224905"/>
                    <a:gd name="connsiteY363" fmla="*/ 1965677 h 2223209"/>
                    <a:gd name="connsiteX364" fmla="*/ 874031 w 2224905"/>
                    <a:gd name="connsiteY364" fmla="*/ 1999295 h 2223209"/>
                    <a:gd name="connsiteX365" fmla="*/ 874691 w 2224905"/>
                    <a:gd name="connsiteY365" fmla="*/ 2025302 h 2223209"/>
                    <a:gd name="connsiteX366" fmla="*/ 909714 w 2224905"/>
                    <a:gd name="connsiteY366" fmla="*/ 2007444 h 2223209"/>
                    <a:gd name="connsiteX367" fmla="*/ 909474 w 2224905"/>
                    <a:gd name="connsiteY367" fmla="*/ 2087803 h 2223209"/>
                    <a:gd name="connsiteX368" fmla="*/ 942458 w 2224905"/>
                    <a:gd name="connsiteY368" fmla="*/ 2087803 h 2223209"/>
                    <a:gd name="connsiteX369" fmla="*/ 942398 w 2224905"/>
                    <a:gd name="connsiteY369" fmla="*/ 1965737 h 2223209"/>
                    <a:gd name="connsiteX370" fmla="*/ 916970 w 2224905"/>
                    <a:gd name="connsiteY370" fmla="*/ 1965677 h 2223209"/>
                    <a:gd name="connsiteX371" fmla="*/ 1183179 w 2224905"/>
                    <a:gd name="connsiteY371" fmla="*/ 1966036 h 2223209"/>
                    <a:gd name="connsiteX372" fmla="*/ 1122309 w 2224905"/>
                    <a:gd name="connsiteY372" fmla="*/ 2038725 h 2223209"/>
                    <a:gd name="connsiteX373" fmla="*/ 1122429 w 2224905"/>
                    <a:gd name="connsiteY373" fmla="*/ 2064612 h 2223209"/>
                    <a:gd name="connsiteX374" fmla="*/ 1183779 w 2224905"/>
                    <a:gd name="connsiteY374" fmla="*/ 2064612 h 2223209"/>
                    <a:gd name="connsiteX375" fmla="*/ 1183899 w 2224905"/>
                    <a:gd name="connsiteY375" fmla="*/ 2087863 h 2223209"/>
                    <a:gd name="connsiteX376" fmla="*/ 1212385 w 2224905"/>
                    <a:gd name="connsiteY376" fmla="*/ 2087744 h 2223209"/>
                    <a:gd name="connsiteX377" fmla="*/ 1212265 w 2224905"/>
                    <a:gd name="connsiteY377" fmla="*/ 2064792 h 2223209"/>
                    <a:gd name="connsiteX378" fmla="*/ 1227258 w 2224905"/>
                    <a:gd name="connsiteY378" fmla="*/ 2064493 h 2223209"/>
                    <a:gd name="connsiteX379" fmla="*/ 1227317 w 2224905"/>
                    <a:gd name="connsiteY379" fmla="*/ 2040043 h 2223209"/>
                    <a:gd name="connsiteX380" fmla="*/ 1212325 w 2224905"/>
                    <a:gd name="connsiteY380" fmla="*/ 2039804 h 2223209"/>
                    <a:gd name="connsiteX381" fmla="*/ 1212265 w 2224905"/>
                    <a:gd name="connsiteY381" fmla="*/ 1965617 h 2223209"/>
                    <a:gd name="connsiteX382" fmla="*/ 1183179 w 2224905"/>
                    <a:gd name="connsiteY382" fmla="*/ 1966036 h 2223209"/>
                    <a:gd name="connsiteX383" fmla="*/ 1007346 w 2224905"/>
                    <a:gd name="connsiteY383" fmla="*/ 2036448 h 2223209"/>
                    <a:gd name="connsiteX384" fmla="*/ 1062998 w 2224905"/>
                    <a:gd name="connsiteY384" fmla="*/ 2036028 h 2223209"/>
                    <a:gd name="connsiteX385" fmla="*/ 1045667 w 2224905"/>
                    <a:gd name="connsiteY385" fmla="*/ 2069586 h 2223209"/>
                    <a:gd name="connsiteX386" fmla="*/ 1028275 w 2224905"/>
                    <a:gd name="connsiteY386" fmla="*/ 2057481 h 2223209"/>
                    <a:gd name="connsiteX387" fmla="*/ 997630 w 2224905"/>
                    <a:gd name="connsiteY387" fmla="*/ 2061556 h 2223209"/>
                    <a:gd name="connsiteX388" fmla="*/ 1089505 w 2224905"/>
                    <a:gd name="connsiteY388" fmla="*/ 2059459 h 2223209"/>
                    <a:gd name="connsiteX389" fmla="*/ 1083748 w 2224905"/>
                    <a:gd name="connsiteY389" fmla="*/ 1984433 h 2223209"/>
                    <a:gd name="connsiteX390" fmla="*/ 1022218 w 2224905"/>
                    <a:gd name="connsiteY390" fmla="*/ 1968493 h 2223209"/>
                    <a:gd name="connsiteX391" fmla="*/ 1007346 w 2224905"/>
                    <a:gd name="connsiteY391" fmla="*/ 2036448 h 2223209"/>
                    <a:gd name="connsiteX392" fmla="*/ 1269057 w 2224905"/>
                    <a:gd name="connsiteY392" fmla="*/ 1968194 h 2223209"/>
                    <a:gd name="connsiteX393" fmla="*/ 1258562 w 2224905"/>
                    <a:gd name="connsiteY393" fmla="*/ 2031714 h 2223209"/>
                    <a:gd name="connsiteX394" fmla="*/ 1285129 w 2224905"/>
                    <a:gd name="connsiteY394" fmla="*/ 2035189 h 2223209"/>
                    <a:gd name="connsiteX395" fmla="*/ 1309897 w 2224905"/>
                    <a:gd name="connsiteY395" fmla="*/ 2027699 h 2223209"/>
                    <a:gd name="connsiteX396" fmla="*/ 1304140 w 2224905"/>
                    <a:gd name="connsiteY396" fmla="*/ 2069946 h 2223209"/>
                    <a:gd name="connsiteX397" fmla="*/ 1285549 w 2224905"/>
                    <a:gd name="connsiteY397" fmla="*/ 2053826 h 2223209"/>
                    <a:gd name="connsiteX398" fmla="*/ 1253105 w 2224905"/>
                    <a:gd name="connsiteY398" fmla="*/ 2057362 h 2223209"/>
                    <a:gd name="connsiteX399" fmla="*/ 1333825 w 2224905"/>
                    <a:gd name="connsiteY399" fmla="*/ 2082830 h 2223209"/>
                    <a:gd name="connsiteX400" fmla="*/ 1340182 w 2224905"/>
                    <a:gd name="connsiteY400" fmla="*/ 2016014 h 2223209"/>
                    <a:gd name="connsiteX401" fmla="*/ 1291066 w 2224905"/>
                    <a:gd name="connsiteY401" fmla="*/ 2011639 h 2223209"/>
                    <a:gd name="connsiteX402" fmla="*/ 1294185 w 2224905"/>
                    <a:gd name="connsiteY402" fmla="*/ 1993482 h 2223209"/>
                    <a:gd name="connsiteX403" fmla="*/ 1347978 w 2224905"/>
                    <a:gd name="connsiteY403" fmla="*/ 1993422 h 2223209"/>
                    <a:gd name="connsiteX404" fmla="*/ 1347978 w 2224905"/>
                    <a:gd name="connsiteY404" fmla="*/ 1968014 h 2223209"/>
                    <a:gd name="connsiteX405" fmla="*/ 1269057 w 2224905"/>
                    <a:gd name="connsiteY405" fmla="*/ 1968194 h 22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224905" h="2223209">
                      <a:moveTo>
                        <a:pt x="1031454" y="7634"/>
                      </a:moveTo>
                      <a:cubicBezTo>
                        <a:pt x="1230256" y="-7347"/>
                        <a:pt x="1433016" y="31425"/>
                        <a:pt x="1611248" y="120832"/>
                      </a:cubicBezTo>
                      <a:cubicBezTo>
                        <a:pt x="1806572" y="217851"/>
                        <a:pt x="1971911" y="373835"/>
                        <a:pt x="2080038" y="563137"/>
                      </a:cubicBezTo>
                      <a:cubicBezTo>
                        <a:pt x="2175511" y="728949"/>
                        <a:pt x="2226066" y="919929"/>
                        <a:pt x="2225886" y="1111209"/>
                      </a:cubicBezTo>
                      <a:cubicBezTo>
                        <a:pt x="2226666" y="1308482"/>
                        <a:pt x="2173232" y="1505634"/>
                        <a:pt x="2072362" y="1675341"/>
                      </a:cubicBezTo>
                      <a:cubicBezTo>
                        <a:pt x="1972691" y="1844149"/>
                        <a:pt x="1827442" y="1985692"/>
                        <a:pt x="1655927" y="2080852"/>
                      </a:cubicBezTo>
                      <a:cubicBezTo>
                        <a:pt x="1492387" y="2172178"/>
                        <a:pt x="1305219" y="2220896"/>
                        <a:pt x="1117811" y="2220537"/>
                      </a:cubicBezTo>
                      <a:cubicBezTo>
                        <a:pt x="934302" y="2221675"/>
                        <a:pt x="750732" y="2175953"/>
                        <a:pt x="589231" y="2088882"/>
                      </a:cubicBezTo>
                      <a:cubicBezTo>
                        <a:pt x="387671" y="1981137"/>
                        <a:pt x="221253" y="1809453"/>
                        <a:pt x="119782" y="1604810"/>
                      </a:cubicBezTo>
                      <a:cubicBezTo>
                        <a:pt x="22870" y="1411193"/>
                        <a:pt x="-13952" y="1188692"/>
                        <a:pt x="13155" y="974041"/>
                      </a:cubicBezTo>
                      <a:cubicBezTo>
                        <a:pt x="38702" y="765683"/>
                        <a:pt x="126019" y="565594"/>
                        <a:pt x="260713" y="404576"/>
                      </a:cubicBezTo>
                      <a:cubicBezTo>
                        <a:pt x="449980" y="175424"/>
                        <a:pt x="734660" y="28069"/>
                        <a:pt x="1031454" y="7634"/>
                      </a:cubicBezTo>
                      <a:moveTo>
                        <a:pt x="1027196" y="121731"/>
                      </a:moveTo>
                      <a:cubicBezTo>
                        <a:pt x="1010344" y="134735"/>
                        <a:pt x="1009325" y="164158"/>
                        <a:pt x="1026596" y="177222"/>
                      </a:cubicBezTo>
                      <a:cubicBezTo>
                        <a:pt x="1040389" y="187708"/>
                        <a:pt x="1058441" y="189266"/>
                        <a:pt x="1073793" y="196817"/>
                      </a:cubicBezTo>
                      <a:cubicBezTo>
                        <a:pt x="1084108" y="200532"/>
                        <a:pt x="1082369" y="217191"/>
                        <a:pt x="1073253" y="221386"/>
                      </a:cubicBezTo>
                      <a:cubicBezTo>
                        <a:pt x="1054962" y="231214"/>
                        <a:pt x="1033553" y="223603"/>
                        <a:pt x="1015742" y="216352"/>
                      </a:cubicBezTo>
                      <a:cubicBezTo>
                        <a:pt x="1016221" y="224682"/>
                        <a:pt x="1016821" y="233011"/>
                        <a:pt x="1017541" y="241341"/>
                      </a:cubicBezTo>
                      <a:cubicBezTo>
                        <a:pt x="1040929" y="249970"/>
                        <a:pt x="1069295" y="253865"/>
                        <a:pt x="1091364" y="239843"/>
                      </a:cubicBezTo>
                      <a:cubicBezTo>
                        <a:pt x="1109056" y="228877"/>
                        <a:pt x="1113913" y="202690"/>
                        <a:pt x="1101619" y="185971"/>
                      </a:cubicBezTo>
                      <a:cubicBezTo>
                        <a:pt x="1087526" y="168892"/>
                        <a:pt x="1062878" y="169431"/>
                        <a:pt x="1045487" y="158046"/>
                      </a:cubicBezTo>
                      <a:cubicBezTo>
                        <a:pt x="1032113" y="142945"/>
                        <a:pt x="1055142" y="127784"/>
                        <a:pt x="1069835" y="132757"/>
                      </a:cubicBezTo>
                      <a:cubicBezTo>
                        <a:pt x="1082968" y="131020"/>
                        <a:pt x="1086627" y="144203"/>
                        <a:pt x="1092744" y="152652"/>
                      </a:cubicBezTo>
                      <a:cubicBezTo>
                        <a:pt x="1093943" y="140488"/>
                        <a:pt x="1095023" y="128383"/>
                        <a:pt x="1095682" y="116218"/>
                      </a:cubicBezTo>
                      <a:cubicBezTo>
                        <a:pt x="1073733" y="108248"/>
                        <a:pt x="1046027" y="105132"/>
                        <a:pt x="1027196" y="121731"/>
                      </a:cubicBezTo>
                      <a:moveTo>
                        <a:pt x="1169626" y="120113"/>
                      </a:moveTo>
                      <a:cubicBezTo>
                        <a:pt x="1133763" y="141147"/>
                        <a:pt x="1125068" y="195199"/>
                        <a:pt x="1149176" y="228038"/>
                      </a:cubicBezTo>
                      <a:cubicBezTo>
                        <a:pt x="1168546" y="252127"/>
                        <a:pt x="1203389" y="253805"/>
                        <a:pt x="1231156" y="246135"/>
                      </a:cubicBezTo>
                      <a:cubicBezTo>
                        <a:pt x="1232535" y="238045"/>
                        <a:pt x="1233674" y="229895"/>
                        <a:pt x="1234634" y="221686"/>
                      </a:cubicBezTo>
                      <a:cubicBezTo>
                        <a:pt x="1214484" y="225461"/>
                        <a:pt x="1185698" y="232173"/>
                        <a:pt x="1172924" y="210779"/>
                      </a:cubicBezTo>
                      <a:cubicBezTo>
                        <a:pt x="1161770" y="187828"/>
                        <a:pt x="1164888" y="152712"/>
                        <a:pt x="1189836" y="140008"/>
                      </a:cubicBezTo>
                      <a:cubicBezTo>
                        <a:pt x="1206388" y="131559"/>
                        <a:pt x="1236973" y="137491"/>
                        <a:pt x="1231395" y="162001"/>
                      </a:cubicBezTo>
                      <a:cubicBezTo>
                        <a:pt x="1242670" y="153192"/>
                        <a:pt x="1240271" y="135993"/>
                        <a:pt x="1243869" y="123349"/>
                      </a:cubicBezTo>
                      <a:cubicBezTo>
                        <a:pt x="1221021" y="112503"/>
                        <a:pt x="1192775" y="106990"/>
                        <a:pt x="1169626" y="120113"/>
                      </a:cubicBezTo>
                      <a:moveTo>
                        <a:pt x="854481" y="143184"/>
                      </a:moveTo>
                      <a:cubicBezTo>
                        <a:pt x="864676" y="186929"/>
                        <a:pt x="875171" y="230555"/>
                        <a:pt x="885246" y="274360"/>
                      </a:cubicBezTo>
                      <a:cubicBezTo>
                        <a:pt x="894661" y="272382"/>
                        <a:pt x="904077" y="270345"/>
                        <a:pt x="913492" y="268247"/>
                      </a:cubicBezTo>
                      <a:cubicBezTo>
                        <a:pt x="909414" y="248352"/>
                        <a:pt x="904736" y="228577"/>
                        <a:pt x="899519" y="208982"/>
                      </a:cubicBezTo>
                      <a:cubicBezTo>
                        <a:pt x="913612" y="205087"/>
                        <a:pt x="927825" y="201911"/>
                        <a:pt x="942098" y="198974"/>
                      </a:cubicBezTo>
                      <a:cubicBezTo>
                        <a:pt x="941618" y="195379"/>
                        <a:pt x="940599" y="188188"/>
                        <a:pt x="940119" y="184652"/>
                      </a:cubicBezTo>
                      <a:cubicBezTo>
                        <a:pt x="925486" y="187708"/>
                        <a:pt x="910973" y="191364"/>
                        <a:pt x="896400" y="194540"/>
                      </a:cubicBezTo>
                      <a:cubicBezTo>
                        <a:pt x="893522" y="182555"/>
                        <a:pt x="890703" y="170570"/>
                        <a:pt x="887825" y="158645"/>
                      </a:cubicBezTo>
                      <a:cubicBezTo>
                        <a:pt x="901558" y="155349"/>
                        <a:pt x="915351" y="152233"/>
                        <a:pt x="929084" y="148997"/>
                      </a:cubicBezTo>
                      <a:cubicBezTo>
                        <a:pt x="927885" y="143484"/>
                        <a:pt x="925426" y="132518"/>
                        <a:pt x="924227" y="127064"/>
                      </a:cubicBezTo>
                      <a:cubicBezTo>
                        <a:pt x="900898" y="132158"/>
                        <a:pt x="877750" y="137911"/>
                        <a:pt x="854481" y="143184"/>
                      </a:cubicBezTo>
                      <a:moveTo>
                        <a:pt x="1265699" y="257461"/>
                      </a:moveTo>
                      <a:cubicBezTo>
                        <a:pt x="1275234" y="259378"/>
                        <a:pt x="1284829" y="261296"/>
                        <a:pt x="1294424" y="263154"/>
                      </a:cubicBezTo>
                      <a:cubicBezTo>
                        <a:pt x="1302700" y="218630"/>
                        <a:pt x="1312176" y="174405"/>
                        <a:pt x="1319672" y="129761"/>
                      </a:cubicBezTo>
                      <a:cubicBezTo>
                        <a:pt x="1310077" y="128623"/>
                        <a:pt x="1300481" y="127244"/>
                        <a:pt x="1290946" y="125746"/>
                      </a:cubicBezTo>
                      <a:cubicBezTo>
                        <a:pt x="1283090" y="169731"/>
                        <a:pt x="1274214" y="213596"/>
                        <a:pt x="1265699" y="257461"/>
                      </a:cubicBezTo>
                      <a:moveTo>
                        <a:pt x="1370647" y="142285"/>
                      </a:moveTo>
                      <a:cubicBezTo>
                        <a:pt x="1358353" y="185431"/>
                        <a:pt x="1344740" y="228098"/>
                        <a:pt x="1332086" y="271124"/>
                      </a:cubicBezTo>
                      <a:cubicBezTo>
                        <a:pt x="1357573" y="278914"/>
                        <a:pt x="1383181" y="286464"/>
                        <a:pt x="1408608" y="294374"/>
                      </a:cubicBezTo>
                      <a:cubicBezTo>
                        <a:pt x="1411187" y="287124"/>
                        <a:pt x="1413286" y="279753"/>
                        <a:pt x="1414905" y="272262"/>
                      </a:cubicBezTo>
                      <a:cubicBezTo>
                        <a:pt x="1398953" y="267468"/>
                        <a:pt x="1382941" y="263094"/>
                        <a:pt x="1366929" y="258659"/>
                      </a:cubicBezTo>
                      <a:cubicBezTo>
                        <a:pt x="1369987" y="245775"/>
                        <a:pt x="1373765" y="233071"/>
                        <a:pt x="1378383" y="220667"/>
                      </a:cubicBezTo>
                      <a:cubicBezTo>
                        <a:pt x="1394215" y="226360"/>
                        <a:pt x="1410287" y="231274"/>
                        <a:pt x="1426659" y="235169"/>
                      </a:cubicBezTo>
                      <a:cubicBezTo>
                        <a:pt x="1427259" y="231753"/>
                        <a:pt x="1428399" y="224982"/>
                        <a:pt x="1428998" y="221626"/>
                      </a:cubicBezTo>
                      <a:cubicBezTo>
                        <a:pt x="1413406" y="216952"/>
                        <a:pt x="1397814" y="212457"/>
                        <a:pt x="1382161" y="208083"/>
                      </a:cubicBezTo>
                      <a:cubicBezTo>
                        <a:pt x="1385100" y="195918"/>
                        <a:pt x="1388878" y="184053"/>
                        <a:pt x="1392356" y="172068"/>
                      </a:cubicBezTo>
                      <a:cubicBezTo>
                        <a:pt x="1407829" y="176622"/>
                        <a:pt x="1423181" y="181416"/>
                        <a:pt x="1438593" y="185971"/>
                      </a:cubicBezTo>
                      <a:cubicBezTo>
                        <a:pt x="1440752" y="178780"/>
                        <a:pt x="1442851" y="171529"/>
                        <a:pt x="1444950" y="164218"/>
                      </a:cubicBezTo>
                      <a:cubicBezTo>
                        <a:pt x="1420123" y="157027"/>
                        <a:pt x="1395595" y="149057"/>
                        <a:pt x="1370647" y="142285"/>
                      </a:cubicBezTo>
                      <a:moveTo>
                        <a:pt x="760567" y="173266"/>
                      </a:moveTo>
                      <a:cubicBezTo>
                        <a:pt x="736219" y="178839"/>
                        <a:pt x="714570" y="198974"/>
                        <a:pt x="713250" y="224922"/>
                      </a:cubicBezTo>
                      <a:cubicBezTo>
                        <a:pt x="712471" y="251948"/>
                        <a:pt x="723565" y="280652"/>
                        <a:pt x="744735" y="298030"/>
                      </a:cubicBezTo>
                      <a:cubicBezTo>
                        <a:pt x="776159" y="323738"/>
                        <a:pt x="830853" y="303303"/>
                        <a:pt x="838709" y="263753"/>
                      </a:cubicBezTo>
                      <a:cubicBezTo>
                        <a:pt x="844106" y="238824"/>
                        <a:pt x="833971" y="213057"/>
                        <a:pt x="819758" y="192862"/>
                      </a:cubicBezTo>
                      <a:cubicBezTo>
                        <a:pt x="806924" y="174165"/>
                        <a:pt x="782037" y="166315"/>
                        <a:pt x="760567" y="173266"/>
                      </a:cubicBezTo>
                      <a:moveTo>
                        <a:pt x="1491667" y="180038"/>
                      </a:moveTo>
                      <a:cubicBezTo>
                        <a:pt x="1472357" y="220907"/>
                        <a:pt x="1453646" y="262075"/>
                        <a:pt x="1434456" y="303064"/>
                      </a:cubicBezTo>
                      <a:cubicBezTo>
                        <a:pt x="1442851" y="307079"/>
                        <a:pt x="1451307" y="310914"/>
                        <a:pt x="1459583" y="315168"/>
                      </a:cubicBezTo>
                      <a:cubicBezTo>
                        <a:pt x="1470678" y="291019"/>
                        <a:pt x="1481892" y="266989"/>
                        <a:pt x="1493167" y="242899"/>
                      </a:cubicBezTo>
                      <a:cubicBezTo>
                        <a:pt x="1501023" y="275678"/>
                        <a:pt x="1507919" y="308696"/>
                        <a:pt x="1516975" y="341056"/>
                      </a:cubicBezTo>
                      <a:cubicBezTo>
                        <a:pt x="1520033" y="342075"/>
                        <a:pt x="1526090" y="343992"/>
                        <a:pt x="1529149" y="344951"/>
                      </a:cubicBezTo>
                      <a:cubicBezTo>
                        <a:pt x="1546780" y="304202"/>
                        <a:pt x="1566271" y="264292"/>
                        <a:pt x="1584622" y="223843"/>
                      </a:cubicBezTo>
                      <a:cubicBezTo>
                        <a:pt x="1575926" y="220307"/>
                        <a:pt x="1567470" y="216233"/>
                        <a:pt x="1558834" y="212697"/>
                      </a:cubicBezTo>
                      <a:cubicBezTo>
                        <a:pt x="1548400" y="236427"/>
                        <a:pt x="1537185" y="259798"/>
                        <a:pt x="1526510" y="283468"/>
                      </a:cubicBezTo>
                      <a:cubicBezTo>
                        <a:pt x="1518474" y="253805"/>
                        <a:pt x="1511997" y="223783"/>
                        <a:pt x="1504441" y="194060"/>
                      </a:cubicBezTo>
                      <a:cubicBezTo>
                        <a:pt x="1503901" y="186690"/>
                        <a:pt x="1496705" y="183993"/>
                        <a:pt x="1491667" y="180038"/>
                      </a:cubicBezTo>
                      <a:moveTo>
                        <a:pt x="594569" y="251588"/>
                      </a:moveTo>
                      <a:cubicBezTo>
                        <a:pt x="594629" y="272802"/>
                        <a:pt x="594629" y="294075"/>
                        <a:pt x="594629" y="315288"/>
                      </a:cubicBezTo>
                      <a:cubicBezTo>
                        <a:pt x="574299" y="307378"/>
                        <a:pt x="554509" y="298270"/>
                        <a:pt x="533939" y="291079"/>
                      </a:cubicBezTo>
                      <a:cubicBezTo>
                        <a:pt x="528901" y="298869"/>
                        <a:pt x="523984" y="306719"/>
                        <a:pt x="519126" y="314569"/>
                      </a:cubicBezTo>
                      <a:cubicBezTo>
                        <a:pt x="544014" y="325475"/>
                        <a:pt x="569741" y="334644"/>
                        <a:pt x="594209" y="346449"/>
                      </a:cubicBezTo>
                      <a:cubicBezTo>
                        <a:pt x="607822" y="360052"/>
                        <a:pt x="615798" y="378329"/>
                        <a:pt x="627313" y="393730"/>
                      </a:cubicBezTo>
                      <a:cubicBezTo>
                        <a:pt x="635289" y="388576"/>
                        <a:pt x="643265" y="383363"/>
                        <a:pt x="651241" y="378209"/>
                      </a:cubicBezTo>
                      <a:cubicBezTo>
                        <a:pt x="642065" y="362030"/>
                        <a:pt x="630131" y="347468"/>
                        <a:pt x="621616" y="330869"/>
                      </a:cubicBezTo>
                      <a:cubicBezTo>
                        <a:pt x="620176" y="302944"/>
                        <a:pt x="622635" y="274899"/>
                        <a:pt x="622455" y="246914"/>
                      </a:cubicBezTo>
                      <a:cubicBezTo>
                        <a:pt x="613100" y="248352"/>
                        <a:pt x="603804" y="249970"/>
                        <a:pt x="594569" y="251588"/>
                      </a:cubicBezTo>
                      <a:moveTo>
                        <a:pt x="1575206" y="356816"/>
                      </a:moveTo>
                      <a:cubicBezTo>
                        <a:pt x="1581323" y="386838"/>
                        <a:pt x="1610889" y="404396"/>
                        <a:pt x="1638835" y="410748"/>
                      </a:cubicBezTo>
                      <a:cubicBezTo>
                        <a:pt x="1643453" y="404277"/>
                        <a:pt x="1648010" y="397685"/>
                        <a:pt x="1652448" y="391033"/>
                      </a:cubicBezTo>
                      <a:cubicBezTo>
                        <a:pt x="1634277" y="384621"/>
                        <a:pt x="1609749" y="378509"/>
                        <a:pt x="1604712" y="356816"/>
                      </a:cubicBezTo>
                      <a:cubicBezTo>
                        <a:pt x="1602073" y="328412"/>
                        <a:pt x="1625821" y="294135"/>
                        <a:pt x="1657066" y="298449"/>
                      </a:cubicBezTo>
                      <a:cubicBezTo>
                        <a:pt x="1670319" y="299588"/>
                        <a:pt x="1679195" y="310434"/>
                        <a:pt x="1686571" y="320322"/>
                      </a:cubicBezTo>
                      <a:cubicBezTo>
                        <a:pt x="1684712" y="325236"/>
                        <a:pt x="1681054" y="335123"/>
                        <a:pt x="1679195" y="340037"/>
                      </a:cubicBezTo>
                      <a:cubicBezTo>
                        <a:pt x="1691189" y="332247"/>
                        <a:pt x="1699945" y="320681"/>
                        <a:pt x="1708821" y="309655"/>
                      </a:cubicBezTo>
                      <a:cubicBezTo>
                        <a:pt x="1694068" y="289101"/>
                        <a:pt x="1672299" y="271064"/>
                        <a:pt x="1645792" y="270524"/>
                      </a:cubicBezTo>
                      <a:cubicBezTo>
                        <a:pt x="1603452" y="271723"/>
                        <a:pt x="1569389" y="315828"/>
                        <a:pt x="1575206" y="356816"/>
                      </a:cubicBezTo>
                      <a:moveTo>
                        <a:pt x="421374" y="385280"/>
                      </a:moveTo>
                      <a:cubicBezTo>
                        <a:pt x="426232" y="390973"/>
                        <a:pt x="431089" y="396666"/>
                        <a:pt x="436007" y="402359"/>
                      </a:cubicBezTo>
                      <a:cubicBezTo>
                        <a:pt x="444103" y="395288"/>
                        <a:pt x="452259" y="388396"/>
                        <a:pt x="460415" y="381385"/>
                      </a:cubicBezTo>
                      <a:cubicBezTo>
                        <a:pt x="485303" y="409670"/>
                        <a:pt x="509471" y="438673"/>
                        <a:pt x="534898" y="466538"/>
                      </a:cubicBezTo>
                      <a:cubicBezTo>
                        <a:pt x="541615" y="459587"/>
                        <a:pt x="548811" y="453175"/>
                        <a:pt x="555588" y="446404"/>
                      </a:cubicBezTo>
                      <a:cubicBezTo>
                        <a:pt x="530820" y="418718"/>
                        <a:pt x="506772" y="390314"/>
                        <a:pt x="482424" y="362269"/>
                      </a:cubicBezTo>
                      <a:cubicBezTo>
                        <a:pt x="490400" y="355438"/>
                        <a:pt x="498376" y="348606"/>
                        <a:pt x="506412" y="341835"/>
                      </a:cubicBezTo>
                      <a:cubicBezTo>
                        <a:pt x="501854" y="335842"/>
                        <a:pt x="497117" y="329970"/>
                        <a:pt x="492259" y="324277"/>
                      </a:cubicBezTo>
                      <a:cubicBezTo>
                        <a:pt x="468511" y="344412"/>
                        <a:pt x="445002" y="364906"/>
                        <a:pt x="421374" y="385280"/>
                      </a:cubicBezTo>
                      <a:moveTo>
                        <a:pt x="1660005" y="434539"/>
                      </a:moveTo>
                      <a:cubicBezTo>
                        <a:pt x="1680095" y="451977"/>
                        <a:pt x="1700245" y="469415"/>
                        <a:pt x="1720215" y="487093"/>
                      </a:cubicBezTo>
                      <a:cubicBezTo>
                        <a:pt x="1725252" y="481520"/>
                        <a:pt x="1730230" y="475887"/>
                        <a:pt x="1735208" y="470194"/>
                      </a:cubicBezTo>
                      <a:cubicBezTo>
                        <a:pt x="1722014" y="459108"/>
                        <a:pt x="1709180" y="447662"/>
                        <a:pt x="1696766" y="435797"/>
                      </a:cubicBezTo>
                      <a:cubicBezTo>
                        <a:pt x="1705402" y="426509"/>
                        <a:pt x="1713858" y="416981"/>
                        <a:pt x="1722314" y="407512"/>
                      </a:cubicBezTo>
                      <a:cubicBezTo>
                        <a:pt x="1734008" y="417580"/>
                        <a:pt x="1745043" y="428366"/>
                        <a:pt x="1757277" y="437894"/>
                      </a:cubicBezTo>
                      <a:cubicBezTo>
                        <a:pt x="1764533" y="441250"/>
                        <a:pt x="1774128" y="427108"/>
                        <a:pt x="1763034" y="424591"/>
                      </a:cubicBezTo>
                      <a:cubicBezTo>
                        <a:pt x="1752779" y="415123"/>
                        <a:pt x="1741924" y="406194"/>
                        <a:pt x="1731489" y="396906"/>
                      </a:cubicBezTo>
                      <a:cubicBezTo>
                        <a:pt x="1739585" y="387617"/>
                        <a:pt x="1747681" y="378389"/>
                        <a:pt x="1755658" y="368981"/>
                      </a:cubicBezTo>
                      <a:cubicBezTo>
                        <a:pt x="1767951" y="379348"/>
                        <a:pt x="1780125" y="389955"/>
                        <a:pt x="1792299" y="400441"/>
                      </a:cubicBezTo>
                      <a:cubicBezTo>
                        <a:pt x="1797277" y="394928"/>
                        <a:pt x="1802194" y="389355"/>
                        <a:pt x="1807172" y="383842"/>
                      </a:cubicBezTo>
                      <a:cubicBezTo>
                        <a:pt x="1787862" y="366704"/>
                        <a:pt x="1768311" y="349925"/>
                        <a:pt x="1748881" y="332966"/>
                      </a:cubicBezTo>
                      <a:cubicBezTo>
                        <a:pt x="1719136" y="366704"/>
                        <a:pt x="1689690" y="400681"/>
                        <a:pt x="1660005" y="434539"/>
                      </a:cubicBezTo>
                      <a:moveTo>
                        <a:pt x="1025157" y="354719"/>
                      </a:moveTo>
                      <a:cubicBezTo>
                        <a:pt x="811842" y="378749"/>
                        <a:pt x="612320" y="498598"/>
                        <a:pt x="489441" y="674238"/>
                      </a:cubicBezTo>
                      <a:cubicBezTo>
                        <a:pt x="385212" y="820634"/>
                        <a:pt x="336096" y="1004783"/>
                        <a:pt x="353487" y="1183598"/>
                      </a:cubicBezTo>
                      <a:cubicBezTo>
                        <a:pt x="369140" y="1358219"/>
                        <a:pt x="448361" y="1526009"/>
                        <a:pt x="572500" y="1649753"/>
                      </a:cubicBezTo>
                      <a:cubicBezTo>
                        <a:pt x="690402" y="1769243"/>
                        <a:pt x="848784" y="1848044"/>
                        <a:pt x="1015442" y="1869437"/>
                      </a:cubicBezTo>
                      <a:cubicBezTo>
                        <a:pt x="1174004" y="1890591"/>
                        <a:pt x="1339043" y="1860269"/>
                        <a:pt x="1479493" y="1783565"/>
                      </a:cubicBezTo>
                      <a:cubicBezTo>
                        <a:pt x="1643813" y="1694877"/>
                        <a:pt x="1773649" y="1544226"/>
                        <a:pt x="1836078" y="1368227"/>
                      </a:cubicBezTo>
                      <a:cubicBezTo>
                        <a:pt x="1893649" y="1208287"/>
                        <a:pt x="1895029" y="1028873"/>
                        <a:pt x="1839796" y="868034"/>
                      </a:cubicBezTo>
                      <a:cubicBezTo>
                        <a:pt x="1781445" y="694912"/>
                        <a:pt x="1658085" y="545040"/>
                        <a:pt x="1500063" y="453355"/>
                      </a:cubicBezTo>
                      <a:cubicBezTo>
                        <a:pt x="1358113" y="370000"/>
                        <a:pt x="1188637" y="334944"/>
                        <a:pt x="1025157" y="354719"/>
                      </a:cubicBezTo>
                      <a:moveTo>
                        <a:pt x="373098" y="435318"/>
                      </a:moveTo>
                      <a:cubicBezTo>
                        <a:pt x="404642" y="467377"/>
                        <a:pt x="438526" y="497100"/>
                        <a:pt x="470910" y="528441"/>
                      </a:cubicBezTo>
                      <a:cubicBezTo>
                        <a:pt x="477566" y="521789"/>
                        <a:pt x="484223" y="515077"/>
                        <a:pt x="490880" y="508366"/>
                      </a:cubicBezTo>
                      <a:cubicBezTo>
                        <a:pt x="459335" y="476126"/>
                        <a:pt x="425332" y="446284"/>
                        <a:pt x="392888" y="415003"/>
                      </a:cubicBezTo>
                      <a:cubicBezTo>
                        <a:pt x="386231" y="421715"/>
                        <a:pt x="379635" y="428486"/>
                        <a:pt x="373098" y="435318"/>
                      </a:cubicBezTo>
                      <a:moveTo>
                        <a:pt x="1860966" y="480860"/>
                      </a:moveTo>
                      <a:cubicBezTo>
                        <a:pt x="1849751" y="486973"/>
                        <a:pt x="1844534" y="498898"/>
                        <a:pt x="1839976" y="510164"/>
                      </a:cubicBezTo>
                      <a:cubicBezTo>
                        <a:pt x="1820246" y="502793"/>
                        <a:pt x="1792899" y="501654"/>
                        <a:pt x="1782884" y="524306"/>
                      </a:cubicBezTo>
                      <a:cubicBezTo>
                        <a:pt x="1771610" y="557504"/>
                        <a:pt x="1801715" y="588485"/>
                        <a:pt x="1832180" y="596335"/>
                      </a:cubicBezTo>
                      <a:cubicBezTo>
                        <a:pt x="1832180" y="603886"/>
                        <a:pt x="1832180" y="611496"/>
                        <a:pt x="1832120" y="619107"/>
                      </a:cubicBezTo>
                      <a:cubicBezTo>
                        <a:pt x="1839136" y="627796"/>
                        <a:pt x="1845793" y="636725"/>
                        <a:pt x="1853169" y="645114"/>
                      </a:cubicBezTo>
                      <a:cubicBezTo>
                        <a:pt x="1853110" y="629474"/>
                        <a:pt x="1853889" y="613833"/>
                        <a:pt x="1854069" y="598193"/>
                      </a:cubicBezTo>
                      <a:cubicBezTo>
                        <a:pt x="1869301" y="596755"/>
                        <a:pt x="1884234" y="593159"/>
                        <a:pt x="1898567" y="587646"/>
                      </a:cubicBezTo>
                      <a:cubicBezTo>
                        <a:pt x="1894249" y="581474"/>
                        <a:pt x="1889931" y="575302"/>
                        <a:pt x="1885673" y="569190"/>
                      </a:cubicBezTo>
                      <a:cubicBezTo>
                        <a:pt x="1875718" y="572006"/>
                        <a:pt x="1865583" y="574043"/>
                        <a:pt x="1855448" y="575542"/>
                      </a:cubicBezTo>
                      <a:cubicBezTo>
                        <a:pt x="1856408" y="563077"/>
                        <a:pt x="1857547" y="550613"/>
                        <a:pt x="1858687" y="538208"/>
                      </a:cubicBezTo>
                      <a:cubicBezTo>
                        <a:pt x="1874879" y="542942"/>
                        <a:pt x="1895689" y="549774"/>
                        <a:pt x="1908822" y="534853"/>
                      </a:cubicBezTo>
                      <a:cubicBezTo>
                        <a:pt x="1933590" y="508066"/>
                        <a:pt x="1890531" y="461924"/>
                        <a:pt x="1860966" y="480860"/>
                      </a:cubicBezTo>
                      <a:moveTo>
                        <a:pt x="303712" y="529639"/>
                      </a:moveTo>
                      <a:cubicBezTo>
                        <a:pt x="300474" y="550074"/>
                        <a:pt x="317505" y="570568"/>
                        <a:pt x="337895" y="571946"/>
                      </a:cubicBezTo>
                      <a:cubicBezTo>
                        <a:pt x="358945" y="571826"/>
                        <a:pt x="373877" y="554748"/>
                        <a:pt x="392528" y="547497"/>
                      </a:cubicBezTo>
                      <a:cubicBezTo>
                        <a:pt x="403023" y="543722"/>
                        <a:pt x="412498" y="556126"/>
                        <a:pt x="409200" y="565834"/>
                      </a:cubicBezTo>
                      <a:cubicBezTo>
                        <a:pt x="404222" y="585489"/>
                        <a:pt x="385212" y="596156"/>
                        <a:pt x="368360" y="604485"/>
                      </a:cubicBezTo>
                      <a:cubicBezTo>
                        <a:pt x="374837" y="609519"/>
                        <a:pt x="381254" y="614613"/>
                        <a:pt x="387791" y="619646"/>
                      </a:cubicBezTo>
                      <a:cubicBezTo>
                        <a:pt x="409320" y="608740"/>
                        <a:pt x="428690" y="590343"/>
                        <a:pt x="434867" y="566313"/>
                      </a:cubicBezTo>
                      <a:cubicBezTo>
                        <a:pt x="440745" y="543961"/>
                        <a:pt x="420954" y="519452"/>
                        <a:pt x="398046" y="519991"/>
                      </a:cubicBezTo>
                      <a:cubicBezTo>
                        <a:pt x="381554" y="521310"/>
                        <a:pt x="368300" y="532096"/>
                        <a:pt x="354327" y="539826"/>
                      </a:cubicBezTo>
                      <a:cubicBezTo>
                        <a:pt x="346951" y="545639"/>
                        <a:pt x="335017" y="546538"/>
                        <a:pt x="329739" y="537369"/>
                      </a:cubicBezTo>
                      <a:cubicBezTo>
                        <a:pt x="323922" y="521429"/>
                        <a:pt x="339274" y="508785"/>
                        <a:pt x="350849" y="500875"/>
                      </a:cubicBezTo>
                      <a:cubicBezTo>
                        <a:pt x="355586" y="502493"/>
                        <a:pt x="365122" y="505789"/>
                        <a:pt x="369859" y="507407"/>
                      </a:cubicBezTo>
                      <a:cubicBezTo>
                        <a:pt x="362123" y="497340"/>
                        <a:pt x="353427" y="488051"/>
                        <a:pt x="344432" y="479123"/>
                      </a:cubicBezTo>
                      <a:cubicBezTo>
                        <a:pt x="325361" y="489789"/>
                        <a:pt x="306111" y="506628"/>
                        <a:pt x="303712" y="529639"/>
                      </a:cubicBezTo>
                      <a:moveTo>
                        <a:pt x="255915" y="602688"/>
                      </a:moveTo>
                      <a:cubicBezTo>
                        <a:pt x="235885" y="617429"/>
                        <a:pt x="228209" y="642717"/>
                        <a:pt x="215315" y="663092"/>
                      </a:cubicBezTo>
                      <a:cubicBezTo>
                        <a:pt x="254536" y="685024"/>
                        <a:pt x="293817" y="706957"/>
                        <a:pt x="333097" y="728829"/>
                      </a:cubicBezTo>
                      <a:cubicBezTo>
                        <a:pt x="337895" y="720440"/>
                        <a:pt x="342573" y="712050"/>
                        <a:pt x="347311" y="703601"/>
                      </a:cubicBezTo>
                      <a:cubicBezTo>
                        <a:pt x="330159" y="694013"/>
                        <a:pt x="312947" y="684545"/>
                        <a:pt x="295916" y="674717"/>
                      </a:cubicBezTo>
                      <a:cubicBezTo>
                        <a:pt x="298075" y="672260"/>
                        <a:pt x="302393" y="667406"/>
                        <a:pt x="304612" y="664949"/>
                      </a:cubicBezTo>
                      <a:cubicBezTo>
                        <a:pt x="325781" y="661953"/>
                        <a:pt x="347430" y="664350"/>
                        <a:pt x="368720" y="661773"/>
                      </a:cubicBezTo>
                      <a:cubicBezTo>
                        <a:pt x="377356" y="654762"/>
                        <a:pt x="380354" y="642777"/>
                        <a:pt x="386411" y="633729"/>
                      </a:cubicBezTo>
                      <a:cubicBezTo>
                        <a:pt x="361703" y="634867"/>
                        <a:pt x="336996" y="636305"/>
                        <a:pt x="312288" y="637204"/>
                      </a:cubicBezTo>
                      <a:cubicBezTo>
                        <a:pt x="315706" y="608680"/>
                        <a:pt x="279664" y="586328"/>
                        <a:pt x="255915" y="602688"/>
                      </a:cubicBezTo>
                      <a:moveTo>
                        <a:pt x="1979887" y="644155"/>
                      </a:moveTo>
                      <a:cubicBezTo>
                        <a:pt x="1984445" y="653683"/>
                        <a:pt x="1989003" y="663271"/>
                        <a:pt x="1993620" y="672859"/>
                      </a:cubicBezTo>
                      <a:cubicBezTo>
                        <a:pt x="1959977" y="689219"/>
                        <a:pt x="1926154" y="705458"/>
                        <a:pt x="1892510" y="721818"/>
                      </a:cubicBezTo>
                      <a:cubicBezTo>
                        <a:pt x="1896588" y="730507"/>
                        <a:pt x="1900666" y="739196"/>
                        <a:pt x="1904804" y="747945"/>
                      </a:cubicBezTo>
                      <a:cubicBezTo>
                        <a:pt x="1938867" y="731885"/>
                        <a:pt x="1972571" y="715046"/>
                        <a:pt x="2006634" y="698987"/>
                      </a:cubicBezTo>
                      <a:cubicBezTo>
                        <a:pt x="2011072" y="708515"/>
                        <a:pt x="2015570" y="717983"/>
                        <a:pt x="2020067" y="727511"/>
                      </a:cubicBezTo>
                      <a:cubicBezTo>
                        <a:pt x="2027024" y="724634"/>
                        <a:pt x="2033860" y="721458"/>
                        <a:pt x="2040757" y="718222"/>
                      </a:cubicBezTo>
                      <a:cubicBezTo>
                        <a:pt x="2027264" y="690118"/>
                        <a:pt x="2013650" y="662073"/>
                        <a:pt x="1999977" y="634088"/>
                      </a:cubicBezTo>
                      <a:cubicBezTo>
                        <a:pt x="1993201" y="637384"/>
                        <a:pt x="1986544" y="640740"/>
                        <a:pt x="1979887" y="644155"/>
                      </a:cubicBezTo>
                      <a:moveTo>
                        <a:pt x="194806" y="707076"/>
                      </a:moveTo>
                      <a:cubicBezTo>
                        <a:pt x="185390" y="730986"/>
                        <a:pt x="175975" y="754896"/>
                        <a:pt x="166499" y="778746"/>
                      </a:cubicBezTo>
                      <a:cubicBezTo>
                        <a:pt x="208479" y="795166"/>
                        <a:pt x="250398" y="811705"/>
                        <a:pt x="292318" y="828125"/>
                      </a:cubicBezTo>
                      <a:cubicBezTo>
                        <a:pt x="301973" y="803016"/>
                        <a:pt x="312708" y="778327"/>
                        <a:pt x="321343" y="752799"/>
                      </a:cubicBezTo>
                      <a:cubicBezTo>
                        <a:pt x="314267" y="750402"/>
                        <a:pt x="307130" y="748185"/>
                        <a:pt x="299994" y="746028"/>
                      </a:cubicBezTo>
                      <a:cubicBezTo>
                        <a:pt x="294237" y="761728"/>
                        <a:pt x="288180" y="777308"/>
                        <a:pt x="282003" y="792829"/>
                      </a:cubicBezTo>
                      <a:cubicBezTo>
                        <a:pt x="269769" y="788035"/>
                        <a:pt x="257535" y="783421"/>
                        <a:pt x="245661" y="778027"/>
                      </a:cubicBezTo>
                      <a:cubicBezTo>
                        <a:pt x="252497" y="762747"/>
                        <a:pt x="258734" y="747166"/>
                        <a:pt x="264311" y="731346"/>
                      </a:cubicBezTo>
                      <a:cubicBezTo>
                        <a:pt x="260893" y="730387"/>
                        <a:pt x="254056" y="728530"/>
                        <a:pt x="250638" y="727571"/>
                      </a:cubicBezTo>
                      <a:cubicBezTo>
                        <a:pt x="244881" y="742971"/>
                        <a:pt x="238824" y="758312"/>
                        <a:pt x="232827" y="773593"/>
                      </a:cubicBezTo>
                      <a:cubicBezTo>
                        <a:pt x="221313" y="768679"/>
                        <a:pt x="209498" y="764604"/>
                        <a:pt x="198164" y="759451"/>
                      </a:cubicBezTo>
                      <a:cubicBezTo>
                        <a:pt x="204281" y="744769"/>
                        <a:pt x="210158" y="730028"/>
                        <a:pt x="215615" y="715046"/>
                      </a:cubicBezTo>
                      <a:cubicBezTo>
                        <a:pt x="208719" y="712350"/>
                        <a:pt x="201762" y="709713"/>
                        <a:pt x="194806" y="707076"/>
                      </a:cubicBezTo>
                      <a:moveTo>
                        <a:pt x="1927593" y="798522"/>
                      </a:moveTo>
                      <a:cubicBezTo>
                        <a:pt x="1935869" y="823810"/>
                        <a:pt x="1944744" y="848918"/>
                        <a:pt x="1953080" y="874207"/>
                      </a:cubicBezTo>
                      <a:cubicBezTo>
                        <a:pt x="1960337" y="872109"/>
                        <a:pt x="1967533" y="869652"/>
                        <a:pt x="1974610" y="866896"/>
                      </a:cubicBezTo>
                      <a:cubicBezTo>
                        <a:pt x="1969152" y="850836"/>
                        <a:pt x="1963575" y="834896"/>
                        <a:pt x="1958238" y="818776"/>
                      </a:cubicBezTo>
                      <a:cubicBezTo>
                        <a:pt x="1970472" y="814641"/>
                        <a:pt x="1982586" y="810387"/>
                        <a:pt x="1994880" y="806432"/>
                      </a:cubicBezTo>
                      <a:cubicBezTo>
                        <a:pt x="2000157" y="822372"/>
                        <a:pt x="2005614" y="838312"/>
                        <a:pt x="2011132" y="854192"/>
                      </a:cubicBezTo>
                      <a:cubicBezTo>
                        <a:pt x="2014430" y="852634"/>
                        <a:pt x="2021027" y="849458"/>
                        <a:pt x="2024265" y="847900"/>
                      </a:cubicBezTo>
                      <a:cubicBezTo>
                        <a:pt x="2018688" y="832439"/>
                        <a:pt x="2013051" y="817038"/>
                        <a:pt x="2008433" y="801278"/>
                      </a:cubicBezTo>
                      <a:cubicBezTo>
                        <a:pt x="2020067" y="797623"/>
                        <a:pt x="2031702" y="793848"/>
                        <a:pt x="2043336" y="790072"/>
                      </a:cubicBezTo>
                      <a:cubicBezTo>
                        <a:pt x="2048613" y="804994"/>
                        <a:pt x="2053651" y="820095"/>
                        <a:pt x="2058688" y="835136"/>
                      </a:cubicBezTo>
                      <a:cubicBezTo>
                        <a:pt x="2065885" y="832919"/>
                        <a:pt x="2073081" y="830581"/>
                        <a:pt x="2080278" y="828184"/>
                      </a:cubicBezTo>
                      <a:cubicBezTo>
                        <a:pt x="2072122" y="803735"/>
                        <a:pt x="2063606" y="779406"/>
                        <a:pt x="2055390" y="754956"/>
                      </a:cubicBezTo>
                      <a:cubicBezTo>
                        <a:pt x="2012811" y="769638"/>
                        <a:pt x="1970112" y="783900"/>
                        <a:pt x="1927593" y="798522"/>
                      </a:cubicBezTo>
                      <a:moveTo>
                        <a:pt x="161942" y="817518"/>
                      </a:moveTo>
                      <a:cubicBezTo>
                        <a:pt x="156424" y="824829"/>
                        <a:pt x="150967" y="832139"/>
                        <a:pt x="145510" y="839450"/>
                      </a:cubicBezTo>
                      <a:cubicBezTo>
                        <a:pt x="170338" y="857428"/>
                        <a:pt x="195345" y="875166"/>
                        <a:pt x="219873" y="893562"/>
                      </a:cubicBezTo>
                      <a:cubicBezTo>
                        <a:pt x="189348" y="898596"/>
                        <a:pt x="158823" y="903450"/>
                        <a:pt x="128298" y="908604"/>
                      </a:cubicBezTo>
                      <a:cubicBezTo>
                        <a:pt x="129917" y="917952"/>
                        <a:pt x="131537" y="927360"/>
                        <a:pt x="133216" y="936768"/>
                      </a:cubicBezTo>
                      <a:cubicBezTo>
                        <a:pt x="179393" y="928199"/>
                        <a:pt x="225990" y="921427"/>
                        <a:pt x="271988" y="911660"/>
                      </a:cubicBezTo>
                      <a:cubicBezTo>
                        <a:pt x="271388" y="908544"/>
                        <a:pt x="270188" y="902311"/>
                        <a:pt x="269589" y="899195"/>
                      </a:cubicBezTo>
                      <a:cubicBezTo>
                        <a:pt x="234146" y="871510"/>
                        <a:pt x="198164" y="844304"/>
                        <a:pt x="161942" y="817518"/>
                      </a:cubicBezTo>
                      <a:moveTo>
                        <a:pt x="1980547" y="906206"/>
                      </a:moveTo>
                      <a:cubicBezTo>
                        <a:pt x="1959977" y="931435"/>
                        <a:pt x="1967413" y="968528"/>
                        <a:pt x="1985104" y="993217"/>
                      </a:cubicBezTo>
                      <a:cubicBezTo>
                        <a:pt x="1990562" y="992019"/>
                        <a:pt x="2001537" y="989742"/>
                        <a:pt x="2006994" y="988543"/>
                      </a:cubicBezTo>
                      <a:cubicBezTo>
                        <a:pt x="2000037" y="971644"/>
                        <a:pt x="1988583" y="952768"/>
                        <a:pt x="1996499" y="934131"/>
                      </a:cubicBezTo>
                      <a:cubicBezTo>
                        <a:pt x="2007713" y="915255"/>
                        <a:pt x="2032721" y="909083"/>
                        <a:pt x="2053231" y="911899"/>
                      </a:cubicBezTo>
                      <a:cubicBezTo>
                        <a:pt x="2075660" y="915135"/>
                        <a:pt x="2089213" y="940184"/>
                        <a:pt x="2081897" y="961158"/>
                      </a:cubicBezTo>
                      <a:cubicBezTo>
                        <a:pt x="2075900" y="965472"/>
                        <a:pt x="2069723" y="969547"/>
                        <a:pt x="2063906" y="974041"/>
                      </a:cubicBezTo>
                      <a:cubicBezTo>
                        <a:pt x="2077759" y="973862"/>
                        <a:pt x="2091672" y="973083"/>
                        <a:pt x="2105525" y="971345"/>
                      </a:cubicBezTo>
                      <a:cubicBezTo>
                        <a:pt x="2109423" y="947135"/>
                        <a:pt x="2107564" y="919630"/>
                        <a:pt x="2090053" y="900813"/>
                      </a:cubicBezTo>
                      <a:cubicBezTo>
                        <a:pt x="2061207" y="870491"/>
                        <a:pt x="2007413" y="876124"/>
                        <a:pt x="1980547" y="906206"/>
                      </a:cubicBezTo>
                      <a:moveTo>
                        <a:pt x="119483" y="974521"/>
                      </a:moveTo>
                      <a:cubicBezTo>
                        <a:pt x="118163" y="984169"/>
                        <a:pt x="116964" y="993757"/>
                        <a:pt x="115764" y="1003405"/>
                      </a:cubicBezTo>
                      <a:cubicBezTo>
                        <a:pt x="160562" y="1008858"/>
                        <a:pt x="205300" y="1015030"/>
                        <a:pt x="250218" y="1019824"/>
                      </a:cubicBezTo>
                      <a:cubicBezTo>
                        <a:pt x="251358" y="1010296"/>
                        <a:pt x="252437" y="1000708"/>
                        <a:pt x="253577" y="991180"/>
                      </a:cubicBezTo>
                      <a:cubicBezTo>
                        <a:pt x="208839" y="985547"/>
                        <a:pt x="164161" y="979914"/>
                        <a:pt x="119483" y="974521"/>
                      </a:cubicBezTo>
                      <a:moveTo>
                        <a:pt x="1982106" y="1023839"/>
                      </a:moveTo>
                      <a:cubicBezTo>
                        <a:pt x="1982586" y="1033487"/>
                        <a:pt x="1983006" y="1043135"/>
                        <a:pt x="1983485" y="1052783"/>
                      </a:cubicBezTo>
                      <a:cubicBezTo>
                        <a:pt x="2002496" y="1052303"/>
                        <a:pt x="2021507" y="1051464"/>
                        <a:pt x="2040517" y="1050446"/>
                      </a:cubicBezTo>
                      <a:cubicBezTo>
                        <a:pt x="2040997" y="1063090"/>
                        <a:pt x="2041657" y="1075734"/>
                        <a:pt x="2042196" y="1088378"/>
                      </a:cubicBezTo>
                      <a:cubicBezTo>
                        <a:pt x="2023186" y="1089576"/>
                        <a:pt x="2004175" y="1090415"/>
                        <a:pt x="1985225" y="1091075"/>
                      </a:cubicBezTo>
                      <a:cubicBezTo>
                        <a:pt x="1985644" y="1100782"/>
                        <a:pt x="1986124" y="1110490"/>
                        <a:pt x="1986664" y="1120198"/>
                      </a:cubicBezTo>
                      <a:cubicBezTo>
                        <a:pt x="2031702" y="1118640"/>
                        <a:pt x="2076680" y="1116243"/>
                        <a:pt x="2121717" y="1114205"/>
                      </a:cubicBezTo>
                      <a:cubicBezTo>
                        <a:pt x="2121357" y="1104438"/>
                        <a:pt x="2120998" y="1094670"/>
                        <a:pt x="2120578" y="1084962"/>
                      </a:cubicBezTo>
                      <a:cubicBezTo>
                        <a:pt x="2101687" y="1085861"/>
                        <a:pt x="2082856" y="1086820"/>
                        <a:pt x="2064026" y="1087599"/>
                      </a:cubicBezTo>
                      <a:cubicBezTo>
                        <a:pt x="2063426" y="1074895"/>
                        <a:pt x="2062706" y="1062251"/>
                        <a:pt x="2062227" y="1049547"/>
                      </a:cubicBezTo>
                      <a:cubicBezTo>
                        <a:pt x="2081057" y="1048588"/>
                        <a:pt x="2099828" y="1047749"/>
                        <a:pt x="2118659" y="1046850"/>
                      </a:cubicBezTo>
                      <a:cubicBezTo>
                        <a:pt x="2118299" y="1037142"/>
                        <a:pt x="2117939" y="1027494"/>
                        <a:pt x="2117579" y="1017786"/>
                      </a:cubicBezTo>
                      <a:cubicBezTo>
                        <a:pt x="2072422" y="1019584"/>
                        <a:pt x="2027264" y="1021981"/>
                        <a:pt x="1982106" y="1023839"/>
                      </a:cubicBezTo>
                      <a:moveTo>
                        <a:pt x="110727" y="1056378"/>
                      </a:moveTo>
                      <a:cubicBezTo>
                        <a:pt x="110127" y="1065427"/>
                        <a:pt x="109587" y="1074535"/>
                        <a:pt x="109108" y="1083584"/>
                      </a:cubicBezTo>
                      <a:cubicBezTo>
                        <a:pt x="135615" y="1084363"/>
                        <a:pt x="162182" y="1084782"/>
                        <a:pt x="188689" y="1084902"/>
                      </a:cubicBezTo>
                      <a:cubicBezTo>
                        <a:pt x="165480" y="1102820"/>
                        <a:pt x="142511" y="1120977"/>
                        <a:pt x="119363" y="1138894"/>
                      </a:cubicBezTo>
                      <a:cubicBezTo>
                        <a:pt x="112106" y="1143209"/>
                        <a:pt x="108868" y="1150520"/>
                        <a:pt x="108448" y="1158790"/>
                      </a:cubicBezTo>
                      <a:cubicBezTo>
                        <a:pt x="153786" y="1160168"/>
                        <a:pt x="199183" y="1159748"/>
                        <a:pt x="244581" y="1159748"/>
                      </a:cubicBezTo>
                      <a:cubicBezTo>
                        <a:pt x="245061" y="1150580"/>
                        <a:pt x="245361" y="1141351"/>
                        <a:pt x="245481" y="1132183"/>
                      </a:cubicBezTo>
                      <a:cubicBezTo>
                        <a:pt x="219933" y="1132123"/>
                        <a:pt x="194446" y="1131883"/>
                        <a:pt x="168898" y="1130924"/>
                      </a:cubicBezTo>
                      <a:cubicBezTo>
                        <a:pt x="191627" y="1107614"/>
                        <a:pt x="220713" y="1091794"/>
                        <a:pt x="244041" y="1069262"/>
                      </a:cubicBezTo>
                      <a:cubicBezTo>
                        <a:pt x="244581" y="1066266"/>
                        <a:pt x="245720" y="1060333"/>
                        <a:pt x="246320" y="1057337"/>
                      </a:cubicBezTo>
                      <a:cubicBezTo>
                        <a:pt x="201102" y="1056618"/>
                        <a:pt x="155945" y="1056138"/>
                        <a:pt x="110727" y="1056378"/>
                      </a:cubicBezTo>
                      <a:moveTo>
                        <a:pt x="1985225" y="1153876"/>
                      </a:moveTo>
                      <a:cubicBezTo>
                        <a:pt x="1984505" y="1162924"/>
                        <a:pt x="1983725" y="1172033"/>
                        <a:pt x="1983065" y="1181141"/>
                      </a:cubicBezTo>
                      <a:cubicBezTo>
                        <a:pt x="2009093" y="1183838"/>
                        <a:pt x="2035180" y="1186235"/>
                        <a:pt x="2061147" y="1189651"/>
                      </a:cubicBezTo>
                      <a:cubicBezTo>
                        <a:pt x="2035600" y="1206550"/>
                        <a:pt x="2009093" y="1222010"/>
                        <a:pt x="1983485" y="1238669"/>
                      </a:cubicBezTo>
                      <a:cubicBezTo>
                        <a:pt x="1977488" y="1242385"/>
                        <a:pt x="1974310" y="1247958"/>
                        <a:pt x="1973950" y="1255388"/>
                      </a:cubicBezTo>
                      <a:cubicBezTo>
                        <a:pt x="2019108" y="1260362"/>
                        <a:pt x="2064326" y="1265096"/>
                        <a:pt x="2109543" y="1269830"/>
                      </a:cubicBezTo>
                      <a:cubicBezTo>
                        <a:pt x="2110503" y="1260602"/>
                        <a:pt x="2111462" y="1251313"/>
                        <a:pt x="2112422" y="1242085"/>
                      </a:cubicBezTo>
                      <a:cubicBezTo>
                        <a:pt x="2086455" y="1239268"/>
                        <a:pt x="2060487" y="1236572"/>
                        <a:pt x="2034580" y="1233755"/>
                      </a:cubicBezTo>
                      <a:cubicBezTo>
                        <a:pt x="2059228" y="1217336"/>
                        <a:pt x="2084596" y="1201935"/>
                        <a:pt x="2109663" y="1186115"/>
                      </a:cubicBezTo>
                      <a:cubicBezTo>
                        <a:pt x="2116260" y="1182220"/>
                        <a:pt x="2120518" y="1176467"/>
                        <a:pt x="2122497" y="1168857"/>
                      </a:cubicBezTo>
                      <a:cubicBezTo>
                        <a:pt x="2076979" y="1162145"/>
                        <a:pt x="2031102" y="1157831"/>
                        <a:pt x="1985225" y="1153876"/>
                      </a:cubicBezTo>
                      <a:moveTo>
                        <a:pt x="113366" y="1210624"/>
                      </a:moveTo>
                      <a:cubicBezTo>
                        <a:pt x="114265" y="1216917"/>
                        <a:pt x="116064" y="1229501"/>
                        <a:pt x="116964" y="1235793"/>
                      </a:cubicBezTo>
                      <a:cubicBezTo>
                        <a:pt x="148808" y="1231778"/>
                        <a:pt x="180353" y="1225426"/>
                        <a:pt x="212257" y="1222729"/>
                      </a:cubicBezTo>
                      <a:cubicBezTo>
                        <a:pt x="235585" y="1217636"/>
                        <a:pt x="242782" y="1259643"/>
                        <a:pt x="219513" y="1262639"/>
                      </a:cubicBezTo>
                      <a:cubicBezTo>
                        <a:pt x="187669" y="1268572"/>
                        <a:pt x="155465" y="1272227"/>
                        <a:pt x="123441" y="1276901"/>
                      </a:cubicBezTo>
                      <a:cubicBezTo>
                        <a:pt x="124640" y="1286609"/>
                        <a:pt x="125959" y="1296317"/>
                        <a:pt x="127099" y="1306085"/>
                      </a:cubicBezTo>
                      <a:cubicBezTo>
                        <a:pt x="159663" y="1300811"/>
                        <a:pt x="192467" y="1297336"/>
                        <a:pt x="224911" y="1291343"/>
                      </a:cubicBezTo>
                      <a:cubicBezTo>
                        <a:pt x="273727" y="1283613"/>
                        <a:pt x="264551" y="1200197"/>
                        <a:pt x="218014" y="1196782"/>
                      </a:cubicBezTo>
                      <a:cubicBezTo>
                        <a:pt x="182871" y="1198580"/>
                        <a:pt x="148268" y="1206430"/>
                        <a:pt x="113366" y="1210624"/>
                      </a:cubicBezTo>
                      <a:moveTo>
                        <a:pt x="1989602" y="1299433"/>
                      </a:moveTo>
                      <a:cubicBezTo>
                        <a:pt x="1952780" y="1311058"/>
                        <a:pt x="1937188" y="1363672"/>
                        <a:pt x="1962676" y="1392976"/>
                      </a:cubicBezTo>
                      <a:cubicBezTo>
                        <a:pt x="1981806" y="1415268"/>
                        <a:pt x="2013590" y="1423597"/>
                        <a:pt x="2042017" y="1420661"/>
                      </a:cubicBezTo>
                      <a:cubicBezTo>
                        <a:pt x="2083036" y="1414788"/>
                        <a:pt x="2102347" y="1357979"/>
                        <a:pt x="2078119" y="1326159"/>
                      </a:cubicBezTo>
                      <a:cubicBezTo>
                        <a:pt x="2057489" y="1301291"/>
                        <a:pt x="2020427" y="1290864"/>
                        <a:pt x="1989602" y="1299433"/>
                      </a:cubicBezTo>
                      <a:moveTo>
                        <a:pt x="153546" y="1407058"/>
                      </a:moveTo>
                      <a:cubicBezTo>
                        <a:pt x="156604" y="1415987"/>
                        <a:pt x="159663" y="1424975"/>
                        <a:pt x="162661" y="1433964"/>
                      </a:cubicBezTo>
                      <a:cubicBezTo>
                        <a:pt x="205660" y="1420841"/>
                        <a:pt x="248299" y="1406698"/>
                        <a:pt x="291118" y="1392916"/>
                      </a:cubicBezTo>
                      <a:cubicBezTo>
                        <a:pt x="288419" y="1383747"/>
                        <a:pt x="285721" y="1374579"/>
                        <a:pt x="283022" y="1365470"/>
                      </a:cubicBezTo>
                      <a:cubicBezTo>
                        <a:pt x="239603" y="1378534"/>
                        <a:pt x="196545" y="1392736"/>
                        <a:pt x="153546" y="1407058"/>
                      </a:cubicBezTo>
                      <a:moveTo>
                        <a:pt x="1927833" y="1425575"/>
                      </a:moveTo>
                      <a:cubicBezTo>
                        <a:pt x="1916738" y="1450683"/>
                        <a:pt x="1905824" y="1475851"/>
                        <a:pt x="1894849" y="1501020"/>
                      </a:cubicBezTo>
                      <a:cubicBezTo>
                        <a:pt x="1901626" y="1504316"/>
                        <a:pt x="1908582" y="1507252"/>
                        <a:pt x="1915779" y="1509769"/>
                      </a:cubicBezTo>
                      <a:cubicBezTo>
                        <a:pt x="1922735" y="1493529"/>
                        <a:pt x="1929752" y="1477290"/>
                        <a:pt x="1937008" y="1461170"/>
                      </a:cubicBezTo>
                      <a:cubicBezTo>
                        <a:pt x="1971311" y="1476151"/>
                        <a:pt x="2005734" y="1490953"/>
                        <a:pt x="2040037" y="1505934"/>
                      </a:cubicBezTo>
                      <a:cubicBezTo>
                        <a:pt x="2043936" y="1497185"/>
                        <a:pt x="2047774" y="1488436"/>
                        <a:pt x="2051732" y="1479747"/>
                      </a:cubicBezTo>
                      <a:cubicBezTo>
                        <a:pt x="2010712" y="1461050"/>
                        <a:pt x="1969032" y="1443792"/>
                        <a:pt x="1927833" y="1425575"/>
                      </a:cubicBezTo>
                      <a:moveTo>
                        <a:pt x="179393" y="1482923"/>
                      </a:moveTo>
                      <a:cubicBezTo>
                        <a:pt x="182931" y="1490593"/>
                        <a:pt x="186590" y="1498204"/>
                        <a:pt x="190428" y="1505694"/>
                      </a:cubicBezTo>
                      <a:cubicBezTo>
                        <a:pt x="219993" y="1492750"/>
                        <a:pt x="248779" y="1477709"/>
                        <a:pt x="279004" y="1466383"/>
                      </a:cubicBezTo>
                      <a:cubicBezTo>
                        <a:pt x="298674" y="1457515"/>
                        <a:pt x="315946" y="1491132"/>
                        <a:pt x="297835" y="1501979"/>
                      </a:cubicBezTo>
                      <a:cubicBezTo>
                        <a:pt x="268509" y="1517919"/>
                        <a:pt x="236905" y="1529304"/>
                        <a:pt x="207219" y="1544525"/>
                      </a:cubicBezTo>
                      <a:cubicBezTo>
                        <a:pt x="211357" y="1553095"/>
                        <a:pt x="215495" y="1561724"/>
                        <a:pt x="219573" y="1570353"/>
                      </a:cubicBezTo>
                      <a:cubicBezTo>
                        <a:pt x="250038" y="1555791"/>
                        <a:pt x="281583" y="1543567"/>
                        <a:pt x="311448" y="1527866"/>
                      </a:cubicBezTo>
                      <a:cubicBezTo>
                        <a:pt x="354627" y="1504436"/>
                        <a:pt x="317325" y="1425455"/>
                        <a:pt x="271628" y="1441874"/>
                      </a:cubicBezTo>
                      <a:cubicBezTo>
                        <a:pt x="240203" y="1453919"/>
                        <a:pt x="210278" y="1469499"/>
                        <a:pt x="179393" y="1482923"/>
                      </a:cubicBezTo>
                      <a:moveTo>
                        <a:pt x="244161" y="1615117"/>
                      </a:moveTo>
                      <a:cubicBezTo>
                        <a:pt x="249259" y="1623266"/>
                        <a:pt x="254476" y="1631416"/>
                        <a:pt x="259574" y="1639626"/>
                      </a:cubicBezTo>
                      <a:cubicBezTo>
                        <a:pt x="275646" y="1629678"/>
                        <a:pt x="291538" y="1619431"/>
                        <a:pt x="307430" y="1609184"/>
                      </a:cubicBezTo>
                      <a:cubicBezTo>
                        <a:pt x="314327" y="1619971"/>
                        <a:pt x="321343" y="1630697"/>
                        <a:pt x="328180" y="1641603"/>
                      </a:cubicBezTo>
                      <a:cubicBezTo>
                        <a:pt x="312168" y="1651611"/>
                        <a:pt x="296276" y="1661858"/>
                        <a:pt x="280623" y="1672405"/>
                      </a:cubicBezTo>
                      <a:cubicBezTo>
                        <a:pt x="285901" y="1680375"/>
                        <a:pt x="291238" y="1688345"/>
                        <a:pt x="296516" y="1696375"/>
                      </a:cubicBezTo>
                      <a:cubicBezTo>
                        <a:pt x="334297" y="1671985"/>
                        <a:pt x="372198" y="1647716"/>
                        <a:pt x="409920" y="1623266"/>
                      </a:cubicBezTo>
                      <a:cubicBezTo>
                        <a:pt x="404702" y="1615117"/>
                        <a:pt x="399425" y="1607027"/>
                        <a:pt x="394147" y="1598937"/>
                      </a:cubicBezTo>
                      <a:cubicBezTo>
                        <a:pt x="378195" y="1609424"/>
                        <a:pt x="362183" y="1619851"/>
                        <a:pt x="345811" y="1629678"/>
                      </a:cubicBezTo>
                      <a:cubicBezTo>
                        <a:pt x="339215" y="1618892"/>
                        <a:pt x="332318" y="1608285"/>
                        <a:pt x="325481" y="1597679"/>
                      </a:cubicBezTo>
                      <a:cubicBezTo>
                        <a:pt x="341433" y="1587312"/>
                        <a:pt x="357446" y="1576945"/>
                        <a:pt x="373458" y="1566697"/>
                      </a:cubicBezTo>
                      <a:cubicBezTo>
                        <a:pt x="367461" y="1559566"/>
                        <a:pt x="364522" y="1548241"/>
                        <a:pt x="356366" y="1543686"/>
                      </a:cubicBezTo>
                      <a:cubicBezTo>
                        <a:pt x="318405" y="1566518"/>
                        <a:pt x="281883" y="1591866"/>
                        <a:pt x="244161" y="1615117"/>
                      </a:cubicBezTo>
                      <a:moveTo>
                        <a:pt x="1881296" y="1545005"/>
                      </a:moveTo>
                      <a:cubicBezTo>
                        <a:pt x="1851310" y="1557409"/>
                        <a:pt x="1832540" y="1596840"/>
                        <a:pt x="1848612" y="1626682"/>
                      </a:cubicBezTo>
                      <a:cubicBezTo>
                        <a:pt x="1861925" y="1651131"/>
                        <a:pt x="1888132" y="1667431"/>
                        <a:pt x="1915119" y="1672405"/>
                      </a:cubicBezTo>
                      <a:cubicBezTo>
                        <a:pt x="1961716" y="1679236"/>
                        <a:pt x="1998778" y="1615836"/>
                        <a:pt x="1969752" y="1578622"/>
                      </a:cubicBezTo>
                      <a:cubicBezTo>
                        <a:pt x="1949902" y="1552855"/>
                        <a:pt x="1913920" y="1532780"/>
                        <a:pt x="1881296" y="1545005"/>
                      </a:cubicBezTo>
                      <a:moveTo>
                        <a:pt x="329079" y="1739820"/>
                      </a:moveTo>
                      <a:cubicBezTo>
                        <a:pt x="335136" y="1746652"/>
                        <a:pt x="341194" y="1753543"/>
                        <a:pt x="347251" y="1760434"/>
                      </a:cubicBezTo>
                      <a:cubicBezTo>
                        <a:pt x="366981" y="1743715"/>
                        <a:pt x="385692" y="1725858"/>
                        <a:pt x="405842" y="1709558"/>
                      </a:cubicBezTo>
                      <a:cubicBezTo>
                        <a:pt x="401284" y="1741977"/>
                        <a:pt x="393488" y="1773977"/>
                        <a:pt x="389770" y="1806457"/>
                      </a:cubicBezTo>
                      <a:cubicBezTo>
                        <a:pt x="391509" y="1809153"/>
                        <a:pt x="395047" y="1814427"/>
                        <a:pt x="396786" y="1817123"/>
                      </a:cubicBezTo>
                      <a:cubicBezTo>
                        <a:pt x="430610" y="1786981"/>
                        <a:pt x="464793" y="1757198"/>
                        <a:pt x="498616" y="1726936"/>
                      </a:cubicBezTo>
                      <a:cubicBezTo>
                        <a:pt x="492019" y="1720225"/>
                        <a:pt x="485662" y="1713273"/>
                        <a:pt x="479126" y="1706442"/>
                      </a:cubicBezTo>
                      <a:cubicBezTo>
                        <a:pt x="460295" y="1724300"/>
                        <a:pt x="440804" y="1741438"/>
                        <a:pt x="421014" y="1758217"/>
                      </a:cubicBezTo>
                      <a:cubicBezTo>
                        <a:pt x="425572" y="1725558"/>
                        <a:pt x="433668" y="1693498"/>
                        <a:pt x="437566" y="1660779"/>
                      </a:cubicBezTo>
                      <a:cubicBezTo>
                        <a:pt x="436007" y="1658023"/>
                        <a:pt x="432828" y="1652510"/>
                        <a:pt x="431209" y="1649753"/>
                      </a:cubicBezTo>
                      <a:cubicBezTo>
                        <a:pt x="397026" y="1679596"/>
                        <a:pt x="362963" y="1709618"/>
                        <a:pt x="329079" y="1739820"/>
                      </a:cubicBezTo>
                      <a:moveTo>
                        <a:pt x="1745822" y="1726217"/>
                      </a:moveTo>
                      <a:cubicBezTo>
                        <a:pt x="1762674" y="1740479"/>
                        <a:pt x="1779286" y="1755041"/>
                        <a:pt x="1796078" y="1769423"/>
                      </a:cubicBezTo>
                      <a:cubicBezTo>
                        <a:pt x="1805733" y="1758037"/>
                        <a:pt x="1815688" y="1746891"/>
                        <a:pt x="1826003" y="1736105"/>
                      </a:cubicBezTo>
                      <a:cubicBezTo>
                        <a:pt x="1821985" y="1732989"/>
                        <a:pt x="1818746" y="1729154"/>
                        <a:pt x="1816228" y="1724779"/>
                      </a:cubicBezTo>
                      <a:cubicBezTo>
                        <a:pt x="1811130" y="1730592"/>
                        <a:pt x="1806033" y="1736464"/>
                        <a:pt x="1800995" y="1742337"/>
                      </a:cubicBezTo>
                      <a:cubicBezTo>
                        <a:pt x="1791340" y="1734067"/>
                        <a:pt x="1781745" y="1725678"/>
                        <a:pt x="1772269" y="1717229"/>
                      </a:cubicBezTo>
                      <a:cubicBezTo>
                        <a:pt x="1781145" y="1705843"/>
                        <a:pt x="1791220" y="1690802"/>
                        <a:pt x="1807952" y="1692839"/>
                      </a:cubicBezTo>
                      <a:cubicBezTo>
                        <a:pt x="1830141" y="1695236"/>
                        <a:pt x="1850771" y="1712614"/>
                        <a:pt x="1856528" y="1734307"/>
                      </a:cubicBezTo>
                      <a:cubicBezTo>
                        <a:pt x="1864504" y="1758097"/>
                        <a:pt x="1836258" y="1787820"/>
                        <a:pt x="1813109" y="1771820"/>
                      </a:cubicBezTo>
                      <a:cubicBezTo>
                        <a:pt x="1820546" y="1782187"/>
                        <a:pt x="1828342" y="1792554"/>
                        <a:pt x="1837817" y="1801303"/>
                      </a:cubicBezTo>
                      <a:cubicBezTo>
                        <a:pt x="1857907" y="1790636"/>
                        <a:pt x="1877518" y="1774936"/>
                        <a:pt x="1883035" y="1751805"/>
                      </a:cubicBezTo>
                      <a:cubicBezTo>
                        <a:pt x="1893410" y="1705723"/>
                        <a:pt x="1848192" y="1658203"/>
                        <a:pt x="1801775" y="1664435"/>
                      </a:cubicBezTo>
                      <a:cubicBezTo>
                        <a:pt x="1772269" y="1670547"/>
                        <a:pt x="1752779" y="1698412"/>
                        <a:pt x="1745822" y="1726217"/>
                      </a:cubicBezTo>
                      <a:moveTo>
                        <a:pt x="510910" y="1740659"/>
                      </a:moveTo>
                      <a:cubicBezTo>
                        <a:pt x="496877" y="1789018"/>
                        <a:pt x="482364" y="1837198"/>
                        <a:pt x="468751" y="1885617"/>
                      </a:cubicBezTo>
                      <a:cubicBezTo>
                        <a:pt x="478106" y="1888673"/>
                        <a:pt x="486502" y="1882921"/>
                        <a:pt x="494538" y="1879205"/>
                      </a:cubicBezTo>
                      <a:cubicBezTo>
                        <a:pt x="532200" y="1859550"/>
                        <a:pt x="570221" y="1840554"/>
                        <a:pt x="608002" y="1821198"/>
                      </a:cubicBezTo>
                      <a:cubicBezTo>
                        <a:pt x="600686" y="1815086"/>
                        <a:pt x="593309" y="1808914"/>
                        <a:pt x="585993" y="1802861"/>
                      </a:cubicBezTo>
                      <a:cubicBezTo>
                        <a:pt x="579036" y="1806876"/>
                        <a:pt x="572200" y="1810891"/>
                        <a:pt x="565303" y="1814966"/>
                      </a:cubicBezTo>
                      <a:cubicBezTo>
                        <a:pt x="552769" y="1804839"/>
                        <a:pt x="540356" y="1794531"/>
                        <a:pt x="528181" y="1784045"/>
                      </a:cubicBezTo>
                      <a:cubicBezTo>
                        <a:pt x="530580" y="1776254"/>
                        <a:pt x="533039" y="1768584"/>
                        <a:pt x="535318" y="1760794"/>
                      </a:cubicBezTo>
                      <a:cubicBezTo>
                        <a:pt x="527162" y="1754082"/>
                        <a:pt x="519066" y="1747371"/>
                        <a:pt x="510910" y="1740659"/>
                      </a:cubicBezTo>
                      <a:moveTo>
                        <a:pt x="1669540" y="1781887"/>
                      </a:moveTo>
                      <a:cubicBezTo>
                        <a:pt x="1681234" y="1796449"/>
                        <a:pt x="1694787" y="1809513"/>
                        <a:pt x="1705342" y="1825033"/>
                      </a:cubicBezTo>
                      <a:cubicBezTo>
                        <a:pt x="1710140" y="1852419"/>
                        <a:pt x="1711519" y="1880344"/>
                        <a:pt x="1714937" y="1907969"/>
                      </a:cubicBezTo>
                      <a:cubicBezTo>
                        <a:pt x="1723873" y="1905512"/>
                        <a:pt x="1732749" y="1903055"/>
                        <a:pt x="1741684" y="1900598"/>
                      </a:cubicBezTo>
                      <a:cubicBezTo>
                        <a:pt x="1739465" y="1879505"/>
                        <a:pt x="1736887" y="1858531"/>
                        <a:pt x="1733828" y="1837558"/>
                      </a:cubicBezTo>
                      <a:cubicBezTo>
                        <a:pt x="1754638" y="1841153"/>
                        <a:pt x="1774368" y="1848943"/>
                        <a:pt x="1795118" y="1852778"/>
                      </a:cubicBezTo>
                      <a:cubicBezTo>
                        <a:pt x="1802194" y="1846966"/>
                        <a:pt x="1804354" y="1836599"/>
                        <a:pt x="1809271" y="1828928"/>
                      </a:cubicBezTo>
                      <a:cubicBezTo>
                        <a:pt x="1787022" y="1821318"/>
                        <a:pt x="1764113" y="1815925"/>
                        <a:pt x="1741445" y="1809692"/>
                      </a:cubicBezTo>
                      <a:cubicBezTo>
                        <a:pt x="1717876" y="1804239"/>
                        <a:pt x="1708281" y="1778651"/>
                        <a:pt x="1691909" y="1763311"/>
                      </a:cubicBezTo>
                      <a:cubicBezTo>
                        <a:pt x="1684413" y="1769483"/>
                        <a:pt x="1676976" y="1775655"/>
                        <a:pt x="1669540" y="1781887"/>
                      </a:cubicBezTo>
                      <a:moveTo>
                        <a:pt x="916970" y="1965677"/>
                      </a:moveTo>
                      <a:cubicBezTo>
                        <a:pt x="907195" y="1982036"/>
                        <a:pt x="891423" y="1992403"/>
                        <a:pt x="874031" y="1999295"/>
                      </a:cubicBezTo>
                      <a:cubicBezTo>
                        <a:pt x="874151" y="2007924"/>
                        <a:pt x="874331" y="2016613"/>
                        <a:pt x="874691" y="2025302"/>
                      </a:cubicBezTo>
                      <a:cubicBezTo>
                        <a:pt x="886745" y="2020088"/>
                        <a:pt x="898499" y="2014216"/>
                        <a:pt x="909714" y="2007444"/>
                      </a:cubicBezTo>
                      <a:cubicBezTo>
                        <a:pt x="909294" y="2034231"/>
                        <a:pt x="909534" y="2061017"/>
                        <a:pt x="909474" y="2087803"/>
                      </a:cubicBezTo>
                      <a:cubicBezTo>
                        <a:pt x="920448" y="2087803"/>
                        <a:pt x="931483" y="2087803"/>
                        <a:pt x="942458" y="2087803"/>
                      </a:cubicBezTo>
                      <a:cubicBezTo>
                        <a:pt x="942398" y="2047115"/>
                        <a:pt x="942518" y="2006426"/>
                        <a:pt x="942398" y="1965737"/>
                      </a:cubicBezTo>
                      <a:cubicBezTo>
                        <a:pt x="933882" y="1965677"/>
                        <a:pt x="925426" y="1965677"/>
                        <a:pt x="916970" y="1965677"/>
                      </a:cubicBezTo>
                      <a:moveTo>
                        <a:pt x="1183179" y="1966036"/>
                      </a:moveTo>
                      <a:cubicBezTo>
                        <a:pt x="1163149" y="1990486"/>
                        <a:pt x="1142459" y="2014336"/>
                        <a:pt x="1122309" y="2038725"/>
                      </a:cubicBezTo>
                      <a:cubicBezTo>
                        <a:pt x="1122309" y="2047354"/>
                        <a:pt x="1122309" y="2055983"/>
                        <a:pt x="1122429" y="2064612"/>
                      </a:cubicBezTo>
                      <a:cubicBezTo>
                        <a:pt x="1142879" y="2064612"/>
                        <a:pt x="1163329" y="2064612"/>
                        <a:pt x="1183779" y="2064612"/>
                      </a:cubicBezTo>
                      <a:cubicBezTo>
                        <a:pt x="1183779" y="2072343"/>
                        <a:pt x="1183839" y="2080073"/>
                        <a:pt x="1183899" y="2087863"/>
                      </a:cubicBezTo>
                      <a:cubicBezTo>
                        <a:pt x="1193374" y="2087863"/>
                        <a:pt x="1202850" y="2087803"/>
                        <a:pt x="1212385" y="2087744"/>
                      </a:cubicBezTo>
                      <a:cubicBezTo>
                        <a:pt x="1212325" y="2080073"/>
                        <a:pt x="1212265" y="2072403"/>
                        <a:pt x="1212265" y="2064792"/>
                      </a:cubicBezTo>
                      <a:cubicBezTo>
                        <a:pt x="1216043" y="2064732"/>
                        <a:pt x="1223539" y="2064553"/>
                        <a:pt x="1227258" y="2064493"/>
                      </a:cubicBezTo>
                      <a:cubicBezTo>
                        <a:pt x="1227317" y="2056343"/>
                        <a:pt x="1227377" y="2048193"/>
                        <a:pt x="1227317" y="2040043"/>
                      </a:cubicBezTo>
                      <a:cubicBezTo>
                        <a:pt x="1223539" y="2039983"/>
                        <a:pt x="1216043" y="2039864"/>
                        <a:pt x="1212325" y="2039804"/>
                      </a:cubicBezTo>
                      <a:cubicBezTo>
                        <a:pt x="1212325" y="2015055"/>
                        <a:pt x="1212325" y="1990366"/>
                        <a:pt x="1212265" y="1965617"/>
                      </a:cubicBezTo>
                      <a:cubicBezTo>
                        <a:pt x="1202550" y="1965677"/>
                        <a:pt x="1192894" y="1965797"/>
                        <a:pt x="1183179" y="1966036"/>
                      </a:cubicBezTo>
                      <a:moveTo>
                        <a:pt x="1007346" y="2036448"/>
                      </a:moveTo>
                      <a:cubicBezTo>
                        <a:pt x="1022158" y="2052867"/>
                        <a:pt x="1047166" y="2048672"/>
                        <a:pt x="1062998" y="2036028"/>
                      </a:cubicBezTo>
                      <a:cubicBezTo>
                        <a:pt x="1058141" y="2046935"/>
                        <a:pt x="1061019" y="2067069"/>
                        <a:pt x="1045667" y="2069586"/>
                      </a:cubicBezTo>
                      <a:cubicBezTo>
                        <a:pt x="1036731" y="2073661"/>
                        <a:pt x="1034152" y="2061317"/>
                        <a:pt x="1028275" y="2057481"/>
                      </a:cubicBezTo>
                      <a:cubicBezTo>
                        <a:pt x="1018020" y="2058680"/>
                        <a:pt x="1007825" y="2059938"/>
                        <a:pt x="997630" y="2061556"/>
                      </a:cubicBezTo>
                      <a:cubicBezTo>
                        <a:pt x="1010944" y="2101466"/>
                        <a:pt x="1077031" y="2098290"/>
                        <a:pt x="1089505" y="2059459"/>
                      </a:cubicBezTo>
                      <a:cubicBezTo>
                        <a:pt x="1096942" y="2035249"/>
                        <a:pt x="1097601" y="2006486"/>
                        <a:pt x="1083748" y="1984433"/>
                      </a:cubicBezTo>
                      <a:cubicBezTo>
                        <a:pt x="1070615" y="1964718"/>
                        <a:pt x="1043148" y="1962381"/>
                        <a:pt x="1022218" y="1968493"/>
                      </a:cubicBezTo>
                      <a:cubicBezTo>
                        <a:pt x="994452" y="1976823"/>
                        <a:pt x="986536" y="2017152"/>
                        <a:pt x="1007346" y="2036448"/>
                      </a:cubicBezTo>
                      <a:moveTo>
                        <a:pt x="1269057" y="1968194"/>
                      </a:moveTo>
                      <a:cubicBezTo>
                        <a:pt x="1265639" y="1989347"/>
                        <a:pt x="1262160" y="2010560"/>
                        <a:pt x="1258562" y="2031714"/>
                      </a:cubicBezTo>
                      <a:cubicBezTo>
                        <a:pt x="1267378" y="2033032"/>
                        <a:pt x="1276253" y="2034231"/>
                        <a:pt x="1285129" y="2035189"/>
                      </a:cubicBezTo>
                      <a:cubicBezTo>
                        <a:pt x="1292565" y="2030695"/>
                        <a:pt x="1300661" y="2025062"/>
                        <a:pt x="1309897" y="2027699"/>
                      </a:cubicBezTo>
                      <a:cubicBezTo>
                        <a:pt x="1327168" y="2035249"/>
                        <a:pt x="1324710" y="2070006"/>
                        <a:pt x="1304140" y="2069946"/>
                      </a:cubicBezTo>
                      <a:cubicBezTo>
                        <a:pt x="1294005" y="2071444"/>
                        <a:pt x="1290227" y="2060238"/>
                        <a:pt x="1285549" y="2053826"/>
                      </a:cubicBezTo>
                      <a:cubicBezTo>
                        <a:pt x="1274694" y="2054845"/>
                        <a:pt x="1263900" y="2056043"/>
                        <a:pt x="1253105" y="2057362"/>
                      </a:cubicBezTo>
                      <a:cubicBezTo>
                        <a:pt x="1263839" y="2090320"/>
                        <a:pt x="1306059" y="2097272"/>
                        <a:pt x="1333825" y="2082830"/>
                      </a:cubicBezTo>
                      <a:cubicBezTo>
                        <a:pt x="1356314" y="2069466"/>
                        <a:pt x="1362071" y="2032673"/>
                        <a:pt x="1340182" y="2016014"/>
                      </a:cubicBezTo>
                      <a:cubicBezTo>
                        <a:pt x="1326509" y="2003969"/>
                        <a:pt x="1307018" y="2006845"/>
                        <a:pt x="1291066" y="2011639"/>
                      </a:cubicBezTo>
                      <a:cubicBezTo>
                        <a:pt x="1291846" y="2007145"/>
                        <a:pt x="1293405" y="1998036"/>
                        <a:pt x="1294185" y="1993482"/>
                      </a:cubicBezTo>
                      <a:cubicBezTo>
                        <a:pt x="1312116" y="1993422"/>
                        <a:pt x="1330047" y="1993542"/>
                        <a:pt x="1347978" y="1993422"/>
                      </a:cubicBezTo>
                      <a:cubicBezTo>
                        <a:pt x="1348038" y="1984972"/>
                        <a:pt x="1348038" y="1976463"/>
                        <a:pt x="1347978" y="1968014"/>
                      </a:cubicBezTo>
                      <a:cubicBezTo>
                        <a:pt x="1321651" y="1968014"/>
                        <a:pt x="1295324" y="1967894"/>
                        <a:pt x="1269057" y="1968194"/>
                      </a:cubicBezTo>
                      <a:close/>
                    </a:path>
                  </a:pathLst>
                </a:custGeom>
                <a:solidFill>
                  <a:srgbClr val="004694"/>
                </a:solidFill>
                <a:ln w="9525"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08296E8B-AD0E-4E7A-B313-15026785FABE}"/>
                    </a:ext>
                  </a:extLst>
                </p:cNvPr>
                <p:cNvSpPr/>
                <p:nvPr/>
              </p:nvSpPr>
              <p:spPr>
                <a:xfrm>
                  <a:off x="888689" y="4615773"/>
                  <a:ext cx="71965" cy="95880"/>
                </a:xfrm>
                <a:custGeom>
                  <a:avLst/>
                  <a:gdLst>
                    <a:gd name="connsiteX0" fmla="*/ 15768 w 71964"/>
                    <a:gd name="connsiteY0" fmla="*/ 9736 h 95879"/>
                    <a:gd name="connsiteX1" fmla="*/ 57268 w 71964"/>
                    <a:gd name="connsiteY1" fmla="*/ 19264 h 95879"/>
                    <a:gd name="connsiteX2" fmla="*/ 71361 w 71964"/>
                    <a:gd name="connsiteY2" fmla="*/ 73736 h 95879"/>
                    <a:gd name="connsiteX3" fmla="*/ 20745 w 71964"/>
                    <a:gd name="connsiteY3" fmla="*/ 78949 h 95879"/>
                    <a:gd name="connsiteX4" fmla="*/ 15768 w 71964"/>
                    <a:gd name="connsiteY4" fmla="*/ 9736 h 95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64" h="95879">
                      <a:moveTo>
                        <a:pt x="15768" y="9736"/>
                      </a:moveTo>
                      <a:cubicBezTo>
                        <a:pt x="29381" y="-152"/>
                        <a:pt x="49351" y="4463"/>
                        <a:pt x="57268" y="19264"/>
                      </a:cubicBezTo>
                      <a:cubicBezTo>
                        <a:pt x="66923" y="35384"/>
                        <a:pt x="74839" y="54620"/>
                        <a:pt x="71361" y="73736"/>
                      </a:cubicBezTo>
                      <a:cubicBezTo>
                        <a:pt x="64764" y="94889"/>
                        <a:pt x="31600" y="98844"/>
                        <a:pt x="20745" y="78949"/>
                      </a:cubicBezTo>
                      <a:cubicBezTo>
                        <a:pt x="8512" y="59593"/>
                        <a:pt x="-6121" y="27294"/>
                        <a:pt x="15768" y="9736"/>
                      </a:cubicBezTo>
                      <a:close/>
                    </a:path>
                  </a:pathLst>
                </a:custGeom>
                <a:solidFill>
                  <a:srgbClr val="004694"/>
                </a:solidFill>
                <a:ln w="9525"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21DD7DB3-EFD7-4CC0-8324-7907CFE653B4}"/>
                    </a:ext>
                  </a:extLst>
                </p:cNvPr>
                <p:cNvSpPr/>
                <p:nvPr/>
              </p:nvSpPr>
              <p:spPr>
                <a:xfrm>
                  <a:off x="517876" y="4787576"/>
                  <a:ext cx="1493265" cy="1492127"/>
                </a:xfrm>
                <a:custGeom>
                  <a:avLst/>
                  <a:gdLst>
                    <a:gd name="connsiteX0" fmla="*/ 669461 w 1493265"/>
                    <a:gd name="connsiteY0" fmla="*/ 8719 h 1492127"/>
                    <a:gd name="connsiteX1" fmla="*/ 1122658 w 1493265"/>
                    <a:gd name="connsiteY1" fmla="*/ 104838 h 1492127"/>
                    <a:gd name="connsiteX2" fmla="*/ 1451896 w 1493265"/>
                    <a:gd name="connsiteY2" fmla="*/ 501600 h 1492127"/>
                    <a:gd name="connsiteX3" fmla="*/ 1442781 w 1493265"/>
                    <a:gd name="connsiteY3" fmla="*/ 1017672 h 1492127"/>
                    <a:gd name="connsiteX4" fmla="*/ 1084277 w 1493265"/>
                    <a:gd name="connsiteY4" fmla="*/ 1410719 h 1492127"/>
                    <a:gd name="connsiteX5" fmla="*/ 605413 w 1493265"/>
                    <a:gd name="connsiteY5" fmla="*/ 1476517 h 1492127"/>
                    <a:gd name="connsiteX6" fmla="*/ 161451 w 1493265"/>
                    <a:gd name="connsiteY6" fmla="*/ 1203499 h 1492127"/>
                    <a:gd name="connsiteX7" fmla="*/ 4508 w 1493265"/>
                    <a:gd name="connsiteY7" fmla="*/ 746872 h 1492127"/>
                    <a:gd name="connsiteX8" fmla="*/ 178363 w 1493265"/>
                    <a:gd name="connsiteY8" fmla="*/ 270590 h 1492127"/>
                    <a:gd name="connsiteX9" fmla="*/ 669461 w 1493265"/>
                    <a:gd name="connsiteY9" fmla="*/ 8719 h 1492127"/>
                    <a:gd name="connsiteX10" fmla="*/ 663584 w 1493265"/>
                    <a:gd name="connsiteY10" fmla="*/ 32329 h 1492127"/>
                    <a:gd name="connsiteX11" fmla="*/ 205889 w 1493265"/>
                    <a:gd name="connsiteY11" fmla="*/ 274965 h 1492127"/>
                    <a:gd name="connsiteX12" fmla="*/ 29276 w 1493265"/>
                    <a:gd name="connsiteY12" fmla="*/ 740820 h 1492127"/>
                    <a:gd name="connsiteX13" fmla="*/ 182081 w 1493265"/>
                    <a:gd name="connsiteY13" fmla="*/ 1189057 h 1492127"/>
                    <a:gd name="connsiteX14" fmla="*/ 581365 w 1493265"/>
                    <a:gd name="connsiteY14" fmla="*/ 1445715 h 1492127"/>
                    <a:gd name="connsiteX15" fmla="*/ 1082478 w 1493265"/>
                    <a:gd name="connsiteY15" fmla="*/ 1384772 h 1492127"/>
                    <a:gd name="connsiteX16" fmla="*/ 1412376 w 1493265"/>
                    <a:gd name="connsiteY16" fmla="*/ 1030976 h 1492127"/>
                    <a:gd name="connsiteX17" fmla="*/ 1440082 w 1493265"/>
                    <a:gd name="connsiteY17" fmla="*/ 537076 h 1492127"/>
                    <a:gd name="connsiteX18" fmla="*/ 1122538 w 1493265"/>
                    <a:gd name="connsiteY18" fmla="*/ 130486 h 1492127"/>
                    <a:gd name="connsiteX19" fmla="*/ 663584 w 1493265"/>
                    <a:gd name="connsiteY19" fmla="*/ 32329 h 149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3265" h="1492127">
                      <a:moveTo>
                        <a:pt x="669461" y="8719"/>
                      </a:moveTo>
                      <a:cubicBezTo>
                        <a:pt x="825624" y="-8060"/>
                        <a:pt x="987005" y="25378"/>
                        <a:pt x="1122658" y="104838"/>
                      </a:cubicBezTo>
                      <a:cubicBezTo>
                        <a:pt x="1274683" y="192748"/>
                        <a:pt x="1393965" y="335788"/>
                        <a:pt x="1451896" y="501600"/>
                      </a:cubicBezTo>
                      <a:cubicBezTo>
                        <a:pt x="1510547" y="667352"/>
                        <a:pt x="1507309" y="854078"/>
                        <a:pt x="1442781" y="1017672"/>
                      </a:cubicBezTo>
                      <a:cubicBezTo>
                        <a:pt x="1376933" y="1186720"/>
                        <a:pt x="1246617" y="1329521"/>
                        <a:pt x="1084277" y="1410719"/>
                      </a:cubicBezTo>
                      <a:cubicBezTo>
                        <a:pt x="937949" y="1485326"/>
                        <a:pt x="766433" y="1508097"/>
                        <a:pt x="605413" y="1476517"/>
                      </a:cubicBezTo>
                      <a:cubicBezTo>
                        <a:pt x="430899" y="1442959"/>
                        <a:pt x="270418" y="1343663"/>
                        <a:pt x="161451" y="1203499"/>
                      </a:cubicBezTo>
                      <a:cubicBezTo>
                        <a:pt x="60041" y="1074481"/>
                        <a:pt x="3609" y="911006"/>
                        <a:pt x="4508" y="746872"/>
                      </a:cubicBezTo>
                      <a:cubicBezTo>
                        <a:pt x="3669" y="574169"/>
                        <a:pt x="66758" y="402305"/>
                        <a:pt x="178363" y="270590"/>
                      </a:cubicBezTo>
                      <a:cubicBezTo>
                        <a:pt x="300223" y="124434"/>
                        <a:pt x="480014" y="28075"/>
                        <a:pt x="669461" y="8719"/>
                      </a:cubicBezTo>
                      <a:moveTo>
                        <a:pt x="663584" y="32329"/>
                      </a:moveTo>
                      <a:cubicBezTo>
                        <a:pt x="487811" y="52644"/>
                        <a:pt x="321512" y="141332"/>
                        <a:pt x="205889" y="274965"/>
                      </a:cubicBezTo>
                      <a:cubicBezTo>
                        <a:pt x="93864" y="402604"/>
                        <a:pt x="29876" y="571053"/>
                        <a:pt x="29276" y="740820"/>
                      </a:cubicBezTo>
                      <a:cubicBezTo>
                        <a:pt x="27417" y="901778"/>
                        <a:pt x="82290" y="1062616"/>
                        <a:pt x="182081" y="1189057"/>
                      </a:cubicBezTo>
                      <a:cubicBezTo>
                        <a:pt x="281272" y="1316158"/>
                        <a:pt x="424302" y="1408442"/>
                        <a:pt x="581365" y="1445715"/>
                      </a:cubicBezTo>
                      <a:cubicBezTo>
                        <a:pt x="748502" y="1486164"/>
                        <a:pt x="930033" y="1464592"/>
                        <a:pt x="1082478" y="1384772"/>
                      </a:cubicBezTo>
                      <a:cubicBezTo>
                        <a:pt x="1228686" y="1309266"/>
                        <a:pt x="1347428" y="1182166"/>
                        <a:pt x="1412376" y="1030976"/>
                      </a:cubicBezTo>
                      <a:cubicBezTo>
                        <a:pt x="1479722" y="876550"/>
                        <a:pt x="1489438" y="698094"/>
                        <a:pt x="1440082" y="537076"/>
                      </a:cubicBezTo>
                      <a:cubicBezTo>
                        <a:pt x="1389227" y="368567"/>
                        <a:pt x="1273544" y="220913"/>
                        <a:pt x="1122538" y="130486"/>
                      </a:cubicBezTo>
                      <a:cubicBezTo>
                        <a:pt x="986225" y="47730"/>
                        <a:pt x="821846" y="12914"/>
                        <a:pt x="663584" y="32329"/>
                      </a:cubicBezTo>
                      <a:close/>
                    </a:path>
                  </a:pathLst>
                </a:custGeom>
                <a:solidFill>
                  <a:srgbClr val="004694"/>
                </a:solidFill>
                <a:ln w="9525"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AB4BAFF3-517D-4673-BA3F-16AAFBB67329}"/>
                    </a:ext>
                  </a:extLst>
                </p:cNvPr>
                <p:cNvSpPr/>
                <p:nvPr/>
              </p:nvSpPr>
              <p:spPr>
                <a:xfrm>
                  <a:off x="2009516" y="4915447"/>
                  <a:ext cx="41979" cy="35955"/>
                </a:xfrm>
                <a:custGeom>
                  <a:avLst/>
                  <a:gdLst>
                    <a:gd name="connsiteX0" fmla="*/ 4515 w 41979"/>
                    <a:gd name="connsiteY0" fmla="*/ 31679 h 35954"/>
                    <a:gd name="connsiteX1" fmla="*/ 29523 w 41979"/>
                    <a:gd name="connsiteY1" fmla="*/ 5792 h 35954"/>
                    <a:gd name="connsiteX2" fmla="*/ 26404 w 41979"/>
                    <a:gd name="connsiteY2" fmla="*/ 33117 h 35954"/>
                    <a:gd name="connsiteX3" fmla="*/ 4515 w 41979"/>
                    <a:gd name="connsiteY3" fmla="*/ 31679 h 35954"/>
                  </a:gdLst>
                  <a:ahLst/>
                  <a:cxnLst>
                    <a:cxn ang="0">
                      <a:pos x="connsiteX0" y="connsiteY0"/>
                    </a:cxn>
                    <a:cxn ang="0">
                      <a:pos x="connsiteX1" y="connsiteY1"/>
                    </a:cxn>
                    <a:cxn ang="0">
                      <a:pos x="connsiteX2" y="connsiteY2"/>
                    </a:cxn>
                    <a:cxn ang="0">
                      <a:pos x="connsiteX3" y="connsiteY3"/>
                    </a:cxn>
                  </a:cxnLst>
                  <a:rect l="l" t="t" r="r" b="b"/>
                  <a:pathLst>
                    <a:path w="41979" h="35954">
                      <a:moveTo>
                        <a:pt x="4515" y="31679"/>
                      </a:moveTo>
                      <a:cubicBezTo>
                        <a:pt x="4035" y="18496"/>
                        <a:pt x="13750" y="-680"/>
                        <a:pt x="29523" y="5792"/>
                      </a:cubicBezTo>
                      <a:cubicBezTo>
                        <a:pt x="42356" y="11365"/>
                        <a:pt x="39777" y="29821"/>
                        <a:pt x="26404" y="33117"/>
                      </a:cubicBezTo>
                      <a:cubicBezTo>
                        <a:pt x="20947" y="32758"/>
                        <a:pt x="9972" y="32039"/>
                        <a:pt x="4515" y="31679"/>
                      </a:cubicBezTo>
                      <a:close/>
                    </a:path>
                  </a:pathLst>
                </a:custGeom>
                <a:solidFill>
                  <a:srgbClr val="004694"/>
                </a:solidFill>
                <a:ln w="9525"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0083BAA8-883E-419C-A6D1-1F2601E03A73}"/>
                    </a:ext>
                  </a:extLst>
                </p:cNvPr>
                <p:cNvSpPr/>
                <p:nvPr/>
              </p:nvSpPr>
              <p:spPr>
                <a:xfrm>
                  <a:off x="680767" y="4938377"/>
                  <a:ext cx="1091463" cy="988759"/>
                </a:xfrm>
                <a:custGeom>
                  <a:avLst/>
                  <a:gdLst>
                    <a:gd name="connsiteX0" fmla="*/ 261891 w 1091462"/>
                    <a:gd name="connsiteY0" fmla="*/ 222800 h 988758"/>
                    <a:gd name="connsiteX1" fmla="*/ 624952 w 1091462"/>
                    <a:gd name="connsiteY1" fmla="*/ 4494 h 988758"/>
                    <a:gd name="connsiteX2" fmla="*/ 560724 w 1091462"/>
                    <a:gd name="connsiteY2" fmla="*/ 60164 h 988758"/>
                    <a:gd name="connsiteX3" fmla="*/ 332416 w 1091462"/>
                    <a:gd name="connsiteY3" fmla="*/ 265347 h 988758"/>
                    <a:gd name="connsiteX4" fmla="*/ 409119 w 1091462"/>
                    <a:gd name="connsiteY4" fmla="*/ 365721 h 988758"/>
                    <a:gd name="connsiteX5" fmla="*/ 401682 w 1091462"/>
                    <a:gd name="connsiteY5" fmla="*/ 377946 h 988758"/>
                    <a:gd name="connsiteX6" fmla="*/ 580814 w 1091462"/>
                    <a:gd name="connsiteY6" fmla="*/ 545495 h 988758"/>
                    <a:gd name="connsiteX7" fmla="*/ 798507 w 1091462"/>
                    <a:gd name="connsiteY7" fmla="*/ 339654 h 988758"/>
                    <a:gd name="connsiteX8" fmla="*/ 789392 w 1091462"/>
                    <a:gd name="connsiteY8" fmla="*/ 276553 h 988758"/>
                    <a:gd name="connsiteX9" fmla="*/ 782135 w 1091462"/>
                    <a:gd name="connsiteY9" fmla="*/ 173362 h 988758"/>
                    <a:gd name="connsiteX10" fmla="*/ 893140 w 1091462"/>
                    <a:gd name="connsiteY10" fmla="*/ 95460 h 988758"/>
                    <a:gd name="connsiteX11" fmla="*/ 1023936 w 1091462"/>
                    <a:gd name="connsiteY11" fmla="*/ 160419 h 988758"/>
                    <a:gd name="connsiteX12" fmla="*/ 1089184 w 1091462"/>
                    <a:gd name="connsiteY12" fmla="*/ 290695 h 988758"/>
                    <a:gd name="connsiteX13" fmla="*/ 1011042 w 1091462"/>
                    <a:gd name="connsiteY13" fmla="*/ 401856 h 988758"/>
                    <a:gd name="connsiteX14" fmla="*/ 908253 w 1091462"/>
                    <a:gd name="connsiteY14" fmla="*/ 394305 h 988758"/>
                    <a:gd name="connsiteX15" fmla="*/ 843665 w 1091462"/>
                    <a:gd name="connsiteY15" fmla="*/ 385017 h 988758"/>
                    <a:gd name="connsiteX16" fmla="*/ 633948 w 1091462"/>
                    <a:gd name="connsiteY16" fmla="*/ 595832 h 988758"/>
                    <a:gd name="connsiteX17" fmla="*/ 988913 w 1091462"/>
                    <a:gd name="connsiteY17" fmla="*/ 927456 h 988758"/>
                    <a:gd name="connsiteX18" fmla="*/ 939018 w 1091462"/>
                    <a:gd name="connsiteY18" fmla="*/ 979111 h 988758"/>
                    <a:gd name="connsiteX19" fmla="*/ 594907 w 1091462"/>
                    <a:gd name="connsiteY19" fmla="*/ 632686 h 988758"/>
                    <a:gd name="connsiteX20" fmla="*/ 461833 w 1091462"/>
                    <a:gd name="connsiteY20" fmla="*/ 764640 h 988758"/>
                    <a:gd name="connsiteX21" fmla="*/ 438324 w 1091462"/>
                    <a:gd name="connsiteY21" fmla="*/ 764820 h 988758"/>
                    <a:gd name="connsiteX22" fmla="*/ 426450 w 1091462"/>
                    <a:gd name="connsiteY22" fmla="*/ 776386 h 988758"/>
                    <a:gd name="connsiteX23" fmla="*/ 441743 w 1091462"/>
                    <a:gd name="connsiteY23" fmla="*/ 791966 h 988758"/>
                    <a:gd name="connsiteX24" fmla="*/ 411518 w 1091462"/>
                    <a:gd name="connsiteY24" fmla="*/ 822348 h 988758"/>
                    <a:gd name="connsiteX25" fmla="*/ 392327 w 1091462"/>
                    <a:gd name="connsiteY25" fmla="*/ 814018 h 988758"/>
                    <a:gd name="connsiteX26" fmla="*/ 222670 w 1091462"/>
                    <a:gd name="connsiteY26" fmla="*/ 981748 h 988758"/>
                    <a:gd name="connsiteX27" fmla="*/ 191246 w 1091462"/>
                    <a:gd name="connsiteY27" fmla="*/ 950587 h 988758"/>
                    <a:gd name="connsiteX28" fmla="*/ 219672 w 1091462"/>
                    <a:gd name="connsiteY28" fmla="*/ 920924 h 988758"/>
                    <a:gd name="connsiteX29" fmla="*/ 202940 w 1091462"/>
                    <a:gd name="connsiteY29" fmla="*/ 902947 h 988758"/>
                    <a:gd name="connsiteX30" fmla="*/ 221291 w 1091462"/>
                    <a:gd name="connsiteY30" fmla="*/ 884730 h 988758"/>
                    <a:gd name="connsiteX31" fmla="*/ 192745 w 1091462"/>
                    <a:gd name="connsiteY31" fmla="*/ 893419 h 988758"/>
                    <a:gd name="connsiteX32" fmla="*/ 150646 w 1091462"/>
                    <a:gd name="connsiteY32" fmla="*/ 851411 h 988758"/>
                    <a:gd name="connsiteX33" fmla="*/ 175234 w 1091462"/>
                    <a:gd name="connsiteY33" fmla="*/ 826662 h 988758"/>
                    <a:gd name="connsiteX34" fmla="*/ 197843 w 1091462"/>
                    <a:gd name="connsiteY34" fmla="*/ 849194 h 988758"/>
                    <a:gd name="connsiteX35" fmla="*/ 216374 w 1091462"/>
                    <a:gd name="connsiteY35" fmla="*/ 831936 h 988758"/>
                    <a:gd name="connsiteX36" fmla="*/ 193825 w 1091462"/>
                    <a:gd name="connsiteY36" fmla="*/ 807966 h 988758"/>
                    <a:gd name="connsiteX37" fmla="*/ 209957 w 1091462"/>
                    <a:gd name="connsiteY37" fmla="*/ 792445 h 988758"/>
                    <a:gd name="connsiteX38" fmla="*/ 232686 w 1091462"/>
                    <a:gd name="connsiteY38" fmla="*/ 815037 h 988758"/>
                    <a:gd name="connsiteX39" fmla="*/ 251096 w 1091462"/>
                    <a:gd name="connsiteY39" fmla="*/ 796460 h 988758"/>
                    <a:gd name="connsiteX40" fmla="*/ 228008 w 1091462"/>
                    <a:gd name="connsiteY40" fmla="*/ 774228 h 988758"/>
                    <a:gd name="connsiteX41" fmla="*/ 249897 w 1091462"/>
                    <a:gd name="connsiteY41" fmla="*/ 752536 h 988758"/>
                    <a:gd name="connsiteX42" fmla="*/ 291936 w 1091462"/>
                    <a:gd name="connsiteY42" fmla="*/ 794962 h 988758"/>
                    <a:gd name="connsiteX43" fmla="*/ 284440 w 1091462"/>
                    <a:gd name="connsiteY43" fmla="*/ 822468 h 988758"/>
                    <a:gd name="connsiteX44" fmla="*/ 302551 w 1091462"/>
                    <a:gd name="connsiteY44" fmla="*/ 805030 h 988758"/>
                    <a:gd name="connsiteX45" fmla="*/ 319163 w 1091462"/>
                    <a:gd name="connsiteY45" fmla="*/ 822168 h 988758"/>
                    <a:gd name="connsiteX46" fmla="*/ 364501 w 1091462"/>
                    <a:gd name="connsiteY46" fmla="*/ 776925 h 988758"/>
                    <a:gd name="connsiteX47" fmla="*/ 350048 w 1091462"/>
                    <a:gd name="connsiteY47" fmla="*/ 762183 h 988758"/>
                    <a:gd name="connsiteX48" fmla="*/ 381352 w 1091462"/>
                    <a:gd name="connsiteY48" fmla="*/ 731262 h 988758"/>
                    <a:gd name="connsiteX49" fmla="*/ 395685 w 1091462"/>
                    <a:gd name="connsiteY49" fmla="*/ 745824 h 988758"/>
                    <a:gd name="connsiteX50" fmla="*/ 407440 w 1091462"/>
                    <a:gd name="connsiteY50" fmla="*/ 733779 h 988758"/>
                    <a:gd name="connsiteX51" fmla="*/ 409479 w 1091462"/>
                    <a:gd name="connsiteY51" fmla="*/ 706873 h 988758"/>
                    <a:gd name="connsiteX52" fmla="*/ 543093 w 1091462"/>
                    <a:gd name="connsiteY52" fmla="*/ 581690 h 988758"/>
                    <a:gd name="connsiteX53" fmla="*/ 371577 w 1091462"/>
                    <a:gd name="connsiteY53" fmla="*/ 407908 h 988758"/>
                    <a:gd name="connsiteX54" fmla="*/ 361862 w 1091462"/>
                    <a:gd name="connsiteY54" fmla="*/ 415279 h 988758"/>
                    <a:gd name="connsiteX55" fmla="*/ 257873 w 1091462"/>
                    <a:gd name="connsiteY55" fmla="*/ 341751 h 988758"/>
                    <a:gd name="connsiteX56" fmla="*/ 66747 w 1091462"/>
                    <a:gd name="connsiteY56" fmla="*/ 561196 h 988758"/>
                    <a:gd name="connsiteX57" fmla="*/ 4498 w 1091462"/>
                    <a:gd name="connsiteY57" fmla="*/ 639098 h 988758"/>
                    <a:gd name="connsiteX58" fmla="*/ 213375 w 1091462"/>
                    <a:gd name="connsiteY58" fmla="*/ 272178 h 988758"/>
                    <a:gd name="connsiteX59" fmla="*/ 199822 w 1091462"/>
                    <a:gd name="connsiteY59" fmla="*/ 246111 h 988758"/>
                    <a:gd name="connsiteX60" fmla="*/ 234904 w 1091462"/>
                    <a:gd name="connsiteY60" fmla="*/ 210096 h 988758"/>
                    <a:gd name="connsiteX61" fmla="*/ 261891 w 1091462"/>
                    <a:gd name="connsiteY61" fmla="*/ 222800 h 988758"/>
                    <a:gd name="connsiteX62" fmla="*/ 292596 w 1091462"/>
                    <a:gd name="connsiteY62" fmla="*/ 203684 h 988758"/>
                    <a:gd name="connsiteX63" fmla="*/ 300512 w 1091462"/>
                    <a:gd name="connsiteY63" fmla="*/ 210096 h 988758"/>
                    <a:gd name="connsiteX64" fmla="*/ 542073 w 1091462"/>
                    <a:gd name="connsiteY64" fmla="*/ 48419 h 988758"/>
                    <a:gd name="connsiteX65" fmla="*/ 543633 w 1091462"/>
                    <a:gd name="connsiteY65" fmla="*/ 39371 h 988758"/>
                    <a:gd name="connsiteX66" fmla="*/ 292596 w 1091462"/>
                    <a:gd name="connsiteY66" fmla="*/ 203684 h 988758"/>
                    <a:gd name="connsiteX67" fmla="*/ 789691 w 1091462"/>
                    <a:gd name="connsiteY67" fmla="*/ 181272 h 988758"/>
                    <a:gd name="connsiteX68" fmla="*/ 801026 w 1091462"/>
                    <a:gd name="connsiteY68" fmla="*/ 277811 h 988758"/>
                    <a:gd name="connsiteX69" fmla="*/ 793230 w 1091462"/>
                    <a:gd name="connsiteY69" fmla="*/ 313467 h 988758"/>
                    <a:gd name="connsiteX70" fmla="*/ 812840 w 1091462"/>
                    <a:gd name="connsiteY70" fmla="*/ 327489 h 988758"/>
                    <a:gd name="connsiteX71" fmla="*/ 815059 w 1091462"/>
                    <a:gd name="connsiteY71" fmla="*/ 278890 h 988758"/>
                    <a:gd name="connsiteX72" fmla="*/ 802405 w 1091462"/>
                    <a:gd name="connsiteY72" fmla="*/ 182052 h 988758"/>
                    <a:gd name="connsiteX73" fmla="*/ 922406 w 1091462"/>
                    <a:gd name="connsiteY73" fmla="*/ 118411 h 988758"/>
                    <a:gd name="connsiteX74" fmla="*/ 899198 w 1091462"/>
                    <a:gd name="connsiteY74" fmla="*/ 103670 h 988758"/>
                    <a:gd name="connsiteX75" fmla="*/ 789691 w 1091462"/>
                    <a:gd name="connsiteY75" fmla="*/ 181272 h 988758"/>
                    <a:gd name="connsiteX76" fmla="*/ 847923 w 1091462"/>
                    <a:gd name="connsiteY76" fmla="*/ 224239 h 988758"/>
                    <a:gd name="connsiteX77" fmla="*/ 911192 w 1091462"/>
                    <a:gd name="connsiteY77" fmla="*/ 273137 h 988758"/>
                    <a:gd name="connsiteX78" fmla="*/ 965585 w 1091462"/>
                    <a:gd name="connsiteY78" fmla="*/ 336538 h 988758"/>
                    <a:gd name="connsiteX79" fmla="*/ 1020578 w 1091462"/>
                    <a:gd name="connsiteY79" fmla="*/ 266965 h 988758"/>
                    <a:gd name="connsiteX80" fmla="*/ 958808 w 1091462"/>
                    <a:gd name="connsiteY80" fmla="*/ 225557 h 988758"/>
                    <a:gd name="connsiteX81" fmla="*/ 911372 w 1091462"/>
                    <a:gd name="connsiteY81" fmla="*/ 162516 h 988758"/>
                    <a:gd name="connsiteX82" fmla="*/ 847923 w 1091462"/>
                    <a:gd name="connsiteY82" fmla="*/ 224239 h 988758"/>
                    <a:gd name="connsiteX83" fmla="*/ 230826 w 1091462"/>
                    <a:gd name="connsiteY83" fmla="*/ 219145 h 988758"/>
                    <a:gd name="connsiteX84" fmla="*/ 254335 w 1091462"/>
                    <a:gd name="connsiteY84" fmla="*/ 229872 h 988758"/>
                    <a:gd name="connsiteX85" fmla="*/ 230826 w 1091462"/>
                    <a:gd name="connsiteY85" fmla="*/ 219145 h 988758"/>
                    <a:gd name="connsiteX86" fmla="*/ 1031672 w 1091462"/>
                    <a:gd name="connsiteY86" fmla="*/ 261272 h 988758"/>
                    <a:gd name="connsiteX87" fmla="*/ 1021477 w 1091462"/>
                    <a:gd name="connsiteY87" fmla="*/ 321317 h 988758"/>
                    <a:gd name="connsiteX88" fmla="*/ 1035450 w 1091462"/>
                    <a:gd name="connsiteY88" fmla="*/ 318920 h 988758"/>
                    <a:gd name="connsiteX89" fmla="*/ 1028494 w 1091462"/>
                    <a:gd name="connsiteY89" fmla="*/ 235265 h 988758"/>
                    <a:gd name="connsiteX90" fmla="*/ 1031672 w 1091462"/>
                    <a:gd name="connsiteY90" fmla="*/ 261272 h 988758"/>
                    <a:gd name="connsiteX91" fmla="*/ 300752 w 1091462"/>
                    <a:gd name="connsiteY91" fmla="*/ 253482 h 988758"/>
                    <a:gd name="connsiteX92" fmla="*/ 314365 w 1091462"/>
                    <a:gd name="connsiteY92" fmla="*/ 282066 h 988758"/>
                    <a:gd name="connsiteX93" fmla="*/ 375235 w 1091462"/>
                    <a:gd name="connsiteY93" fmla="*/ 360567 h 988758"/>
                    <a:gd name="connsiteX94" fmla="*/ 381832 w 1091462"/>
                    <a:gd name="connsiteY94" fmla="*/ 354155 h 988758"/>
                    <a:gd name="connsiteX95" fmla="*/ 329058 w 1091462"/>
                    <a:gd name="connsiteY95" fmla="*/ 284823 h 988758"/>
                    <a:gd name="connsiteX96" fmla="*/ 300752 w 1091462"/>
                    <a:gd name="connsiteY96" fmla="*/ 253482 h 988758"/>
                    <a:gd name="connsiteX97" fmla="*/ 206418 w 1091462"/>
                    <a:gd name="connsiteY97" fmla="*/ 292073 h 988758"/>
                    <a:gd name="connsiteX98" fmla="*/ 175054 w 1091462"/>
                    <a:gd name="connsiteY98" fmla="*/ 339354 h 988758"/>
                    <a:gd name="connsiteX99" fmla="*/ 215654 w 1091462"/>
                    <a:gd name="connsiteY99" fmla="*/ 293032 h 988758"/>
                    <a:gd name="connsiteX100" fmla="*/ 206418 w 1091462"/>
                    <a:gd name="connsiteY100" fmla="*/ 292073 h 988758"/>
                    <a:gd name="connsiteX101" fmla="*/ 758387 w 1091462"/>
                    <a:gd name="connsiteY101" fmla="*/ 395204 h 988758"/>
                    <a:gd name="connsiteX102" fmla="*/ 448999 w 1091462"/>
                    <a:gd name="connsiteY102" fmla="*/ 685180 h 988758"/>
                    <a:gd name="connsiteX103" fmla="*/ 418354 w 1091462"/>
                    <a:gd name="connsiteY103" fmla="*/ 715622 h 988758"/>
                    <a:gd name="connsiteX104" fmla="*/ 429149 w 1091462"/>
                    <a:gd name="connsiteY104" fmla="*/ 735457 h 988758"/>
                    <a:gd name="connsiteX105" fmla="*/ 430468 w 1091462"/>
                    <a:gd name="connsiteY105" fmla="*/ 716760 h 988758"/>
                    <a:gd name="connsiteX106" fmla="*/ 811701 w 1091462"/>
                    <a:gd name="connsiteY106" fmla="*/ 357331 h 988758"/>
                    <a:gd name="connsiteX107" fmla="*/ 810381 w 1091462"/>
                    <a:gd name="connsiteY107" fmla="*/ 348223 h 988758"/>
                    <a:gd name="connsiteX108" fmla="*/ 758387 w 1091462"/>
                    <a:gd name="connsiteY108" fmla="*/ 395204 h 988758"/>
                    <a:gd name="connsiteX109" fmla="*/ 372297 w 1091462"/>
                    <a:gd name="connsiteY109" fmla="*/ 367519 h 988758"/>
                    <a:gd name="connsiteX110" fmla="*/ 370138 w 1091462"/>
                    <a:gd name="connsiteY110" fmla="*/ 376328 h 988758"/>
                    <a:gd name="connsiteX111" fmla="*/ 559885 w 1091462"/>
                    <a:gd name="connsiteY111" fmla="*/ 560656 h 988758"/>
                    <a:gd name="connsiteX112" fmla="*/ 569840 w 1091462"/>
                    <a:gd name="connsiteY112" fmla="*/ 559877 h 988758"/>
                    <a:gd name="connsiteX113" fmla="*/ 500874 w 1091462"/>
                    <a:gd name="connsiteY113" fmla="*/ 490784 h 988758"/>
                    <a:gd name="connsiteX114" fmla="*/ 372297 w 1091462"/>
                    <a:gd name="connsiteY114" fmla="*/ 367519 h 988758"/>
                    <a:gd name="connsiteX115" fmla="*/ 616557 w 1091462"/>
                    <a:gd name="connsiteY115" fmla="*/ 606019 h 988758"/>
                    <a:gd name="connsiteX116" fmla="*/ 627951 w 1091462"/>
                    <a:gd name="connsiteY116" fmla="*/ 628132 h 988758"/>
                    <a:gd name="connsiteX117" fmla="*/ 937818 w 1091462"/>
                    <a:gd name="connsiteY117" fmla="*/ 929134 h 988758"/>
                    <a:gd name="connsiteX118" fmla="*/ 952571 w 1091462"/>
                    <a:gd name="connsiteY118" fmla="*/ 937703 h 988758"/>
                    <a:gd name="connsiteX119" fmla="*/ 944895 w 1091462"/>
                    <a:gd name="connsiteY119" fmla="*/ 922063 h 988758"/>
                    <a:gd name="connsiteX120" fmla="*/ 652899 w 1091462"/>
                    <a:gd name="connsiteY120" fmla="*/ 638559 h 988758"/>
                    <a:gd name="connsiteX121" fmla="*/ 616557 w 1091462"/>
                    <a:gd name="connsiteY121" fmla="*/ 606019 h 988758"/>
                    <a:gd name="connsiteX122" fmla="*/ 366600 w 1091462"/>
                    <a:gd name="connsiteY122" fmla="*/ 763022 h 988758"/>
                    <a:gd name="connsiteX123" fmla="*/ 379973 w 1091462"/>
                    <a:gd name="connsiteY123" fmla="*/ 776565 h 988758"/>
                    <a:gd name="connsiteX124" fmla="*/ 319643 w 1091462"/>
                    <a:gd name="connsiteY124" fmla="*/ 836370 h 988758"/>
                    <a:gd name="connsiteX125" fmla="*/ 307948 w 1091462"/>
                    <a:gd name="connsiteY125" fmla="*/ 825464 h 988758"/>
                    <a:gd name="connsiteX126" fmla="*/ 319163 w 1091462"/>
                    <a:gd name="connsiteY126" fmla="*/ 850632 h 988758"/>
                    <a:gd name="connsiteX127" fmla="*/ 393346 w 1091462"/>
                    <a:gd name="connsiteY127" fmla="*/ 776505 h 988758"/>
                    <a:gd name="connsiteX128" fmla="*/ 381052 w 1091462"/>
                    <a:gd name="connsiteY128" fmla="*/ 763921 h 988758"/>
                    <a:gd name="connsiteX129" fmla="*/ 390048 w 1091462"/>
                    <a:gd name="connsiteY129" fmla="*/ 752536 h 988758"/>
                    <a:gd name="connsiteX130" fmla="*/ 366600 w 1091462"/>
                    <a:gd name="connsiteY130" fmla="*/ 763022 h 988758"/>
                    <a:gd name="connsiteX131" fmla="*/ 213435 w 1091462"/>
                    <a:gd name="connsiteY131" fmla="*/ 941718 h 988758"/>
                    <a:gd name="connsiteX132" fmla="*/ 202340 w 1091462"/>
                    <a:gd name="connsiteY132" fmla="*/ 964489 h 988758"/>
                    <a:gd name="connsiteX133" fmla="*/ 240602 w 1091462"/>
                    <a:gd name="connsiteY133" fmla="*/ 925658 h 988758"/>
                    <a:gd name="connsiteX134" fmla="*/ 213435 w 1091462"/>
                    <a:gd name="connsiteY134" fmla="*/ 941718 h 9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091462" h="988758">
                      <a:moveTo>
                        <a:pt x="261891" y="222800"/>
                      </a:moveTo>
                      <a:cubicBezTo>
                        <a:pt x="361562" y="120928"/>
                        <a:pt x="487680" y="43805"/>
                        <a:pt x="624952" y="4494"/>
                      </a:cubicBezTo>
                      <a:cubicBezTo>
                        <a:pt x="612299" y="31700"/>
                        <a:pt x="584532" y="44764"/>
                        <a:pt x="560724" y="60164"/>
                      </a:cubicBezTo>
                      <a:cubicBezTo>
                        <a:pt x="473647" y="115355"/>
                        <a:pt x="403242" y="191520"/>
                        <a:pt x="332416" y="265347"/>
                      </a:cubicBezTo>
                      <a:cubicBezTo>
                        <a:pt x="357844" y="298905"/>
                        <a:pt x="383211" y="332523"/>
                        <a:pt x="409119" y="365721"/>
                      </a:cubicBezTo>
                      <a:cubicBezTo>
                        <a:pt x="406600" y="369796"/>
                        <a:pt x="404141" y="373871"/>
                        <a:pt x="401682" y="377946"/>
                      </a:cubicBezTo>
                      <a:cubicBezTo>
                        <a:pt x="461773" y="433376"/>
                        <a:pt x="521084" y="489645"/>
                        <a:pt x="580814" y="545495"/>
                      </a:cubicBezTo>
                      <a:cubicBezTo>
                        <a:pt x="653199" y="476702"/>
                        <a:pt x="726902" y="409226"/>
                        <a:pt x="798507" y="339654"/>
                      </a:cubicBezTo>
                      <a:cubicBezTo>
                        <a:pt x="782255" y="322635"/>
                        <a:pt x="775838" y="297287"/>
                        <a:pt x="789392" y="276553"/>
                      </a:cubicBezTo>
                      <a:cubicBezTo>
                        <a:pt x="774279" y="244673"/>
                        <a:pt x="768222" y="206681"/>
                        <a:pt x="782135" y="173362"/>
                      </a:cubicBezTo>
                      <a:cubicBezTo>
                        <a:pt x="800246" y="129557"/>
                        <a:pt x="844205" y="93722"/>
                        <a:pt x="893140" y="95460"/>
                      </a:cubicBezTo>
                      <a:cubicBezTo>
                        <a:pt x="943576" y="97258"/>
                        <a:pt x="988434" y="126621"/>
                        <a:pt x="1023936" y="160419"/>
                      </a:cubicBezTo>
                      <a:cubicBezTo>
                        <a:pt x="1057759" y="195774"/>
                        <a:pt x="1087085" y="240358"/>
                        <a:pt x="1089184" y="290695"/>
                      </a:cubicBezTo>
                      <a:cubicBezTo>
                        <a:pt x="1091043" y="339833"/>
                        <a:pt x="1055061" y="383818"/>
                        <a:pt x="1011042" y="401856"/>
                      </a:cubicBezTo>
                      <a:cubicBezTo>
                        <a:pt x="977819" y="415399"/>
                        <a:pt x="939738" y="410245"/>
                        <a:pt x="908253" y="394305"/>
                      </a:cubicBezTo>
                      <a:cubicBezTo>
                        <a:pt x="887023" y="407728"/>
                        <a:pt x="860996" y="401976"/>
                        <a:pt x="843665" y="385017"/>
                      </a:cubicBezTo>
                      <a:cubicBezTo>
                        <a:pt x="773799" y="455368"/>
                        <a:pt x="701595" y="523443"/>
                        <a:pt x="633948" y="595832"/>
                      </a:cubicBezTo>
                      <a:cubicBezTo>
                        <a:pt x="752989" y="705554"/>
                        <a:pt x="869812" y="817734"/>
                        <a:pt x="988913" y="927456"/>
                      </a:cubicBezTo>
                      <a:cubicBezTo>
                        <a:pt x="972781" y="945134"/>
                        <a:pt x="955690" y="961973"/>
                        <a:pt x="939018" y="979111"/>
                      </a:cubicBezTo>
                      <a:cubicBezTo>
                        <a:pt x="823935" y="863996"/>
                        <a:pt x="709631" y="748101"/>
                        <a:pt x="594907" y="632686"/>
                      </a:cubicBezTo>
                      <a:cubicBezTo>
                        <a:pt x="550589" y="676731"/>
                        <a:pt x="507170" y="721674"/>
                        <a:pt x="461833" y="764640"/>
                      </a:cubicBezTo>
                      <a:cubicBezTo>
                        <a:pt x="455536" y="772131"/>
                        <a:pt x="445881" y="766258"/>
                        <a:pt x="438324" y="764820"/>
                      </a:cubicBezTo>
                      <a:cubicBezTo>
                        <a:pt x="435326" y="767696"/>
                        <a:pt x="429389" y="773509"/>
                        <a:pt x="426450" y="776386"/>
                      </a:cubicBezTo>
                      <a:cubicBezTo>
                        <a:pt x="431548" y="781539"/>
                        <a:pt x="436645" y="786753"/>
                        <a:pt x="441743" y="791966"/>
                      </a:cubicBezTo>
                      <a:cubicBezTo>
                        <a:pt x="431548" y="801973"/>
                        <a:pt x="421473" y="812101"/>
                        <a:pt x="411518" y="822348"/>
                      </a:cubicBezTo>
                      <a:cubicBezTo>
                        <a:pt x="405580" y="819471"/>
                        <a:pt x="399164" y="807487"/>
                        <a:pt x="392327" y="814018"/>
                      </a:cubicBezTo>
                      <a:cubicBezTo>
                        <a:pt x="335235" y="869269"/>
                        <a:pt x="280302" y="926976"/>
                        <a:pt x="222670" y="981748"/>
                      </a:cubicBezTo>
                      <a:cubicBezTo>
                        <a:pt x="205579" y="997927"/>
                        <a:pt x="177453" y="968145"/>
                        <a:pt x="191246" y="950587"/>
                      </a:cubicBezTo>
                      <a:cubicBezTo>
                        <a:pt x="199582" y="939681"/>
                        <a:pt x="210017" y="930632"/>
                        <a:pt x="219672" y="920924"/>
                      </a:cubicBezTo>
                      <a:cubicBezTo>
                        <a:pt x="214155" y="914812"/>
                        <a:pt x="208577" y="908819"/>
                        <a:pt x="202940" y="902947"/>
                      </a:cubicBezTo>
                      <a:cubicBezTo>
                        <a:pt x="208997" y="896834"/>
                        <a:pt x="215114" y="890782"/>
                        <a:pt x="221291" y="884730"/>
                      </a:cubicBezTo>
                      <a:cubicBezTo>
                        <a:pt x="210077" y="870647"/>
                        <a:pt x="201621" y="886827"/>
                        <a:pt x="192745" y="893419"/>
                      </a:cubicBezTo>
                      <a:cubicBezTo>
                        <a:pt x="178652" y="879456"/>
                        <a:pt x="164619" y="865434"/>
                        <a:pt x="150646" y="851411"/>
                      </a:cubicBezTo>
                      <a:cubicBezTo>
                        <a:pt x="158802" y="843082"/>
                        <a:pt x="167078" y="834872"/>
                        <a:pt x="175234" y="826662"/>
                      </a:cubicBezTo>
                      <a:cubicBezTo>
                        <a:pt x="182790" y="834153"/>
                        <a:pt x="190346" y="841644"/>
                        <a:pt x="197843" y="849194"/>
                      </a:cubicBezTo>
                      <a:cubicBezTo>
                        <a:pt x="204140" y="843561"/>
                        <a:pt x="210317" y="837808"/>
                        <a:pt x="216374" y="831936"/>
                      </a:cubicBezTo>
                      <a:cubicBezTo>
                        <a:pt x="209357" y="823486"/>
                        <a:pt x="201021" y="816235"/>
                        <a:pt x="193825" y="807966"/>
                      </a:cubicBezTo>
                      <a:cubicBezTo>
                        <a:pt x="199042" y="802633"/>
                        <a:pt x="204439" y="797479"/>
                        <a:pt x="209957" y="792445"/>
                      </a:cubicBezTo>
                      <a:cubicBezTo>
                        <a:pt x="217513" y="799996"/>
                        <a:pt x="225129" y="807487"/>
                        <a:pt x="232686" y="815037"/>
                      </a:cubicBezTo>
                      <a:cubicBezTo>
                        <a:pt x="238863" y="808865"/>
                        <a:pt x="244979" y="802693"/>
                        <a:pt x="251096" y="796460"/>
                      </a:cubicBezTo>
                      <a:cubicBezTo>
                        <a:pt x="243360" y="789090"/>
                        <a:pt x="235744" y="781599"/>
                        <a:pt x="228008" y="774228"/>
                      </a:cubicBezTo>
                      <a:cubicBezTo>
                        <a:pt x="235204" y="766917"/>
                        <a:pt x="242581" y="759726"/>
                        <a:pt x="249897" y="752536"/>
                      </a:cubicBezTo>
                      <a:cubicBezTo>
                        <a:pt x="263750" y="766858"/>
                        <a:pt x="277843" y="780880"/>
                        <a:pt x="291936" y="794962"/>
                      </a:cubicBezTo>
                      <a:cubicBezTo>
                        <a:pt x="284440" y="803052"/>
                        <a:pt x="268908" y="813059"/>
                        <a:pt x="284440" y="822468"/>
                      </a:cubicBezTo>
                      <a:cubicBezTo>
                        <a:pt x="290437" y="816595"/>
                        <a:pt x="296494" y="810842"/>
                        <a:pt x="302551" y="805030"/>
                      </a:cubicBezTo>
                      <a:cubicBezTo>
                        <a:pt x="308008" y="810782"/>
                        <a:pt x="313586" y="816475"/>
                        <a:pt x="319163" y="822168"/>
                      </a:cubicBezTo>
                      <a:cubicBezTo>
                        <a:pt x="334336" y="807127"/>
                        <a:pt x="349388" y="792026"/>
                        <a:pt x="364501" y="776925"/>
                      </a:cubicBezTo>
                      <a:cubicBezTo>
                        <a:pt x="360902" y="773210"/>
                        <a:pt x="353646" y="765839"/>
                        <a:pt x="350048" y="762183"/>
                      </a:cubicBezTo>
                      <a:cubicBezTo>
                        <a:pt x="360423" y="751756"/>
                        <a:pt x="370738" y="741330"/>
                        <a:pt x="381352" y="731262"/>
                      </a:cubicBezTo>
                      <a:cubicBezTo>
                        <a:pt x="384951" y="734918"/>
                        <a:pt x="392147" y="742168"/>
                        <a:pt x="395685" y="745824"/>
                      </a:cubicBezTo>
                      <a:cubicBezTo>
                        <a:pt x="398624" y="742828"/>
                        <a:pt x="404501" y="736775"/>
                        <a:pt x="407440" y="733779"/>
                      </a:cubicBezTo>
                      <a:cubicBezTo>
                        <a:pt x="404561" y="724910"/>
                        <a:pt x="399583" y="713405"/>
                        <a:pt x="409479" y="706873"/>
                      </a:cubicBezTo>
                      <a:cubicBezTo>
                        <a:pt x="453917" y="665105"/>
                        <a:pt x="497935" y="622738"/>
                        <a:pt x="543093" y="581690"/>
                      </a:cubicBezTo>
                      <a:cubicBezTo>
                        <a:pt x="487140" y="522604"/>
                        <a:pt x="428789" y="465795"/>
                        <a:pt x="371577" y="407908"/>
                      </a:cubicBezTo>
                      <a:cubicBezTo>
                        <a:pt x="369178" y="409706"/>
                        <a:pt x="364261" y="413421"/>
                        <a:pt x="361862" y="415279"/>
                      </a:cubicBezTo>
                      <a:cubicBezTo>
                        <a:pt x="326120" y="392388"/>
                        <a:pt x="292716" y="365961"/>
                        <a:pt x="257873" y="341751"/>
                      </a:cubicBezTo>
                      <a:cubicBezTo>
                        <a:pt x="189507" y="410545"/>
                        <a:pt x="118862" y="478679"/>
                        <a:pt x="66747" y="561196"/>
                      </a:cubicBezTo>
                      <a:cubicBezTo>
                        <a:pt x="47497" y="588222"/>
                        <a:pt x="36402" y="623757"/>
                        <a:pt x="4498" y="639098"/>
                      </a:cubicBezTo>
                      <a:cubicBezTo>
                        <a:pt x="39820" y="501271"/>
                        <a:pt x="114724" y="374350"/>
                        <a:pt x="213375" y="272178"/>
                      </a:cubicBezTo>
                      <a:cubicBezTo>
                        <a:pt x="208877" y="263489"/>
                        <a:pt x="204379" y="254800"/>
                        <a:pt x="199822" y="246111"/>
                      </a:cubicBezTo>
                      <a:cubicBezTo>
                        <a:pt x="211156" y="233707"/>
                        <a:pt x="222790" y="221662"/>
                        <a:pt x="234904" y="210096"/>
                      </a:cubicBezTo>
                      <a:cubicBezTo>
                        <a:pt x="243900" y="214351"/>
                        <a:pt x="252896" y="218666"/>
                        <a:pt x="261891" y="222800"/>
                      </a:cubicBezTo>
                      <a:moveTo>
                        <a:pt x="292596" y="203684"/>
                      </a:moveTo>
                      <a:cubicBezTo>
                        <a:pt x="295235" y="205842"/>
                        <a:pt x="297873" y="207939"/>
                        <a:pt x="300512" y="210096"/>
                      </a:cubicBezTo>
                      <a:cubicBezTo>
                        <a:pt x="368159" y="139565"/>
                        <a:pt x="453497" y="88509"/>
                        <a:pt x="542073" y="48419"/>
                      </a:cubicBezTo>
                      <a:lnTo>
                        <a:pt x="543633" y="39371"/>
                      </a:lnTo>
                      <a:cubicBezTo>
                        <a:pt x="449839" y="75685"/>
                        <a:pt x="363541" y="132374"/>
                        <a:pt x="292596" y="203684"/>
                      </a:cubicBezTo>
                      <a:moveTo>
                        <a:pt x="789691" y="181272"/>
                      </a:moveTo>
                      <a:cubicBezTo>
                        <a:pt x="778657" y="213332"/>
                        <a:pt x="786393" y="248208"/>
                        <a:pt x="801026" y="277811"/>
                      </a:cubicBezTo>
                      <a:cubicBezTo>
                        <a:pt x="795389" y="288658"/>
                        <a:pt x="787772" y="300882"/>
                        <a:pt x="793230" y="313467"/>
                      </a:cubicBezTo>
                      <a:cubicBezTo>
                        <a:pt x="796108" y="321556"/>
                        <a:pt x="802285" y="336657"/>
                        <a:pt x="812840" y="327489"/>
                      </a:cubicBezTo>
                      <a:cubicBezTo>
                        <a:pt x="800966" y="312328"/>
                        <a:pt x="801266" y="292613"/>
                        <a:pt x="815059" y="278890"/>
                      </a:cubicBezTo>
                      <a:cubicBezTo>
                        <a:pt x="799167" y="249707"/>
                        <a:pt x="790531" y="214171"/>
                        <a:pt x="802405" y="182052"/>
                      </a:cubicBezTo>
                      <a:cubicBezTo>
                        <a:pt x="819377" y="134591"/>
                        <a:pt x="873110" y="104928"/>
                        <a:pt x="922406" y="118411"/>
                      </a:cubicBezTo>
                      <a:cubicBezTo>
                        <a:pt x="927144" y="101632"/>
                        <a:pt x="909572" y="105348"/>
                        <a:pt x="899198" y="103670"/>
                      </a:cubicBezTo>
                      <a:cubicBezTo>
                        <a:pt x="850562" y="100734"/>
                        <a:pt x="805524" y="136569"/>
                        <a:pt x="789691" y="181272"/>
                      </a:cubicBezTo>
                      <a:moveTo>
                        <a:pt x="847923" y="224239"/>
                      </a:moveTo>
                      <a:cubicBezTo>
                        <a:pt x="850981" y="254920"/>
                        <a:pt x="881506" y="275654"/>
                        <a:pt x="911192" y="273137"/>
                      </a:cubicBezTo>
                      <a:cubicBezTo>
                        <a:pt x="907953" y="304718"/>
                        <a:pt x="932841" y="336897"/>
                        <a:pt x="965585" y="336538"/>
                      </a:cubicBezTo>
                      <a:cubicBezTo>
                        <a:pt x="1001027" y="338875"/>
                        <a:pt x="1031312" y="301002"/>
                        <a:pt x="1020578" y="266965"/>
                      </a:cubicBezTo>
                      <a:cubicBezTo>
                        <a:pt x="1013921" y="239759"/>
                        <a:pt x="985795" y="223639"/>
                        <a:pt x="958808" y="225557"/>
                      </a:cubicBezTo>
                      <a:cubicBezTo>
                        <a:pt x="961387" y="196433"/>
                        <a:pt x="941237" y="166591"/>
                        <a:pt x="911372" y="162516"/>
                      </a:cubicBezTo>
                      <a:cubicBezTo>
                        <a:pt x="876529" y="155984"/>
                        <a:pt x="842226" y="189302"/>
                        <a:pt x="847923" y="224239"/>
                      </a:cubicBezTo>
                      <a:moveTo>
                        <a:pt x="230826" y="219145"/>
                      </a:moveTo>
                      <a:cubicBezTo>
                        <a:pt x="228248" y="227954"/>
                        <a:pt x="248518" y="238201"/>
                        <a:pt x="254335" y="229872"/>
                      </a:cubicBezTo>
                      <a:cubicBezTo>
                        <a:pt x="251516" y="221242"/>
                        <a:pt x="239102" y="217527"/>
                        <a:pt x="230826" y="219145"/>
                      </a:cubicBezTo>
                      <a:moveTo>
                        <a:pt x="1031672" y="261272"/>
                      </a:moveTo>
                      <a:cubicBezTo>
                        <a:pt x="1041867" y="281347"/>
                        <a:pt x="1033232" y="304058"/>
                        <a:pt x="1021477" y="321317"/>
                      </a:cubicBezTo>
                      <a:cubicBezTo>
                        <a:pt x="1025915" y="323594"/>
                        <a:pt x="1033411" y="325751"/>
                        <a:pt x="1035450" y="318920"/>
                      </a:cubicBezTo>
                      <a:cubicBezTo>
                        <a:pt x="1052962" y="293392"/>
                        <a:pt x="1048584" y="258036"/>
                        <a:pt x="1028494" y="235265"/>
                      </a:cubicBezTo>
                      <a:cubicBezTo>
                        <a:pt x="1016680" y="242396"/>
                        <a:pt x="1029394" y="252523"/>
                        <a:pt x="1031672" y="261272"/>
                      </a:cubicBezTo>
                      <a:moveTo>
                        <a:pt x="300752" y="253482"/>
                      </a:moveTo>
                      <a:cubicBezTo>
                        <a:pt x="299013" y="265167"/>
                        <a:pt x="308068" y="273437"/>
                        <a:pt x="314365" y="282066"/>
                      </a:cubicBezTo>
                      <a:cubicBezTo>
                        <a:pt x="335115" y="307834"/>
                        <a:pt x="354306" y="334860"/>
                        <a:pt x="375235" y="360567"/>
                      </a:cubicBezTo>
                      <a:cubicBezTo>
                        <a:pt x="381292" y="361946"/>
                        <a:pt x="383511" y="359788"/>
                        <a:pt x="381832" y="354155"/>
                      </a:cubicBezTo>
                      <a:cubicBezTo>
                        <a:pt x="365160" y="330425"/>
                        <a:pt x="346270" y="308193"/>
                        <a:pt x="329058" y="284823"/>
                      </a:cubicBezTo>
                      <a:cubicBezTo>
                        <a:pt x="320422" y="273677"/>
                        <a:pt x="312986" y="261032"/>
                        <a:pt x="300752" y="253482"/>
                      </a:cubicBezTo>
                      <a:moveTo>
                        <a:pt x="206418" y="292073"/>
                      </a:moveTo>
                      <a:cubicBezTo>
                        <a:pt x="195264" y="306755"/>
                        <a:pt x="174694" y="319339"/>
                        <a:pt x="175054" y="339354"/>
                      </a:cubicBezTo>
                      <a:cubicBezTo>
                        <a:pt x="191846" y="327070"/>
                        <a:pt x="203780" y="309751"/>
                        <a:pt x="215654" y="293032"/>
                      </a:cubicBezTo>
                      <a:cubicBezTo>
                        <a:pt x="213375" y="292793"/>
                        <a:pt x="208757" y="292313"/>
                        <a:pt x="206418" y="292073"/>
                      </a:cubicBezTo>
                      <a:moveTo>
                        <a:pt x="758387" y="395204"/>
                      </a:moveTo>
                      <a:cubicBezTo>
                        <a:pt x="655238" y="491803"/>
                        <a:pt x="552148" y="588521"/>
                        <a:pt x="448999" y="685180"/>
                      </a:cubicBezTo>
                      <a:cubicBezTo>
                        <a:pt x="438624" y="695128"/>
                        <a:pt x="426990" y="704056"/>
                        <a:pt x="418354" y="715622"/>
                      </a:cubicBezTo>
                      <a:cubicBezTo>
                        <a:pt x="415116" y="723951"/>
                        <a:pt x="421413" y="732581"/>
                        <a:pt x="429149" y="735457"/>
                      </a:cubicBezTo>
                      <a:cubicBezTo>
                        <a:pt x="429509" y="730783"/>
                        <a:pt x="430168" y="721435"/>
                        <a:pt x="430468" y="716760"/>
                      </a:cubicBezTo>
                      <a:cubicBezTo>
                        <a:pt x="556046" y="595473"/>
                        <a:pt x="685942" y="478440"/>
                        <a:pt x="811701" y="357331"/>
                      </a:cubicBezTo>
                      <a:lnTo>
                        <a:pt x="810381" y="348223"/>
                      </a:lnTo>
                      <a:cubicBezTo>
                        <a:pt x="791730" y="362365"/>
                        <a:pt x="775658" y="379444"/>
                        <a:pt x="758387" y="395204"/>
                      </a:cubicBezTo>
                      <a:moveTo>
                        <a:pt x="372297" y="367519"/>
                      </a:moveTo>
                      <a:lnTo>
                        <a:pt x="370138" y="376328"/>
                      </a:lnTo>
                      <a:cubicBezTo>
                        <a:pt x="432507" y="438530"/>
                        <a:pt x="495776" y="500192"/>
                        <a:pt x="559885" y="560656"/>
                      </a:cubicBezTo>
                      <a:cubicBezTo>
                        <a:pt x="562403" y="560477"/>
                        <a:pt x="567321" y="560057"/>
                        <a:pt x="569840" y="559877"/>
                      </a:cubicBezTo>
                      <a:cubicBezTo>
                        <a:pt x="548730" y="535068"/>
                        <a:pt x="523662" y="513975"/>
                        <a:pt x="500874" y="490784"/>
                      </a:cubicBezTo>
                      <a:cubicBezTo>
                        <a:pt x="457695" y="449975"/>
                        <a:pt x="416795" y="406829"/>
                        <a:pt x="372297" y="367519"/>
                      </a:cubicBezTo>
                      <a:moveTo>
                        <a:pt x="616557" y="606019"/>
                      </a:moveTo>
                      <a:cubicBezTo>
                        <a:pt x="612359" y="616207"/>
                        <a:pt x="622614" y="621720"/>
                        <a:pt x="627951" y="628132"/>
                      </a:cubicBezTo>
                      <a:cubicBezTo>
                        <a:pt x="731520" y="728146"/>
                        <a:pt x="834609" y="828700"/>
                        <a:pt x="937818" y="929134"/>
                      </a:cubicBezTo>
                      <a:cubicBezTo>
                        <a:pt x="942196" y="932789"/>
                        <a:pt x="947114" y="935666"/>
                        <a:pt x="952571" y="937703"/>
                      </a:cubicBezTo>
                      <a:cubicBezTo>
                        <a:pt x="952151" y="931411"/>
                        <a:pt x="949573" y="926198"/>
                        <a:pt x="944895" y="922063"/>
                      </a:cubicBezTo>
                      <a:cubicBezTo>
                        <a:pt x="847323" y="827861"/>
                        <a:pt x="750351" y="732940"/>
                        <a:pt x="652899" y="638559"/>
                      </a:cubicBezTo>
                      <a:cubicBezTo>
                        <a:pt x="641504" y="626933"/>
                        <a:pt x="629810" y="615428"/>
                        <a:pt x="616557" y="606019"/>
                      </a:cubicBezTo>
                      <a:moveTo>
                        <a:pt x="366600" y="763022"/>
                      </a:moveTo>
                      <a:cubicBezTo>
                        <a:pt x="369958" y="766378"/>
                        <a:pt x="376615" y="773150"/>
                        <a:pt x="379973" y="776565"/>
                      </a:cubicBezTo>
                      <a:cubicBezTo>
                        <a:pt x="359763" y="796400"/>
                        <a:pt x="340093" y="816775"/>
                        <a:pt x="319643" y="836370"/>
                      </a:cubicBezTo>
                      <a:cubicBezTo>
                        <a:pt x="316704" y="833614"/>
                        <a:pt x="310887" y="828161"/>
                        <a:pt x="307948" y="825464"/>
                      </a:cubicBezTo>
                      <a:cubicBezTo>
                        <a:pt x="290857" y="830138"/>
                        <a:pt x="314425" y="844160"/>
                        <a:pt x="319163" y="850632"/>
                      </a:cubicBezTo>
                      <a:cubicBezTo>
                        <a:pt x="343931" y="826003"/>
                        <a:pt x="368639" y="801254"/>
                        <a:pt x="393346" y="776505"/>
                      </a:cubicBezTo>
                      <a:cubicBezTo>
                        <a:pt x="390288" y="773389"/>
                        <a:pt x="384111" y="767097"/>
                        <a:pt x="381052" y="763921"/>
                      </a:cubicBezTo>
                      <a:cubicBezTo>
                        <a:pt x="383331" y="761105"/>
                        <a:pt x="387769" y="755352"/>
                        <a:pt x="390048" y="752536"/>
                      </a:cubicBezTo>
                      <a:cubicBezTo>
                        <a:pt x="379553" y="743247"/>
                        <a:pt x="374096" y="758828"/>
                        <a:pt x="366600" y="763022"/>
                      </a:cubicBezTo>
                      <a:moveTo>
                        <a:pt x="213435" y="941718"/>
                      </a:moveTo>
                      <a:cubicBezTo>
                        <a:pt x="208038" y="948250"/>
                        <a:pt x="198922" y="954362"/>
                        <a:pt x="202340" y="964489"/>
                      </a:cubicBezTo>
                      <a:cubicBezTo>
                        <a:pt x="217633" y="954302"/>
                        <a:pt x="230886" y="941299"/>
                        <a:pt x="240602" y="925658"/>
                      </a:cubicBezTo>
                      <a:cubicBezTo>
                        <a:pt x="228128" y="922662"/>
                        <a:pt x="221531" y="935006"/>
                        <a:pt x="213435" y="941718"/>
                      </a:cubicBezTo>
                      <a:close/>
                    </a:path>
                  </a:pathLst>
                </a:custGeom>
                <a:solidFill>
                  <a:srgbClr val="004694"/>
                </a:solidFill>
                <a:ln w="9525"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7A1848FC-54BE-4B5C-A88D-552CEA9C422C}"/>
                    </a:ext>
                  </a:extLst>
                </p:cNvPr>
                <p:cNvSpPr/>
                <p:nvPr/>
              </p:nvSpPr>
              <p:spPr>
                <a:xfrm>
                  <a:off x="1953211" y="4944309"/>
                  <a:ext cx="35982" cy="53932"/>
                </a:xfrm>
                <a:custGeom>
                  <a:avLst/>
                  <a:gdLst>
                    <a:gd name="connsiteX0" fmla="*/ 5407 w 35982"/>
                    <a:gd name="connsiteY0" fmla="*/ 16180 h 53932"/>
                    <a:gd name="connsiteX1" fmla="*/ 33713 w 35982"/>
                    <a:gd name="connsiteY1" fmla="*/ 4494 h 53932"/>
                    <a:gd name="connsiteX2" fmla="*/ 30534 w 35982"/>
                    <a:gd name="connsiteY2" fmla="*/ 51835 h 53932"/>
                    <a:gd name="connsiteX3" fmla="*/ 5407 w 35982"/>
                    <a:gd name="connsiteY3" fmla="*/ 16180 h 53932"/>
                  </a:gdLst>
                  <a:ahLst/>
                  <a:cxnLst>
                    <a:cxn ang="0">
                      <a:pos x="connsiteX0" y="connsiteY0"/>
                    </a:cxn>
                    <a:cxn ang="0">
                      <a:pos x="connsiteX1" y="connsiteY1"/>
                    </a:cxn>
                    <a:cxn ang="0">
                      <a:pos x="connsiteX2" y="connsiteY2"/>
                    </a:cxn>
                    <a:cxn ang="0">
                      <a:pos x="connsiteX3" y="connsiteY3"/>
                    </a:cxn>
                  </a:cxnLst>
                  <a:rect l="l" t="t" r="r" b="b"/>
                  <a:pathLst>
                    <a:path w="35982" h="53932">
                      <a:moveTo>
                        <a:pt x="5407" y="16180"/>
                      </a:moveTo>
                      <a:cubicBezTo>
                        <a:pt x="10744" y="5393"/>
                        <a:pt x="23638" y="5992"/>
                        <a:pt x="33713" y="4494"/>
                      </a:cubicBezTo>
                      <a:cubicBezTo>
                        <a:pt x="33113" y="20314"/>
                        <a:pt x="32033" y="36075"/>
                        <a:pt x="30534" y="51835"/>
                      </a:cubicBezTo>
                      <a:cubicBezTo>
                        <a:pt x="15661" y="46921"/>
                        <a:pt x="609" y="33438"/>
                        <a:pt x="5407" y="16180"/>
                      </a:cubicBezTo>
                      <a:close/>
                    </a:path>
                  </a:pathLst>
                </a:custGeom>
                <a:solidFill>
                  <a:srgbClr val="004694"/>
                </a:solidFill>
                <a:ln w="9525"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92C46B51-9B52-40B9-A7F6-70DDF152BD2B}"/>
                    </a:ext>
                  </a:extLst>
                </p:cNvPr>
                <p:cNvSpPr/>
                <p:nvPr/>
              </p:nvSpPr>
              <p:spPr>
                <a:xfrm>
                  <a:off x="396447" y="5045491"/>
                  <a:ext cx="47976" cy="47940"/>
                </a:xfrm>
                <a:custGeom>
                  <a:avLst/>
                  <a:gdLst>
                    <a:gd name="connsiteX0" fmla="*/ 4498 w 47976"/>
                    <a:gd name="connsiteY0" fmla="*/ 26818 h 47939"/>
                    <a:gd name="connsiteX1" fmla="*/ 38441 w 47976"/>
                    <a:gd name="connsiteY1" fmla="*/ 8840 h 47939"/>
                    <a:gd name="connsiteX2" fmla="*/ 39281 w 47976"/>
                    <a:gd name="connsiteY2" fmla="*/ 47012 h 47939"/>
                    <a:gd name="connsiteX3" fmla="*/ 4498 w 47976"/>
                    <a:gd name="connsiteY3" fmla="*/ 26818 h 47939"/>
                  </a:gdLst>
                  <a:ahLst/>
                  <a:cxnLst>
                    <a:cxn ang="0">
                      <a:pos x="connsiteX0" y="connsiteY0"/>
                    </a:cxn>
                    <a:cxn ang="0">
                      <a:pos x="connsiteX1" y="connsiteY1"/>
                    </a:cxn>
                    <a:cxn ang="0">
                      <a:pos x="connsiteX2" y="connsiteY2"/>
                    </a:cxn>
                    <a:cxn ang="0">
                      <a:pos x="connsiteX3" y="connsiteY3"/>
                    </a:cxn>
                  </a:cxnLst>
                  <a:rect l="l" t="t" r="r" b="b"/>
                  <a:pathLst>
                    <a:path w="47976" h="47939">
                      <a:moveTo>
                        <a:pt x="4498" y="26818"/>
                      </a:moveTo>
                      <a:cubicBezTo>
                        <a:pt x="5817" y="12076"/>
                        <a:pt x="24288" y="-3204"/>
                        <a:pt x="38441" y="8840"/>
                      </a:cubicBezTo>
                      <a:cubicBezTo>
                        <a:pt x="55053" y="17110"/>
                        <a:pt x="47497" y="35567"/>
                        <a:pt x="39281" y="47012"/>
                      </a:cubicBezTo>
                      <a:cubicBezTo>
                        <a:pt x="27586" y="40481"/>
                        <a:pt x="15472" y="34608"/>
                        <a:pt x="4498" y="26818"/>
                      </a:cubicBezTo>
                      <a:close/>
                    </a:path>
                  </a:pathLst>
                </a:custGeom>
                <a:solidFill>
                  <a:srgbClr val="004694"/>
                </a:solidFill>
                <a:ln w="9525"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C272E203-E0F2-486C-B3E7-FA0FD304A4E2}"/>
                    </a:ext>
                  </a:extLst>
                </p:cNvPr>
                <p:cNvSpPr/>
                <p:nvPr/>
              </p:nvSpPr>
              <p:spPr>
                <a:xfrm>
                  <a:off x="2121073" y="5745610"/>
                  <a:ext cx="95953" cy="71910"/>
                </a:xfrm>
                <a:custGeom>
                  <a:avLst/>
                  <a:gdLst>
                    <a:gd name="connsiteX0" fmla="*/ 18836 w 95952"/>
                    <a:gd name="connsiteY0" fmla="*/ 7444 h 71909"/>
                    <a:gd name="connsiteX1" fmla="*/ 81265 w 95952"/>
                    <a:gd name="connsiteY1" fmla="*/ 18110 h 71909"/>
                    <a:gd name="connsiteX2" fmla="*/ 70650 w 95952"/>
                    <a:gd name="connsiteY2" fmla="*/ 68207 h 71909"/>
                    <a:gd name="connsiteX3" fmla="*/ 15477 w 95952"/>
                    <a:gd name="connsiteY3" fmla="*/ 54125 h 71909"/>
                    <a:gd name="connsiteX4" fmla="*/ 18836 w 95952"/>
                    <a:gd name="connsiteY4" fmla="*/ 7444 h 71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52" h="71909">
                      <a:moveTo>
                        <a:pt x="18836" y="7444"/>
                      </a:moveTo>
                      <a:cubicBezTo>
                        <a:pt x="39466" y="133"/>
                        <a:pt x="63034" y="7444"/>
                        <a:pt x="81265" y="18110"/>
                      </a:cubicBezTo>
                      <a:cubicBezTo>
                        <a:pt x="101775" y="29796"/>
                        <a:pt x="94399" y="66110"/>
                        <a:pt x="70650" y="68207"/>
                      </a:cubicBezTo>
                      <a:cubicBezTo>
                        <a:pt x="51400" y="70125"/>
                        <a:pt x="31670" y="64432"/>
                        <a:pt x="15477" y="54125"/>
                      </a:cubicBezTo>
                      <a:cubicBezTo>
                        <a:pt x="-1314" y="44058"/>
                        <a:pt x="2224" y="15713"/>
                        <a:pt x="18836" y="7444"/>
                      </a:cubicBezTo>
                      <a:close/>
                    </a:path>
                  </a:pathLst>
                </a:custGeom>
                <a:solidFill>
                  <a:srgbClr val="004694"/>
                </a:solidFill>
                <a:ln w="9525"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E53BEC25-8053-4BB1-8572-2A8AC6FDEF07}"/>
                    </a:ext>
                  </a:extLst>
                </p:cNvPr>
                <p:cNvSpPr/>
                <p:nvPr/>
              </p:nvSpPr>
              <p:spPr>
                <a:xfrm>
                  <a:off x="1596456" y="5956139"/>
                  <a:ext cx="89956" cy="77902"/>
                </a:xfrm>
                <a:custGeom>
                  <a:avLst/>
                  <a:gdLst>
                    <a:gd name="connsiteX0" fmla="*/ 27766 w 89955"/>
                    <a:gd name="connsiteY0" fmla="*/ 46741 h 77902"/>
                    <a:gd name="connsiteX1" fmla="*/ 36102 w 89955"/>
                    <a:gd name="connsiteY1" fmla="*/ 4494 h 77902"/>
                    <a:gd name="connsiteX2" fmla="*/ 42999 w 89955"/>
                    <a:gd name="connsiteY2" fmla="*/ 29783 h 77902"/>
                    <a:gd name="connsiteX3" fmla="*/ 56912 w 89955"/>
                    <a:gd name="connsiteY3" fmla="*/ 27925 h 77902"/>
                    <a:gd name="connsiteX4" fmla="*/ 49116 w 89955"/>
                    <a:gd name="connsiteY4" fmla="*/ 16000 h 77902"/>
                    <a:gd name="connsiteX5" fmla="*/ 70765 w 89955"/>
                    <a:gd name="connsiteY5" fmla="*/ 5273 h 77902"/>
                    <a:gd name="connsiteX6" fmla="*/ 62249 w 89955"/>
                    <a:gd name="connsiteY6" fmla="*/ 49917 h 77902"/>
                    <a:gd name="connsiteX7" fmla="*/ 87437 w 89955"/>
                    <a:gd name="connsiteY7" fmla="*/ 66816 h 77902"/>
                    <a:gd name="connsiteX8" fmla="*/ 55653 w 89955"/>
                    <a:gd name="connsiteY8" fmla="*/ 60285 h 77902"/>
                    <a:gd name="connsiteX9" fmla="*/ 15352 w 89955"/>
                    <a:gd name="connsiteY9" fmla="*/ 76584 h 77902"/>
                    <a:gd name="connsiteX10" fmla="*/ 4498 w 89955"/>
                    <a:gd name="connsiteY10" fmla="*/ 25168 h 77902"/>
                    <a:gd name="connsiteX11" fmla="*/ 15472 w 89955"/>
                    <a:gd name="connsiteY11" fmla="*/ 24629 h 77902"/>
                    <a:gd name="connsiteX12" fmla="*/ 15232 w 89955"/>
                    <a:gd name="connsiteY12" fmla="*/ 42007 h 77902"/>
                    <a:gd name="connsiteX13" fmla="*/ 23209 w 89955"/>
                    <a:gd name="connsiteY13" fmla="*/ 18277 h 77902"/>
                    <a:gd name="connsiteX14" fmla="*/ 27766 w 89955"/>
                    <a:gd name="connsiteY14" fmla="*/ 46741 h 77902"/>
                    <a:gd name="connsiteX15" fmla="*/ 44498 w 89955"/>
                    <a:gd name="connsiteY15" fmla="*/ 36614 h 77902"/>
                    <a:gd name="connsiteX16" fmla="*/ 49176 w 89955"/>
                    <a:gd name="connsiteY16" fmla="*/ 50936 h 77902"/>
                    <a:gd name="connsiteX17" fmla="*/ 44498 w 89955"/>
                    <a:gd name="connsiteY17" fmla="*/ 36614 h 77902"/>
                    <a:gd name="connsiteX18" fmla="*/ 20210 w 89955"/>
                    <a:gd name="connsiteY18" fmla="*/ 53992 h 77902"/>
                    <a:gd name="connsiteX19" fmla="*/ 20210 w 89955"/>
                    <a:gd name="connsiteY19" fmla="*/ 53992 h 7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9955" h="77902">
                      <a:moveTo>
                        <a:pt x="27766" y="46741"/>
                      </a:moveTo>
                      <a:cubicBezTo>
                        <a:pt x="29865" y="32539"/>
                        <a:pt x="32444" y="18397"/>
                        <a:pt x="36102" y="4494"/>
                      </a:cubicBezTo>
                      <a:cubicBezTo>
                        <a:pt x="44438" y="10008"/>
                        <a:pt x="46717" y="18457"/>
                        <a:pt x="42999" y="29783"/>
                      </a:cubicBezTo>
                      <a:cubicBezTo>
                        <a:pt x="46477" y="29303"/>
                        <a:pt x="53434" y="28404"/>
                        <a:pt x="56912" y="27925"/>
                      </a:cubicBezTo>
                      <a:cubicBezTo>
                        <a:pt x="54993" y="24989"/>
                        <a:pt x="51095" y="18996"/>
                        <a:pt x="49116" y="16000"/>
                      </a:cubicBezTo>
                      <a:cubicBezTo>
                        <a:pt x="56072" y="11925"/>
                        <a:pt x="63269" y="8330"/>
                        <a:pt x="70765" y="5273"/>
                      </a:cubicBezTo>
                      <a:cubicBezTo>
                        <a:pt x="72444" y="20794"/>
                        <a:pt x="61650" y="34277"/>
                        <a:pt x="62249" y="49917"/>
                      </a:cubicBezTo>
                      <a:cubicBezTo>
                        <a:pt x="74483" y="49798"/>
                        <a:pt x="96253" y="48599"/>
                        <a:pt x="87437" y="66816"/>
                      </a:cubicBezTo>
                      <a:cubicBezTo>
                        <a:pt x="76462" y="66696"/>
                        <a:pt x="64648" y="67715"/>
                        <a:pt x="55653" y="60285"/>
                      </a:cubicBezTo>
                      <a:cubicBezTo>
                        <a:pt x="41679" y="64239"/>
                        <a:pt x="28666" y="70891"/>
                        <a:pt x="15352" y="76584"/>
                      </a:cubicBezTo>
                      <a:cubicBezTo>
                        <a:pt x="11754" y="59445"/>
                        <a:pt x="7916" y="42307"/>
                        <a:pt x="4498" y="25168"/>
                      </a:cubicBezTo>
                      <a:lnTo>
                        <a:pt x="15472" y="24629"/>
                      </a:lnTo>
                      <a:cubicBezTo>
                        <a:pt x="15412" y="29004"/>
                        <a:pt x="15292" y="37633"/>
                        <a:pt x="15232" y="42007"/>
                      </a:cubicBezTo>
                      <a:cubicBezTo>
                        <a:pt x="18111" y="34157"/>
                        <a:pt x="20750" y="26247"/>
                        <a:pt x="23209" y="18277"/>
                      </a:cubicBezTo>
                      <a:cubicBezTo>
                        <a:pt x="33164" y="24569"/>
                        <a:pt x="26087" y="37333"/>
                        <a:pt x="27766" y="46741"/>
                      </a:cubicBezTo>
                      <a:moveTo>
                        <a:pt x="44498" y="36614"/>
                      </a:moveTo>
                      <a:cubicBezTo>
                        <a:pt x="39940" y="44404"/>
                        <a:pt x="41500" y="49198"/>
                        <a:pt x="49176" y="50936"/>
                      </a:cubicBezTo>
                      <a:cubicBezTo>
                        <a:pt x="53554" y="43146"/>
                        <a:pt x="51994" y="38412"/>
                        <a:pt x="44498" y="36614"/>
                      </a:cubicBezTo>
                      <a:moveTo>
                        <a:pt x="20210" y="53992"/>
                      </a:moveTo>
                      <a:cubicBezTo>
                        <a:pt x="11334" y="72389"/>
                        <a:pt x="39940" y="54592"/>
                        <a:pt x="20210" y="53992"/>
                      </a:cubicBezTo>
                      <a:close/>
                    </a:path>
                  </a:pathLst>
                </a:custGeom>
                <a:solidFill>
                  <a:srgbClr val="004694"/>
                </a:solidFill>
                <a:ln w="9525"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0A029C93-BEE5-496F-99F9-E15AE5A691B4}"/>
                    </a:ext>
                  </a:extLst>
                </p:cNvPr>
                <p:cNvSpPr/>
                <p:nvPr/>
              </p:nvSpPr>
              <p:spPr>
                <a:xfrm>
                  <a:off x="845407" y="5964733"/>
                  <a:ext cx="125938" cy="131835"/>
                </a:xfrm>
                <a:custGeom>
                  <a:avLst/>
                  <a:gdLst>
                    <a:gd name="connsiteX0" fmla="*/ 64507 w 125938"/>
                    <a:gd name="connsiteY0" fmla="*/ 29159 h 131834"/>
                    <a:gd name="connsiteX1" fmla="*/ 92513 w 125938"/>
                    <a:gd name="connsiteY1" fmla="*/ 5009 h 131834"/>
                    <a:gd name="connsiteX2" fmla="*/ 93353 w 125938"/>
                    <a:gd name="connsiteY2" fmla="*/ 23526 h 131834"/>
                    <a:gd name="connsiteX3" fmla="*/ 116142 w 125938"/>
                    <a:gd name="connsiteY3" fmla="*/ 39526 h 131834"/>
                    <a:gd name="connsiteX4" fmla="*/ 76561 w 125938"/>
                    <a:gd name="connsiteY4" fmla="*/ 59900 h 131834"/>
                    <a:gd name="connsiteX5" fmla="*/ 118960 w 125938"/>
                    <a:gd name="connsiteY5" fmla="*/ 58222 h 131834"/>
                    <a:gd name="connsiteX6" fmla="*/ 124897 w 125938"/>
                    <a:gd name="connsiteY6" fmla="*/ 74642 h 131834"/>
                    <a:gd name="connsiteX7" fmla="*/ 105827 w 125938"/>
                    <a:gd name="connsiteY7" fmla="*/ 74402 h 131834"/>
                    <a:gd name="connsiteX8" fmla="*/ 88915 w 125938"/>
                    <a:gd name="connsiteY8" fmla="*/ 93338 h 131834"/>
                    <a:gd name="connsiteX9" fmla="*/ 110025 w 125938"/>
                    <a:gd name="connsiteY9" fmla="*/ 126537 h 131834"/>
                    <a:gd name="connsiteX10" fmla="*/ 75602 w 125938"/>
                    <a:gd name="connsiteY10" fmla="*/ 108619 h 131834"/>
                    <a:gd name="connsiteX11" fmla="*/ 20849 w 125938"/>
                    <a:gd name="connsiteY11" fmla="*/ 120784 h 131834"/>
                    <a:gd name="connsiteX12" fmla="*/ 55212 w 125938"/>
                    <a:gd name="connsiteY12" fmla="*/ 103406 h 131834"/>
                    <a:gd name="connsiteX13" fmla="*/ 46276 w 125938"/>
                    <a:gd name="connsiteY13" fmla="*/ 81113 h 131834"/>
                    <a:gd name="connsiteX14" fmla="*/ 8855 w 125938"/>
                    <a:gd name="connsiteY14" fmla="*/ 84289 h 131834"/>
                    <a:gd name="connsiteX15" fmla="*/ 9874 w 125938"/>
                    <a:gd name="connsiteY15" fmla="*/ 67571 h 131834"/>
                    <a:gd name="connsiteX16" fmla="*/ 25167 w 125938"/>
                    <a:gd name="connsiteY16" fmla="*/ 70627 h 131834"/>
                    <a:gd name="connsiteX17" fmla="*/ 61089 w 125938"/>
                    <a:gd name="connsiteY17" fmla="*/ 45039 h 131834"/>
                    <a:gd name="connsiteX18" fmla="*/ 35841 w 125938"/>
                    <a:gd name="connsiteY18" fmla="*/ 53248 h 131834"/>
                    <a:gd name="connsiteX19" fmla="*/ 44597 w 125938"/>
                    <a:gd name="connsiteY19" fmla="*/ 21488 h 131834"/>
                    <a:gd name="connsiteX20" fmla="*/ 64507 w 125938"/>
                    <a:gd name="connsiteY20" fmla="*/ 29159 h 131834"/>
                    <a:gd name="connsiteX21" fmla="*/ 70864 w 125938"/>
                    <a:gd name="connsiteY21" fmla="*/ 72664 h 131834"/>
                    <a:gd name="connsiteX22" fmla="*/ 69485 w 125938"/>
                    <a:gd name="connsiteY22" fmla="*/ 89683 h 131834"/>
                    <a:gd name="connsiteX23" fmla="*/ 70864 w 125938"/>
                    <a:gd name="connsiteY23" fmla="*/ 72664 h 13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5938" h="131834">
                      <a:moveTo>
                        <a:pt x="64507" y="29159"/>
                      </a:moveTo>
                      <a:cubicBezTo>
                        <a:pt x="75242" y="21548"/>
                        <a:pt x="73803" y="994"/>
                        <a:pt x="92513" y="5009"/>
                      </a:cubicBezTo>
                      <a:cubicBezTo>
                        <a:pt x="92693" y="9623"/>
                        <a:pt x="93113" y="18852"/>
                        <a:pt x="93353" y="23526"/>
                      </a:cubicBezTo>
                      <a:cubicBezTo>
                        <a:pt x="106606" y="19811"/>
                        <a:pt x="120160" y="23226"/>
                        <a:pt x="116142" y="39526"/>
                      </a:cubicBezTo>
                      <a:cubicBezTo>
                        <a:pt x="101929" y="41863"/>
                        <a:pt x="74882" y="38327"/>
                        <a:pt x="76561" y="59900"/>
                      </a:cubicBezTo>
                      <a:cubicBezTo>
                        <a:pt x="90414" y="55286"/>
                        <a:pt x="104687" y="54867"/>
                        <a:pt x="118960" y="58222"/>
                      </a:cubicBezTo>
                      <a:cubicBezTo>
                        <a:pt x="120460" y="62297"/>
                        <a:pt x="123398" y="70567"/>
                        <a:pt x="124897" y="74642"/>
                      </a:cubicBezTo>
                      <a:cubicBezTo>
                        <a:pt x="120160" y="74582"/>
                        <a:pt x="110565" y="74462"/>
                        <a:pt x="105827" y="74402"/>
                      </a:cubicBezTo>
                      <a:cubicBezTo>
                        <a:pt x="99590" y="80155"/>
                        <a:pt x="93533" y="86207"/>
                        <a:pt x="88915" y="93338"/>
                      </a:cubicBezTo>
                      <a:cubicBezTo>
                        <a:pt x="98031" y="102567"/>
                        <a:pt x="114703" y="110776"/>
                        <a:pt x="110025" y="126537"/>
                      </a:cubicBezTo>
                      <a:cubicBezTo>
                        <a:pt x="96232" y="143555"/>
                        <a:pt x="83878" y="118267"/>
                        <a:pt x="75602" y="108619"/>
                      </a:cubicBezTo>
                      <a:cubicBezTo>
                        <a:pt x="59590" y="119705"/>
                        <a:pt x="40279" y="126297"/>
                        <a:pt x="20849" y="120784"/>
                      </a:cubicBezTo>
                      <a:cubicBezTo>
                        <a:pt x="26786" y="106821"/>
                        <a:pt x="42378" y="106402"/>
                        <a:pt x="55212" y="103406"/>
                      </a:cubicBezTo>
                      <a:cubicBezTo>
                        <a:pt x="52393" y="95915"/>
                        <a:pt x="49335" y="88484"/>
                        <a:pt x="46276" y="81113"/>
                      </a:cubicBezTo>
                      <a:cubicBezTo>
                        <a:pt x="34102" y="82851"/>
                        <a:pt x="20729" y="90402"/>
                        <a:pt x="8855" y="84289"/>
                      </a:cubicBezTo>
                      <a:cubicBezTo>
                        <a:pt x="1058" y="81233"/>
                        <a:pt x="5196" y="71645"/>
                        <a:pt x="9874" y="67571"/>
                      </a:cubicBezTo>
                      <a:cubicBezTo>
                        <a:pt x="13712" y="68350"/>
                        <a:pt x="21328" y="69908"/>
                        <a:pt x="25167" y="70627"/>
                      </a:cubicBezTo>
                      <a:cubicBezTo>
                        <a:pt x="39979" y="67930"/>
                        <a:pt x="64327" y="66911"/>
                        <a:pt x="61089" y="45039"/>
                      </a:cubicBezTo>
                      <a:cubicBezTo>
                        <a:pt x="53413" y="49174"/>
                        <a:pt x="44837" y="61518"/>
                        <a:pt x="35841" y="53248"/>
                      </a:cubicBezTo>
                      <a:cubicBezTo>
                        <a:pt x="31763" y="41683"/>
                        <a:pt x="40939" y="31736"/>
                        <a:pt x="44597" y="21488"/>
                      </a:cubicBezTo>
                      <a:cubicBezTo>
                        <a:pt x="49575" y="23406"/>
                        <a:pt x="59530" y="27241"/>
                        <a:pt x="64507" y="29159"/>
                      </a:cubicBezTo>
                      <a:moveTo>
                        <a:pt x="70864" y="72664"/>
                      </a:moveTo>
                      <a:cubicBezTo>
                        <a:pt x="64207" y="75061"/>
                        <a:pt x="60369" y="87885"/>
                        <a:pt x="69485" y="89683"/>
                      </a:cubicBezTo>
                      <a:cubicBezTo>
                        <a:pt x="82079" y="93039"/>
                        <a:pt x="84717" y="67750"/>
                        <a:pt x="70864" y="72664"/>
                      </a:cubicBezTo>
                      <a:close/>
                    </a:path>
                  </a:pathLst>
                </a:custGeom>
                <a:solidFill>
                  <a:srgbClr val="004694"/>
                </a:solidFill>
                <a:ln w="9525"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8F852958-5E42-471F-A014-C31A6769445D}"/>
                    </a:ext>
                  </a:extLst>
                </p:cNvPr>
                <p:cNvSpPr/>
                <p:nvPr/>
              </p:nvSpPr>
              <p:spPr>
                <a:xfrm>
                  <a:off x="997276" y="5962132"/>
                  <a:ext cx="131935" cy="137827"/>
                </a:xfrm>
                <a:custGeom>
                  <a:avLst/>
                  <a:gdLst>
                    <a:gd name="connsiteX0" fmla="*/ 49371 w 131935"/>
                    <a:gd name="connsiteY0" fmla="*/ 28464 h 137827"/>
                    <a:gd name="connsiteX1" fmla="*/ 61845 w 131935"/>
                    <a:gd name="connsiteY1" fmla="*/ 4494 h 137827"/>
                    <a:gd name="connsiteX2" fmla="*/ 69161 w 131935"/>
                    <a:gd name="connsiteY2" fmla="*/ 23371 h 137827"/>
                    <a:gd name="connsiteX3" fmla="*/ 85833 w 131935"/>
                    <a:gd name="connsiteY3" fmla="*/ 10727 h 137827"/>
                    <a:gd name="connsiteX4" fmla="*/ 72040 w 131935"/>
                    <a:gd name="connsiteY4" fmla="*/ 32000 h 137827"/>
                    <a:gd name="connsiteX5" fmla="*/ 60465 w 131935"/>
                    <a:gd name="connsiteY5" fmla="*/ 41708 h 137827"/>
                    <a:gd name="connsiteX6" fmla="*/ 41155 w 131935"/>
                    <a:gd name="connsiteY6" fmla="*/ 38712 h 137827"/>
                    <a:gd name="connsiteX7" fmla="*/ 43134 w 131935"/>
                    <a:gd name="connsiteY7" fmla="*/ 57468 h 137827"/>
                    <a:gd name="connsiteX8" fmla="*/ 69221 w 131935"/>
                    <a:gd name="connsiteY8" fmla="*/ 44584 h 137827"/>
                    <a:gd name="connsiteX9" fmla="*/ 61725 w 131935"/>
                    <a:gd name="connsiteY9" fmla="*/ 61723 h 137827"/>
                    <a:gd name="connsiteX10" fmla="*/ 65983 w 131935"/>
                    <a:gd name="connsiteY10" fmla="*/ 68075 h 137827"/>
                    <a:gd name="connsiteX11" fmla="*/ 58846 w 131935"/>
                    <a:gd name="connsiteY11" fmla="*/ 84914 h 137827"/>
                    <a:gd name="connsiteX12" fmla="*/ 72339 w 131935"/>
                    <a:gd name="connsiteY12" fmla="*/ 83715 h 137827"/>
                    <a:gd name="connsiteX13" fmla="*/ 79056 w 131935"/>
                    <a:gd name="connsiteY13" fmla="*/ 48240 h 137827"/>
                    <a:gd name="connsiteX14" fmla="*/ 97827 w 131935"/>
                    <a:gd name="connsiteY14" fmla="*/ 63760 h 137827"/>
                    <a:gd name="connsiteX15" fmla="*/ 83254 w 131935"/>
                    <a:gd name="connsiteY15" fmla="*/ 75865 h 137827"/>
                    <a:gd name="connsiteX16" fmla="*/ 95848 w 131935"/>
                    <a:gd name="connsiteY16" fmla="*/ 86831 h 137827"/>
                    <a:gd name="connsiteX17" fmla="*/ 88052 w 131935"/>
                    <a:gd name="connsiteY17" fmla="*/ 106307 h 137827"/>
                    <a:gd name="connsiteX18" fmla="*/ 130571 w 131935"/>
                    <a:gd name="connsiteY18" fmla="*/ 127999 h 137827"/>
                    <a:gd name="connsiteX19" fmla="*/ 102744 w 131935"/>
                    <a:gd name="connsiteY19" fmla="*/ 136988 h 137827"/>
                    <a:gd name="connsiteX20" fmla="*/ 84393 w 131935"/>
                    <a:gd name="connsiteY20" fmla="*/ 114576 h 137827"/>
                    <a:gd name="connsiteX21" fmla="*/ 55968 w 131935"/>
                    <a:gd name="connsiteY21" fmla="*/ 118172 h 137827"/>
                    <a:gd name="connsiteX22" fmla="*/ 55308 w 131935"/>
                    <a:gd name="connsiteY22" fmla="*/ 129378 h 137827"/>
                    <a:gd name="connsiteX23" fmla="*/ 31380 w 131935"/>
                    <a:gd name="connsiteY23" fmla="*/ 111340 h 137827"/>
                    <a:gd name="connsiteX24" fmla="*/ 52489 w 131935"/>
                    <a:gd name="connsiteY24" fmla="*/ 101752 h 137827"/>
                    <a:gd name="connsiteX25" fmla="*/ 41455 w 131935"/>
                    <a:gd name="connsiteY25" fmla="*/ 105108 h 137827"/>
                    <a:gd name="connsiteX26" fmla="*/ 45832 w 131935"/>
                    <a:gd name="connsiteY26" fmla="*/ 81737 h 137827"/>
                    <a:gd name="connsiteX27" fmla="*/ 40015 w 131935"/>
                    <a:gd name="connsiteY27" fmla="*/ 83415 h 137827"/>
                    <a:gd name="connsiteX28" fmla="*/ 42294 w 131935"/>
                    <a:gd name="connsiteY28" fmla="*/ 57408 h 137827"/>
                    <a:gd name="connsiteX29" fmla="*/ 34078 w 131935"/>
                    <a:gd name="connsiteY29" fmla="*/ 89468 h 137827"/>
                    <a:gd name="connsiteX30" fmla="*/ 41994 w 131935"/>
                    <a:gd name="connsiteY30" fmla="*/ 91206 h 137827"/>
                    <a:gd name="connsiteX31" fmla="*/ 29521 w 131935"/>
                    <a:gd name="connsiteY31" fmla="*/ 105468 h 137827"/>
                    <a:gd name="connsiteX32" fmla="*/ 25622 w 131935"/>
                    <a:gd name="connsiteY32" fmla="*/ 138906 h 137827"/>
                    <a:gd name="connsiteX33" fmla="*/ 18486 w 131935"/>
                    <a:gd name="connsiteY33" fmla="*/ 106666 h 137827"/>
                    <a:gd name="connsiteX34" fmla="*/ 5772 w 131935"/>
                    <a:gd name="connsiteY34" fmla="*/ 117333 h 137827"/>
                    <a:gd name="connsiteX35" fmla="*/ 23763 w 131935"/>
                    <a:gd name="connsiteY35" fmla="*/ 85453 h 137827"/>
                    <a:gd name="connsiteX36" fmla="*/ 31620 w 131935"/>
                    <a:gd name="connsiteY36" fmla="*/ 55490 h 137827"/>
                    <a:gd name="connsiteX37" fmla="*/ 36717 w 131935"/>
                    <a:gd name="connsiteY37" fmla="*/ 19955 h 137827"/>
                    <a:gd name="connsiteX38" fmla="*/ 49371 w 131935"/>
                    <a:gd name="connsiteY38" fmla="*/ 28464 h 137827"/>
                    <a:gd name="connsiteX39" fmla="*/ 80435 w 131935"/>
                    <a:gd name="connsiteY39" fmla="*/ 89648 h 137827"/>
                    <a:gd name="connsiteX40" fmla="*/ 80435 w 131935"/>
                    <a:gd name="connsiteY40" fmla="*/ 89648 h 137827"/>
                    <a:gd name="connsiteX41" fmla="*/ 61665 w 131935"/>
                    <a:gd name="connsiteY41" fmla="*/ 95460 h 137827"/>
                    <a:gd name="connsiteX42" fmla="*/ 61665 w 131935"/>
                    <a:gd name="connsiteY42" fmla="*/ 95460 h 13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1935" h="137827">
                      <a:moveTo>
                        <a:pt x="49371" y="28464"/>
                      </a:moveTo>
                      <a:cubicBezTo>
                        <a:pt x="55308" y="21333"/>
                        <a:pt x="54828" y="10966"/>
                        <a:pt x="61845" y="4494"/>
                      </a:cubicBezTo>
                      <a:cubicBezTo>
                        <a:pt x="63644" y="9228"/>
                        <a:pt x="67362" y="18697"/>
                        <a:pt x="69161" y="23371"/>
                      </a:cubicBezTo>
                      <a:cubicBezTo>
                        <a:pt x="74678" y="19116"/>
                        <a:pt x="80255" y="14921"/>
                        <a:pt x="85833" y="10727"/>
                      </a:cubicBezTo>
                      <a:cubicBezTo>
                        <a:pt x="98487" y="21633"/>
                        <a:pt x="85533" y="36255"/>
                        <a:pt x="72040" y="32000"/>
                      </a:cubicBezTo>
                      <a:cubicBezTo>
                        <a:pt x="69161" y="34457"/>
                        <a:pt x="63344" y="39311"/>
                        <a:pt x="60465" y="41708"/>
                      </a:cubicBezTo>
                      <a:cubicBezTo>
                        <a:pt x="55668" y="40989"/>
                        <a:pt x="46012" y="39431"/>
                        <a:pt x="41155" y="38712"/>
                      </a:cubicBezTo>
                      <a:cubicBezTo>
                        <a:pt x="41695" y="43386"/>
                        <a:pt x="42654" y="52794"/>
                        <a:pt x="43134" y="57468"/>
                      </a:cubicBezTo>
                      <a:cubicBezTo>
                        <a:pt x="53389" y="56929"/>
                        <a:pt x="60345" y="48659"/>
                        <a:pt x="69221" y="44584"/>
                      </a:cubicBezTo>
                      <a:cubicBezTo>
                        <a:pt x="67362" y="48899"/>
                        <a:pt x="63584" y="57468"/>
                        <a:pt x="61725" y="61723"/>
                      </a:cubicBezTo>
                      <a:cubicBezTo>
                        <a:pt x="62744" y="63341"/>
                        <a:pt x="64903" y="66517"/>
                        <a:pt x="65983" y="68075"/>
                      </a:cubicBezTo>
                      <a:cubicBezTo>
                        <a:pt x="62804" y="73348"/>
                        <a:pt x="54348" y="77902"/>
                        <a:pt x="58846" y="84914"/>
                      </a:cubicBezTo>
                      <a:cubicBezTo>
                        <a:pt x="63344" y="84674"/>
                        <a:pt x="67842" y="84254"/>
                        <a:pt x="72339" y="83715"/>
                      </a:cubicBezTo>
                      <a:cubicBezTo>
                        <a:pt x="73119" y="71610"/>
                        <a:pt x="76957" y="60045"/>
                        <a:pt x="79056" y="48240"/>
                      </a:cubicBezTo>
                      <a:cubicBezTo>
                        <a:pt x="85533" y="53093"/>
                        <a:pt x="92310" y="57708"/>
                        <a:pt x="97827" y="63760"/>
                      </a:cubicBezTo>
                      <a:cubicBezTo>
                        <a:pt x="92370" y="67236"/>
                        <a:pt x="87512" y="71251"/>
                        <a:pt x="83254" y="75865"/>
                      </a:cubicBezTo>
                      <a:cubicBezTo>
                        <a:pt x="86373" y="78621"/>
                        <a:pt x="92729" y="84074"/>
                        <a:pt x="95848" y="86831"/>
                      </a:cubicBezTo>
                      <a:cubicBezTo>
                        <a:pt x="93929" y="91685"/>
                        <a:pt x="90031" y="101453"/>
                        <a:pt x="88052" y="106307"/>
                      </a:cubicBezTo>
                      <a:cubicBezTo>
                        <a:pt x="100466" y="116614"/>
                        <a:pt x="115878" y="121827"/>
                        <a:pt x="130571" y="127999"/>
                      </a:cubicBezTo>
                      <a:cubicBezTo>
                        <a:pt x="122055" y="133093"/>
                        <a:pt x="112400" y="135430"/>
                        <a:pt x="102744" y="136988"/>
                      </a:cubicBezTo>
                      <a:cubicBezTo>
                        <a:pt x="96867" y="129318"/>
                        <a:pt x="91050" y="121527"/>
                        <a:pt x="84393" y="114576"/>
                      </a:cubicBezTo>
                      <a:cubicBezTo>
                        <a:pt x="75098" y="117513"/>
                        <a:pt x="65803" y="120808"/>
                        <a:pt x="55968" y="118172"/>
                      </a:cubicBezTo>
                      <a:cubicBezTo>
                        <a:pt x="55788" y="120988"/>
                        <a:pt x="55428" y="126561"/>
                        <a:pt x="55308" y="129378"/>
                      </a:cubicBezTo>
                      <a:cubicBezTo>
                        <a:pt x="44033" y="127460"/>
                        <a:pt x="27362" y="127820"/>
                        <a:pt x="31380" y="111340"/>
                      </a:cubicBezTo>
                      <a:cubicBezTo>
                        <a:pt x="38996" y="109423"/>
                        <a:pt x="46072" y="106187"/>
                        <a:pt x="52489" y="101752"/>
                      </a:cubicBezTo>
                      <a:lnTo>
                        <a:pt x="41455" y="105108"/>
                      </a:lnTo>
                      <a:cubicBezTo>
                        <a:pt x="42534" y="97198"/>
                        <a:pt x="43973" y="89408"/>
                        <a:pt x="45832" y="81737"/>
                      </a:cubicBezTo>
                      <a:lnTo>
                        <a:pt x="40015" y="83415"/>
                      </a:lnTo>
                      <a:cubicBezTo>
                        <a:pt x="47632" y="75625"/>
                        <a:pt x="49910" y="66756"/>
                        <a:pt x="42294" y="57408"/>
                      </a:cubicBezTo>
                      <a:cubicBezTo>
                        <a:pt x="38816" y="67835"/>
                        <a:pt x="37197" y="78861"/>
                        <a:pt x="34078" y="89468"/>
                      </a:cubicBezTo>
                      <a:lnTo>
                        <a:pt x="41994" y="91206"/>
                      </a:lnTo>
                      <a:cubicBezTo>
                        <a:pt x="37796" y="95880"/>
                        <a:pt x="33658" y="100674"/>
                        <a:pt x="29521" y="105468"/>
                      </a:cubicBezTo>
                      <a:cubicBezTo>
                        <a:pt x="28021" y="116614"/>
                        <a:pt x="27002" y="127760"/>
                        <a:pt x="25622" y="138906"/>
                      </a:cubicBezTo>
                      <a:cubicBezTo>
                        <a:pt x="11769" y="133572"/>
                        <a:pt x="17946" y="117573"/>
                        <a:pt x="18486" y="106666"/>
                      </a:cubicBezTo>
                      <a:cubicBezTo>
                        <a:pt x="15308" y="109363"/>
                        <a:pt x="8951" y="114636"/>
                        <a:pt x="5772" y="117333"/>
                      </a:cubicBezTo>
                      <a:cubicBezTo>
                        <a:pt x="-165" y="103310"/>
                        <a:pt x="16147" y="94442"/>
                        <a:pt x="23763" y="85453"/>
                      </a:cubicBezTo>
                      <a:cubicBezTo>
                        <a:pt x="13149" y="74726"/>
                        <a:pt x="19685" y="61663"/>
                        <a:pt x="31620" y="55490"/>
                      </a:cubicBezTo>
                      <a:cubicBezTo>
                        <a:pt x="28861" y="43445"/>
                        <a:pt x="24123" y="28344"/>
                        <a:pt x="36717" y="19955"/>
                      </a:cubicBezTo>
                      <a:cubicBezTo>
                        <a:pt x="39895" y="22112"/>
                        <a:pt x="46192" y="26367"/>
                        <a:pt x="49371" y="28464"/>
                      </a:cubicBezTo>
                      <a:moveTo>
                        <a:pt x="80435" y="89648"/>
                      </a:moveTo>
                      <a:cubicBezTo>
                        <a:pt x="83674" y="92344"/>
                        <a:pt x="83674" y="92344"/>
                        <a:pt x="80435" y="89648"/>
                      </a:cubicBezTo>
                      <a:moveTo>
                        <a:pt x="61665" y="95460"/>
                      </a:moveTo>
                      <a:cubicBezTo>
                        <a:pt x="52549" y="114456"/>
                        <a:pt x="81755" y="96059"/>
                        <a:pt x="61665" y="95460"/>
                      </a:cubicBezTo>
                      <a:close/>
                    </a:path>
                  </a:pathLst>
                </a:custGeom>
                <a:solidFill>
                  <a:srgbClr val="004694"/>
                </a:solidFill>
                <a:ln w="9525"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CD323DA7-5936-4B78-B0D5-31E7F300CED4}"/>
                    </a:ext>
                  </a:extLst>
                </p:cNvPr>
                <p:cNvSpPr/>
                <p:nvPr/>
              </p:nvSpPr>
              <p:spPr>
                <a:xfrm>
                  <a:off x="1431297" y="5975930"/>
                  <a:ext cx="119941" cy="113857"/>
                </a:xfrm>
                <a:custGeom>
                  <a:avLst/>
                  <a:gdLst>
                    <a:gd name="connsiteX0" fmla="*/ 51994 w 119940"/>
                    <a:gd name="connsiteY0" fmla="*/ 5617 h 113857"/>
                    <a:gd name="connsiteX1" fmla="*/ 79161 w 119940"/>
                    <a:gd name="connsiteY1" fmla="*/ 6456 h 113857"/>
                    <a:gd name="connsiteX2" fmla="*/ 76762 w 119940"/>
                    <a:gd name="connsiteY2" fmla="*/ 36359 h 113857"/>
                    <a:gd name="connsiteX3" fmla="*/ 105368 w 119940"/>
                    <a:gd name="connsiteY3" fmla="*/ 26771 h 113857"/>
                    <a:gd name="connsiteX4" fmla="*/ 109326 w 119940"/>
                    <a:gd name="connsiteY4" fmla="*/ 46007 h 113857"/>
                    <a:gd name="connsiteX5" fmla="*/ 68966 w 119940"/>
                    <a:gd name="connsiteY5" fmla="*/ 64284 h 113857"/>
                    <a:gd name="connsiteX6" fmla="*/ 117842 w 119940"/>
                    <a:gd name="connsiteY6" fmla="*/ 93227 h 113857"/>
                    <a:gd name="connsiteX7" fmla="*/ 107107 w 119940"/>
                    <a:gd name="connsiteY7" fmla="*/ 113182 h 113857"/>
                    <a:gd name="connsiteX8" fmla="*/ 66567 w 119940"/>
                    <a:gd name="connsiteY8" fmla="*/ 77048 h 113857"/>
                    <a:gd name="connsiteX9" fmla="*/ 4498 w 119940"/>
                    <a:gd name="connsiteY9" fmla="*/ 109707 h 113857"/>
                    <a:gd name="connsiteX10" fmla="*/ 29146 w 119940"/>
                    <a:gd name="connsiteY10" fmla="*/ 91669 h 113857"/>
                    <a:gd name="connsiteX11" fmla="*/ 46477 w 119940"/>
                    <a:gd name="connsiteY11" fmla="*/ 71774 h 113857"/>
                    <a:gd name="connsiteX12" fmla="*/ 17391 w 119940"/>
                    <a:gd name="connsiteY12" fmla="*/ 52658 h 113857"/>
                    <a:gd name="connsiteX13" fmla="*/ 51575 w 119940"/>
                    <a:gd name="connsiteY13" fmla="*/ 47744 h 113857"/>
                    <a:gd name="connsiteX14" fmla="*/ 51994 w 119940"/>
                    <a:gd name="connsiteY14" fmla="*/ 5617 h 11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940" h="113857">
                      <a:moveTo>
                        <a:pt x="51994" y="5617"/>
                      </a:moveTo>
                      <a:cubicBezTo>
                        <a:pt x="61050" y="3819"/>
                        <a:pt x="70165" y="4239"/>
                        <a:pt x="79161" y="6456"/>
                      </a:cubicBezTo>
                      <a:cubicBezTo>
                        <a:pt x="78202" y="16404"/>
                        <a:pt x="77362" y="26351"/>
                        <a:pt x="76762" y="36359"/>
                      </a:cubicBezTo>
                      <a:cubicBezTo>
                        <a:pt x="86358" y="33482"/>
                        <a:pt x="95353" y="28389"/>
                        <a:pt x="105368" y="26771"/>
                      </a:cubicBezTo>
                      <a:cubicBezTo>
                        <a:pt x="113764" y="29947"/>
                        <a:pt x="120421" y="41033"/>
                        <a:pt x="109326" y="46007"/>
                      </a:cubicBezTo>
                      <a:cubicBezTo>
                        <a:pt x="95593" y="51580"/>
                        <a:pt x="81320" y="55954"/>
                        <a:pt x="68966" y="64284"/>
                      </a:cubicBezTo>
                      <a:cubicBezTo>
                        <a:pt x="87257" y="69497"/>
                        <a:pt x="106867" y="76628"/>
                        <a:pt x="117842" y="93227"/>
                      </a:cubicBezTo>
                      <a:cubicBezTo>
                        <a:pt x="125039" y="100298"/>
                        <a:pt x="117662" y="116178"/>
                        <a:pt x="107107" y="113182"/>
                      </a:cubicBezTo>
                      <a:cubicBezTo>
                        <a:pt x="94154" y="100478"/>
                        <a:pt x="82879" y="85737"/>
                        <a:pt x="66567" y="77048"/>
                      </a:cubicBezTo>
                      <a:cubicBezTo>
                        <a:pt x="54993" y="100238"/>
                        <a:pt x="29865" y="111984"/>
                        <a:pt x="4498" y="109707"/>
                      </a:cubicBezTo>
                      <a:cubicBezTo>
                        <a:pt x="5098" y="96284"/>
                        <a:pt x="20330" y="97242"/>
                        <a:pt x="29146" y="91669"/>
                      </a:cubicBezTo>
                      <a:cubicBezTo>
                        <a:pt x="36042" y="86096"/>
                        <a:pt x="40900" y="78546"/>
                        <a:pt x="46477" y="71774"/>
                      </a:cubicBezTo>
                      <a:cubicBezTo>
                        <a:pt x="36282" y="67340"/>
                        <a:pt x="18711" y="66321"/>
                        <a:pt x="17391" y="52658"/>
                      </a:cubicBezTo>
                      <a:cubicBezTo>
                        <a:pt x="28786" y="51040"/>
                        <a:pt x="40180" y="49302"/>
                        <a:pt x="51575" y="47744"/>
                      </a:cubicBezTo>
                      <a:cubicBezTo>
                        <a:pt x="52234" y="33722"/>
                        <a:pt x="51994" y="19640"/>
                        <a:pt x="51994" y="5617"/>
                      </a:cubicBezTo>
                      <a:close/>
                    </a:path>
                  </a:pathLst>
                </a:custGeom>
                <a:solidFill>
                  <a:srgbClr val="004694"/>
                </a:solidFill>
                <a:ln w="9525"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C3B2C458-48E8-474A-8CBD-8CE73F766F42}"/>
                    </a:ext>
                  </a:extLst>
                </p:cNvPr>
                <p:cNvSpPr/>
                <p:nvPr/>
              </p:nvSpPr>
              <p:spPr>
                <a:xfrm>
                  <a:off x="1141968" y="5983849"/>
                  <a:ext cx="53973" cy="101872"/>
                </a:xfrm>
                <a:custGeom>
                  <a:avLst/>
                  <a:gdLst>
                    <a:gd name="connsiteX0" fmla="*/ 14064 w 53973"/>
                    <a:gd name="connsiteY0" fmla="*/ 12020 h 101872"/>
                    <a:gd name="connsiteX1" fmla="*/ 47288 w 53973"/>
                    <a:gd name="connsiteY1" fmla="*/ 7765 h 101872"/>
                    <a:gd name="connsiteX2" fmla="*/ 34934 w 53973"/>
                    <a:gd name="connsiteY2" fmla="*/ 36949 h 101872"/>
                    <a:gd name="connsiteX3" fmla="*/ 36373 w 53973"/>
                    <a:gd name="connsiteY3" fmla="*/ 66911 h 101872"/>
                    <a:gd name="connsiteX4" fmla="*/ 50107 w 53973"/>
                    <a:gd name="connsiteY4" fmla="*/ 67391 h 101872"/>
                    <a:gd name="connsiteX5" fmla="*/ 6868 w 53973"/>
                    <a:gd name="connsiteY5" fmla="*/ 101787 h 101872"/>
                    <a:gd name="connsiteX6" fmla="*/ 19462 w 53973"/>
                    <a:gd name="connsiteY6" fmla="*/ 60020 h 101872"/>
                    <a:gd name="connsiteX7" fmla="*/ 11726 w 53973"/>
                    <a:gd name="connsiteY7" fmla="*/ 48394 h 101872"/>
                    <a:gd name="connsiteX8" fmla="*/ 27498 w 53973"/>
                    <a:gd name="connsiteY8" fmla="*/ 42342 h 101872"/>
                    <a:gd name="connsiteX9" fmla="*/ 14064 w 53973"/>
                    <a:gd name="connsiteY9" fmla="*/ 12020 h 10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3" h="101872">
                      <a:moveTo>
                        <a:pt x="14064" y="12020"/>
                      </a:moveTo>
                      <a:cubicBezTo>
                        <a:pt x="24739" y="9323"/>
                        <a:pt x="36913" y="-564"/>
                        <a:pt x="47288" y="7765"/>
                      </a:cubicBezTo>
                      <a:cubicBezTo>
                        <a:pt x="43510" y="17653"/>
                        <a:pt x="36253" y="26222"/>
                        <a:pt x="34934" y="36949"/>
                      </a:cubicBezTo>
                      <a:cubicBezTo>
                        <a:pt x="40751" y="46297"/>
                        <a:pt x="40331" y="56844"/>
                        <a:pt x="36373" y="66911"/>
                      </a:cubicBezTo>
                      <a:cubicBezTo>
                        <a:pt x="39792" y="67031"/>
                        <a:pt x="46688" y="67271"/>
                        <a:pt x="50107" y="67391"/>
                      </a:cubicBezTo>
                      <a:cubicBezTo>
                        <a:pt x="42850" y="85188"/>
                        <a:pt x="25459" y="97892"/>
                        <a:pt x="6868" y="101787"/>
                      </a:cubicBezTo>
                      <a:cubicBezTo>
                        <a:pt x="-1708" y="88424"/>
                        <a:pt x="15444" y="73503"/>
                        <a:pt x="19462" y="60020"/>
                      </a:cubicBezTo>
                      <a:cubicBezTo>
                        <a:pt x="17483" y="57143"/>
                        <a:pt x="13645" y="51331"/>
                        <a:pt x="11726" y="48394"/>
                      </a:cubicBezTo>
                      <a:cubicBezTo>
                        <a:pt x="15624" y="46896"/>
                        <a:pt x="23540" y="43840"/>
                        <a:pt x="27498" y="42342"/>
                      </a:cubicBezTo>
                      <a:cubicBezTo>
                        <a:pt x="27378" y="30477"/>
                        <a:pt x="20601" y="21129"/>
                        <a:pt x="14064" y="12020"/>
                      </a:cubicBezTo>
                      <a:close/>
                    </a:path>
                  </a:pathLst>
                </a:custGeom>
                <a:solidFill>
                  <a:srgbClr val="004694"/>
                </a:solidFill>
                <a:ln w="9525"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23210F94-75CC-4286-9354-77F25BAEE8F5}"/>
                    </a:ext>
                  </a:extLst>
                </p:cNvPr>
                <p:cNvSpPr/>
                <p:nvPr/>
              </p:nvSpPr>
              <p:spPr>
                <a:xfrm>
                  <a:off x="1187195" y="5977225"/>
                  <a:ext cx="77962" cy="107865"/>
                </a:xfrm>
                <a:custGeom>
                  <a:avLst/>
                  <a:gdLst>
                    <a:gd name="connsiteX0" fmla="*/ 13756 w 77961"/>
                    <a:gd name="connsiteY0" fmla="*/ 16308 h 107864"/>
                    <a:gd name="connsiteX1" fmla="*/ 73786 w 77961"/>
                    <a:gd name="connsiteY1" fmla="*/ 13252 h 107864"/>
                    <a:gd name="connsiteX2" fmla="*/ 47219 w 77961"/>
                    <a:gd name="connsiteY2" fmla="*/ 37761 h 107864"/>
                    <a:gd name="connsiteX3" fmla="*/ 53336 w 77961"/>
                    <a:gd name="connsiteY3" fmla="*/ 67903 h 107864"/>
                    <a:gd name="connsiteX4" fmla="*/ 38524 w 77961"/>
                    <a:gd name="connsiteY4" fmla="*/ 82285 h 107864"/>
                    <a:gd name="connsiteX5" fmla="*/ 70788 w 77961"/>
                    <a:gd name="connsiteY5" fmla="*/ 103678 h 107864"/>
                    <a:gd name="connsiteX6" fmla="*/ 39603 w 77961"/>
                    <a:gd name="connsiteY6" fmla="*/ 102120 h 107864"/>
                    <a:gd name="connsiteX7" fmla="*/ 5240 w 77961"/>
                    <a:gd name="connsiteY7" fmla="*/ 101221 h 107864"/>
                    <a:gd name="connsiteX8" fmla="*/ 19393 w 77961"/>
                    <a:gd name="connsiteY8" fmla="*/ 66824 h 107864"/>
                    <a:gd name="connsiteX9" fmla="*/ 27789 w 77961"/>
                    <a:gd name="connsiteY9" fmla="*/ 59214 h 107864"/>
                    <a:gd name="connsiteX10" fmla="*/ 13756 w 77961"/>
                    <a:gd name="connsiteY10" fmla="*/ 16308 h 107864"/>
                    <a:gd name="connsiteX11" fmla="*/ 46740 w 77961"/>
                    <a:gd name="connsiteY11" fmla="*/ 13072 h 107864"/>
                    <a:gd name="connsiteX12" fmla="*/ 46080 w 77961"/>
                    <a:gd name="connsiteY12" fmla="*/ 25716 h 107864"/>
                    <a:gd name="connsiteX13" fmla="*/ 46740 w 77961"/>
                    <a:gd name="connsiteY13" fmla="*/ 13072 h 107864"/>
                    <a:gd name="connsiteX14" fmla="*/ 29228 w 77961"/>
                    <a:gd name="connsiteY14" fmla="*/ 17506 h 107864"/>
                    <a:gd name="connsiteX15" fmla="*/ 28809 w 77961"/>
                    <a:gd name="connsiteY15" fmla="*/ 30030 h 107864"/>
                    <a:gd name="connsiteX16" fmla="*/ 29228 w 77961"/>
                    <a:gd name="connsiteY16" fmla="*/ 17506 h 107864"/>
                    <a:gd name="connsiteX17" fmla="*/ 21552 w 77961"/>
                    <a:gd name="connsiteY17" fmla="*/ 37341 h 107864"/>
                    <a:gd name="connsiteX18" fmla="*/ 21552 w 77961"/>
                    <a:gd name="connsiteY18" fmla="*/ 37341 h 10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961" h="107864">
                      <a:moveTo>
                        <a:pt x="13756" y="16308"/>
                      </a:moveTo>
                      <a:cubicBezTo>
                        <a:pt x="32767" y="8398"/>
                        <a:pt x="55795" y="-4127"/>
                        <a:pt x="73786" y="13252"/>
                      </a:cubicBezTo>
                      <a:cubicBezTo>
                        <a:pt x="65211" y="21701"/>
                        <a:pt x="56395" y="29971"/>
                        <a:pt x="47219" y="37761"/>
                      </a:cubicBezTo>
                      <a:cubicBezTo>
                        <a:pt x="48659" y="48008"/>
                        <a:pt x="47339" y="58794"/>
                        <a:pt x="53336" y="67903"/>
                      </a:cubicBezTo>
                      <a:cubicBezTo>
                        <a:pt x="48479" y="72757"/>
                        <a:pt x="43081" y="77131"/>
                        <a:pt x="38524" y="82285"/>
                      </a:cubicBezTo>
                      <a:cubicBezTo>
                        <a:pt x="53636" y="81326"/>
                        <a:pt x="75945" y="82165"/>
                        <a:pt x="70788" y="103678"/>
                      </a:cubicBezTo>
                      <a:cubicBezTo>
                        <a:pt x="60293" y="103498"/>
                        <a:pt x="50098" y="98405"/>
                        <a:pt x="39603" y="102120"/>
                      </a:cubicBezTo>
                      <a:cubicBezTo>
                        <a:pt x="28449" y="102659"/>
                        <a:pt x="14296" y="111648"/>
                        <a:pt x="5240" y="101221"/>
                      </a:cubicBezTo>
                      <a:cubicBezTo>
                        <a:pt x="-457" y="85521"/>
                        <a:pt x="28809" y="84143"/>
                        <a:pt x="19393" y="66824"/>
                      </a:cubicBezTo>
                      <a:lnTo>
                        <a:pt x="27789" y="59214"/>
                      </a:lnTo>
                      <a:cubicBezTo>
                        <a:pt x="4760" y="57476"/>
                        <a:pt x="10997" y="31589"/>
                        <a:pt x="13756" y="16308"/>
                      </a:cubicBezTo>
                      <a:moveTo>
                        <a:pt x="46740" y="13072"/>
                      </a:moveTo>
                      <a:cubicBezTo>
                        <a:pt x="38824" y="17926"/>
                        <a:pt x="38644" y="22121"/>
                        <a:pt x="46080" y="25716"/>
                      </a:cubicBezTo>
                      <a:cubicBezTo>
                        <a:pt x="53936" y="21042"/>
                        <a:pt x="54116" y="16787"/>
                        <a:pt x="46740" y="13072"/>
                      </a:cubicBezTo>
                      <a:moveTo>
                        <a:pt x="29228" y="17506"/>
                      </a:moveTo>
                      <a:cubicBezTo>
                        <a:pt x="21492" y="22240"/>
                        <a:pt x="21312" y="26375"/>
                        <a:pt x="28809" y="30030"/>
                      </a:cubicBezTo>
                      <a:cubicBezTo>
                        <a:pt x="36785" y="25536"/>
                        <a:pt x="36905" y="21341"/>
                        <a:pt x="29228" y="17506"/>
                      </a:cubicBezTo>
                      <a:moveTo>
                        <a:pt x="21552" y="37341"/>
                      </a:moveTo>
                      <a:cubicBezTo>
                        <a:pt x="22272" y="57296"/>
                        <a:pt x="39843" y="28293"/>
                        <a:pt x="21552" y="37341"/>
                      </a:cubicBezTo>
                      <a:close/>
                    </a:path>
                  </a:pathLst>
                </a:custGeom>
                <a:solidFill>
                  <a:srgbClr val="004694"/>
                </a:solidFill>
                <a:ln w="9525"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57D0703C-6C0F-4584-AFD4-3526A6BC56A2}"/>
                    </a:ext>
                  </a:extLst>
                </p:cNvPr>
                <p:cNvSpPr/>
                <p:nvPr/>
              </p:nvSpPr>
              <p:spPr>
                <a:xfrm>
                  <a:off x="1286071" y="5991535"/>
                  <a:ext cx="113944" cy="83895"/>
                </a:xfrm>
                <a:custGeom>
                  <a:avLst/>
                  <a:gdLst>
                    <a:gd name="connsiteX0" fmla="*/ 29843 w 113943"/>
                    <a:gd name="connsiteY0" fmla="*/ 15720 h 83894"/>
                    <a:gd name="connsiteX1" fmla="*/ 100788 w 113943"/>
                    <a:gd name="connsiteY1" fmla="*/ 15540 h 83894"/>
                    <a:gd name="connsiteX2" fmla="*/ 70863 w 113943"/>
                    <a:gd name="connsiteY2" fmla="*/ 34956 h 83894"/>
                    <a:gd name="connsiteX3" fmla="*/ 68464 w 113943"/>
                    <a:gd name="connsiteY3" fmla="*/ 55930 h 83894"/>
                    <a:gd name="connsiteX4" fmla="*/ 103187 w 113943"/>
                    <a:gd name="connsiteY4" fmla="*/ 56948 h 83894"/>
                    <a:gd name="connsiteX5" fmla="*/ 111043 w 113943"/>
                    <a:gd name="connsiteY5" fmla="*/ 79600 h 83894"/>
                    <a:gd name="connsiteX6" fmla="*/ 83697 w 113943"/>
                    <a:gd name="connsiteY6" fmla="*/ 75645 h 83894"/>
                    <a:gd name="connsiteX7" fmla="*/ 5855 w 113943"/>
                    <a:gd name="connsiteY7" fmla="*/ 80679 h 83894"/>
                    <a:gd name="connsiteX8" fmla="*/ 45855 w 113943"/>
                    <a:gd name="connsiteY8" fmla="*/ 56889 h 83894"/>
                    <a:gd name="connsiteX9" fmla="*/ 52872 w 113943"/>
                    <a:gd name="connsiteY9" fmla="*/ 34716 h 83894"/>
                    <a:gd name="connsiteX10" fmla="*/ 29843 w 113943"/>
                    <a:gd name="connsiteY10" fmla="*/ 15720 h 8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943" h="83894">
                      <a:moveTo>
                        <a:pt x="29843" y="15720"/>
                      </a:moveTo>
                      <a:cubicBezTo>
                        <a:pt x="52092" y="11286"/>
                        <a:pt x="83277" y="-7051"/>
                        <a:pt x="100788" y="15540"/>
                      </a:cubicBezTo>
                      <a:cubicBezTo>
                        <a:pt x="91613" y="23211"/>
                        <a:pt x="81118" y="28904"/>
                        <a:pt x="70863" y="34956"/>
                      </a:cubicBezTo>
                      <a:cubicBezTo>
                        <a:pt x="70263" y="40229"/>
                        <a:pt x="69064" y="50716"/>
                        <a:pt x="68464" y="55930"/>
                      </a:cubicBezTo>
                      <a:cubicBezTo>
                        <a:pt x="79979" y="55810"/>
                        <a:pt x="91733" y="54851"/>
                        <a:pt x="103187" y="56948"/>
                      </a:cubicBezTo>
                      <a:cubicBezTo>
                        <a:pt x="110324" y="61802"/>
                        <a:pt x="117880" y="71330"/>
                        <a:pt x="111043" y="79600"/>
                      </a:cubicBezTo>
                      <a:cubicBezTo>
                        <a:pt x="101748" y="83255"/>
                        <a:pt x="92692" y="77503"/>
                        <a:pt x="83697" y="75645"/>
                      </a:cubicBezTo>
                      <a:cubicBezTo>
                        <a:pt x="57789" y="68094"/>
                        <a:pt x="31822" y="83495"/>
                        <a:pt x="5855" y="80679"/>
                      </a:cubicBezTo>
                      <a:cubicBezTo>
                        <a:pt x="-2901" y="59945"/>
                        <a:pt x="33082" y="61263"/>
                        <a:pt x="45855" y="56889"/>
                      </a:cubicBezTo>
                      <a:cubicBezTo>
                        <a:pt x="48734" y="49698"/>
                        <a:pt x="51073" y="42267"/>
                        <a:pt x="52872" y="34716"/>
                      </a:cubicBezTo>
                      <a:cubicBezTo>
                        <a:pt x="46575" y="26686"/>
                        <a:pt x="36080" y="23810"/>
                        <a:pt x="29843" y="15720"/>
                      </a:cubicBezTo>
                      <a:close/>
                    </a:path>
                  </a:pathLst>
                </a:custGeom>
                <a:solidFill>
                  <a:srgbClr val="004694"/>
                </a:solidFill>
                <a:ln w="9525"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0E7ADF14-D94A-462C-A75E-A6D354F64EBA}"/>
                    </a:ext>
                  </a:extLst>
                </p:cNvPr>
                <p:cNvSpPr/>
                <p:nvPr/>
              </p:nvSpPr>
              <p:spPr>
                <a:xfrm>
                  <a:off x="2014622" y="5988950"/>
                  <a:ext cx="89956" cy="77902"/>
                </a:xfrm>
                <a:custGeom>
                  <a:avLst/>
                  <a:gdLst>
                    <a:gd name="connsiteX0" fmla="*/ 17279 w 89955"/>
                    <a:gd name="connsiteY0" fmla="*/ 8418 h 77902"/>
                    <a:gd name="connsiteX1" fmla="*/ 81927 w 89955"/>
                    <a:gd name="connsiteY1" fmla="*/ 30650 h 77902"/>
                    <a:gd name="connsiteX2" fmla="*/ 63397 w 89955"/>
                    <a:gd name="connsiteY2" fmla="*/ 77870 h 77902"/>
                    <a:gd name="connsiteX3" fmla="*/ 10023 w 89955"/>
                    <a:gd name="connsiteY3" fmla="*/ 47968 h 77902"/>
                    <a:gd name="connsiteX4" fmla="*/ 17279 w 89955"/>
                    <a:gd name="connsiteY4" fmla="*/ 8418 h 77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77902">
                      <a:moveTo>
                        <a:pt x="17279" y="8418"/>
                      </a:moveTo>
                      <a:cubicBezTo>
                        <a:pt x="40188" y="-3867"/>
                        <a:pt x="65555" y="15249"/>
                        <a:pt x="81927" y="30650"/>
                      </a:cubicBezTo>
                      <a:cubicBezTo>
                        <a:pt x="99019" y="46050"/>
                        <a:pt x="86065" y="78110"/>
                        <a:pt x="63397" y="77870"/>
                      </a:cubicBezTo>
                      <a:cubicBezTo>
                        <a:pt x="42527" y="76312"/>
                        <a:pt x="23396" y="63488"/>
                        <a:pt x="10023" y="47968"/>
                      </a:cubicBezTo>
                      <a:cubicBezTo>
                        <a:pt x="-532" y="36043"/>
                        <a:pt x="5225" y="16987"/>
                        <a:pt x="17279" y="8418"/>
                      </a:cubicBezTo>
                      <a:close/>
                    </a:path>
                  </a:pathLst>
                </a:custGeom>
                <a:solidFill>
                  <a:srgbClr val="004694"/>
                </a:solidFill>
                <a:ln w="9525"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F4AEE995-7FB9-4179-96DA-A7448C4B3CD3}"/>
                    </a:ext>
                  </a:extLst>
                </p:cNvPr>
                <p:cNvSpPr/>
                <p:nvPr/>
              </p:nvSpPr>
              <p:spPr>
                <a:xfrm>
                  <a:off x="1586789" y="6016300"/>
                  <a:ext cx="23988" cy="29962"/>
                </a:xfrm>
                <a:custGeom>
                  <a:avLst/>
                  <a:gdLst>
                    <a:gd name="connsiteX0" fmla="*/ 4569 w 23988"/>
                    <a:gd name="connsiteY0" fmla="*/ 30626 h 29962"/>
                    <a:gd name="connsiteX1" fmla="*/ 18662 w 23988"/>
                    <a:gd name="connsiteY1" fmla="*/ 10191 h 29962"/>
                    <a:gd name="connsiteX2" fmla="*/ 4569 w 23988"/>
                    <a:gd name="connsiteY2" fmla="*/ 30626 h 29962"/>
                  </a:gdLst>
                  <a:ahLst/>
                  <a:cxnLst>
                    <a:cxn ang="0">
                      <a:pos x="connsiteX0" y="connsiteY0"/>
                    </a:cxn>
                    <a:cxn ang="0">
                      <a:pos x="connsiteX1" y="connsiteY1"/>
                    </a:cxn>
                    <a:cxn ang="0">
                      <a:pos x="connsiteX2" y="connsiteY2"/>
                    </a:cxn>
                  </a:cxnLst>
                  <a:rect l="l" t="t" r="r" b="b"/>
                  <a:pathLst>
                    <a:path w="23988" h="29962">
                      <a:moveTo>
                        <a:pt x="4569" y="30626"/>
                      </a:moveTo>
                      <a:cubicBezTo>
                        <a:pt x="3969" y="22356"/>
                        <a:pt x="7028" y="-7966"/>
                        <a:pt x="18662" y="10191"/>
                      </a:cubicBezTo>
                      <a:cubicBezTo>
                        <a:pt x="29757" y="19600"/>
                        <a:pt x="10866" y="26790"/>
                        <a:pt x="4569" y="30626"/>
                      </a:cubicBezTo>
                      <a:close/>
                    </a:path>
                  </a:pathLst>
                </a:custGeom>
                <a:solidFill>
                  <a:srgbClr val="004694"/>
                </a:solidFill>
                <a:ln w="9525"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8D9BA7ED-BA25-460B-A05A-9DB748D713F4}"/>
                    </a:ext>
                  </a:extLst>
                </p:cNvPr>
                <p:cNvSpPr/>
                <p:nvPr/>
              </p:nvSpPr>
              <p:spPr>
                <a:xfrm>
                  <a:off x="1604852" y="6018221"/>
                  <a:ext cx="59970" cy="83895"/>
                </a:xfrm>
                <a:custGeom>
                  <a:avLst/>
                  <a:gdLst>
                    <a:gd name="connsiteX0" fmla="*/ 15712 w 59970"/>
                    <a:gd name="connsiteY0" fmla="*/ 26067 h 83894"/>
                    <a:gd name="connsiteX1" fmla="*/ 51035 w 59970"/>
                    <a:gd name="connsiteY1" fmla="*/ 4494 h 83894"/>
                    <a:gd name="connsiteX2" fmla="*/ 37721 w 59970"/>
                    <a:gd name="connsiteY2" fmla="*/ 24809 h 83894"/>
                    <a:gd name="connsiteX3" fmla="*/ 61230 w 59970"/>
                    <a:gd name="connsiteY3" fmla="*/ 30921 h 83894"/>
                    <a:gd name="connsiteX4" fmla="*/ 44078 w 59970"/>
                    <a:gd name="connsiteY4" fmla="*/ 37213 h 83894"/>
                    <a:gd name="connsiteX5" fmla="*/ 36162 w 59970"/>
                    <a:gd name="connsiteY5" fmla="*/ 80599 h 83894"/>
                    <a:gd name="connsiteX6" fmla="*/ 4498 w 59970"/>
                    <a:gd name="connsiteY6" fmla="*/ 72689 h 83894"/>
                    <a:gd name="connsiteX7" fmla="*/ 36402 w 59970"/>
                    <a:gd name="connsiteY7" fmla="*/ 44644 h 83894"/>
                    <a:gd name="connsiteX8" fmla="*/ 10315 w 59970"/>
                    <a:gd name="connsiteY8" fmla="*/ 41588 h 83894"/>
                    <a:gd name="connsiteX9" fmla="*/ 30045 w 59970"/>
                    <a:gd name="connsiteY9" fmla="*/ 19236 h 83894"/>
                    <a:gd name="connsiteX10" fmla="*/ 15712 w 59970"/>
                    <a:gd name="connsiteY10" fmla="*/ 26067 h 8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70" h="83894">
                      <a:moveTo>
                        <a:pt x="15712" y="26067"/>
                      </a:moveTo>
                      <a:cubicBezTo>
                        <a:pt x="11454" y="7191"/>
                        <a:pt x="40360" y="10846"/>
                        <a:pt x="51035" y="4494"/>
                      </a:cubicBezTo>
                      <a:cubicBezTo>
                        <a:pt x="47737" y="9588"/>
                        <a:pt x="41080" y="19715"/>
                        <a:pt x="37721" y="24809"/>
                      </a:cubicBezTo>
                      <a:cubicBezTo>
                        <a:pt x="48456" y="20734"/>
                        <a:pt x="56252" y="22771"/>
                        <a:pt x="61230" y="30921"/>
                      </a:cubicBezTo>
                      <a:cubicBezTo>
                        <a:pt x="56912" y="32479"/>
                        <a:pt x="48336" y="35655"/>
                        <a:pt x="44078" y="37213"/>
                      </a:cubicBezTo>
                      <a:cubicBezTo>
                        <a:pt x="45518" y="52194"/>
                        <a:pt x="46537" y="68254"/>
                        <a:pt x="36162" y="80599"/>
                      </a:cubicBezTo>
                      <a:cubicBezTo>
                        <a:pt x="25487" y="78262"/>
                        <a:pt x="14933" y="75745"/>
                        <a:pt x="4498" y="72689"/>
                      </a:cubicBezTo>
                      <a:cubicBezTo>
                        <a:pt x="20690" y="70112"/>
                        <a:pt x="39940" y="65498"/>
                        <a:pt x="36402" y="44644"/>
                      </a:cubicBezTo>
                      <a:cubicBezTo>
                        <a:pt x="27646" y="43685"/>
                        <a:pt x="18951" y="42666"/>
                        <a:pt x="10315" y="41588"/>
                      </a:cubicBezTo>
                      <a:cubicBezTo>
                        <a:pt x="15232" y="30741"/>
                        <a:pt x="38201" y="35116"/>
                        <a:pt x="30045" y="19236"/>
                      </a:cubicBezTo>
                      <a:cubicBezTo>
                        <a:pt x="26447" y="20974"/>
                        <a:pt x="19251" y="24389"/>
                        <a:pt x="15712" y="26067"/>
                      </a:cubicBezTo>
                      <a:close/>
                    </a:path>
                  </a:pathLst>
                </a:custGeom>
                <a:solidFill>
                  <a:srgbClr val="004694"/>
                </a:solidFill>
                <a:ln w="9525"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900DF1D3-B04E-4550-9EA8-B89D06C45ABC}"/>
                    </a:ext>
                  </a:extLst>
                </p:cNvPr>
                <p:cNvSpPr/>
                <p:nvPr/>
              </p:nvSpPr>
              <p:spPr>
                <a:xfrm>
                  <a:off x="655039" y="6216512"/>
                  <a:ext cx="47976" cy="53932"/>
                </a:xfrm>
                <a:custGeom>
                  <a:avLst/>
                  <a:gdLst>
                    <a:gd name="connsiteX0" fmla="*/ 4498 w 47976"/>
                    <a:gd name="connsiteY0" fmla="*/ 52914 h 53932"/>
                    <a:gd name="connsiteX1" fmla="*/ 20630 w 47976"/>
                    <a:gd name="connsiteY1" fmla="*/ 4494 h 53932"/>
                    <a:gd name="connsiteX2" fmla="*/ 49236 w 47976"/>
                    <a:gd name="connsiteY2" fmla="*/ 29004 h 53932"/>
                    <a:gd name="connsiteX3" fmla="*/ 4498 w 47976"/>
                    <a:gd name="connsiteY3" fmla="*/ 52914 h 53932"/>
                  </a:gdLst>
                  <a:ahLst/>
                  <a:cxnLst>
                    <a:cxn ang="0">
                      <a:pos x="connsiteX0" y="connsiteY0"/>
                    </a:cxn>
                    <a:cxn ang="0">
                      <a:pos x="connsiteX1" y="connsiteY1"/>
                    </a:cxn>
                    <a:cxn ang="0">
                      <a:pos x="connsiteX2" y="connsiteY2"/>
                    </a:cxn>
                    <a:cxn ang="0">
                      <a:pos x="connsiteX3" y="connsiteY3"/>
                    </a:cxn>
                  </a:cxnLst>
                  <a:rect l="l" t="t" r="r" b="b"/>
                  <a:pathLst>
                    <a:path w="47976" h="53932">
                      <a:moveTo>
                        <a:pt x="4498" y="52914"/>
                      </a:moveTo>
                      <a:cubicBezTo>
                        <a:pt x="8996" y="36494"/>
                        <a:pt x="14693" y="20434"/>
                        <a:pt x="20630" y="4494"/>
                      </a:cubicBezTo>
                      <a:cubicBezTo>
                        <a:pt x="30045" y="12764"/>
                        <a:pt x="39700" y="20794"/>
                        <a:pt x="49236" y="29004"/>
                      </a:cubicBezTo>
                      <a:cubicBezTo>
                        <a:pt x="34303" y="36914"/>
                        <a:pt x="19370" y="44944"/>
                        <a:pt x="4498" y="52914"/>
                      </a:cubicBezTo>
                      <a:close/>
                    </a:path>
                  </a:pathLst>
                </a:custGeom>
                <a:solidFill>
                  <a:srgbClr val="004694"/>
                </a:solidFill>
                <a:ln w="9525"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46E2BFA4-97B3-4F7C-8E7B-7F0AF7077C8C}"/>
                    </a:ext>
                  </a:extLst>
                </p:cNvPr>
                <p:cNvSpPr/>
                <p:nvPr/>
              </p:nvSpPr>
              <p:spPr>
                <a:xfrm>
                  <a:off x="1172583" y="6404515"/>
                  <a:ext cx="41979" cy="47940"/>
                </a:xfrm>
                <a:custGeom>
                  <a:avLst/>
                  <a:gdLst>
                    <a:gd name="connsiteX0" fmla="*/ 13075 w 41979"/>
                    <a:gd name="connsiteY0" fmla="*/ 6214 h 47939"/>
                    <a:gd name="connsiteX1" fmla="*/ 36883 w 41979"/>
                    <a:gd name="connsiteY1" fmla="*/ 35038 h 47939"/>
                    <a:gd name="connsiteX2" fmla="*/ 7977 w 41979"/>
                    <a:gd name="connsiteY2" fmla="*/ 39292 h 47939"/>
                    <a:gd name="connsiteX3" fmla="*/ 13075 w 41979"/>
                    <a:gd name="connsiteY3" fmla="*/ 6214 h 47939"/>
                  </a:gdLst>
                  <a:ahLst/>
                  <a:cxnLst>
                    <a:cxn ang="0">
                      <a:pos x="connsiteX0" y="connsiteY0"/>
                    </a:cxn>
                    <a:cxn ang="0">
                      <a:pos x="connsiteX1" y="connsiteY1"/>
                    </a:cxn>
                    <a:cxn ang="0">
                      <a:pos x="connsiteX2" y="connsiteY2"/>
                    </a:cxn>
                    <a:cxn ang="0">
                      <a:pos x="connsiteX3" y="connsiteY3"/>
                    </a:cxn>
                  </a:cxnLst>
                  <a:rect l="l" t="t" r="r" b="b"/>
                  <a:pathLst>
                    <a:path w="41979" h="47939">
                      <a:moveTo>
                        <a:pt x="13075" y="6214"/>
                      </a:moveTo>
                      <a:cubicBezTo>
                        <a:pt x="30766" y="-1816"/>
                        <a:pt x="43300" y="20057"/>
                        <a:pt x="36883" y="35038"/>
                      </a:cubicBezTo>
                      <a:cubicBezTo>
                        <a:pt x="34064" y="47982"/>
                        <a:pt x="14034" y="50978"/>
                        <a:pt x="7977" y="39292"/>
                      </a:cubicBezTo>
                      <a:cubicBezTo>
                        <a:pt x="2700" y="29225"/>
                        <a:pt x="2700" y="13225"/>
                        <a:pt x="13075" y="6214"/>
                      </a:cubicBezTo>
                      <a:close/>
                    </a:path>
                  </a:pathLst>
                </a:custGeom>
                <a:solidFill>
                  <a:srgbClr val="004694"/>
                </a:solidFill>
                <a:ln w="9525"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6CDC0FC1-9B27-4175-BFBE-85616B44AED1}"/>
                    </a:ext>
                  </a:extLst>
                </p:cNvPr>
                <p:cNvSpPr/>
                <p:nvPr/>
              </p:nvSpPr>
              <p:spPr>
                <a:xfrm>
                  <a:off x="1295944" y="6419118"/>
                  <a:ext cx="41979" cy="47940"/>
                </a:xfrm>
                <a:custGeom>
                  <a:avLst/>
                  <a:gdLst>
                    <a:gd name="connsiteX0" fmla="*/ 4498 w 41979"/>
                    <a:gd name="connsiteY0" fmla="*/ 44285 h 47939"/>
                    <a:gd name="connsiteX1" fmla="*/ 38381 w 41979"/>
                    <a:gd name="connsiteY1" fmla="*/ 4494 h 47939"/>
                    <a:gd name="connsiteX2" fmla="*/ 38381 w 41979"/>
                    <a:gd name="connsiteY2" fmla="*/ 44464 h 47939"/>
                    <a:gd name="connsiteX3" fmla="*/ 4498 w 41979"/>
                    <a:gd name="connsiteY3" fmla="*/ 44285 h 47939"/>
                  </a:gdLst>
                  <a:ahLst/>
                  <a:cxnLst>
                    <a:cxn ang="0">
                      <a:pos x="connsiteX0" y="connsiteY0"/>
                    </a:cxn>
                    <a:cxn ang="0">
                      <a:pos x="connsiteX1" y="connsiteY1"/>
                    </a:cxn>
                    <a:cxn ang="0">
                      <a:pos x="connsiteX2" y="connsiteY2"/>
                    </a:cxn>
                    <a:cxn ang="0">
                      <a:pos x="connsiteX3" y="connsiteY3"/>
                    </a:cxn>
                  </a:cxnLst>
                  <a:rect l="l" t="t" r="r" b="b"/>
                  <a:pathLst>
                    <a:path w="41979" h="47939">
                      <a:moveTo>
                        <a:pt x="4498" y="44285"/>
                      </a:moveTo>
                      <a:cubicBezTo>
                        <a:pt x="15832" y="31041"/>
                        <a:pt x="27047" y="17738"/>
                        <a:pt x="38381" y="4494"/>
                      </a:cubicBezTo>
                      <a:cubicBezTo>
                        <a:pt x="38381" y="17798"/>
                        <a:pt x="38381" y="31101"/>
                        <a:pt x="38381" y="44464"/>
                      </a:cubicBezTo>
                      <a:cubicBezTo>
                        <a:pt x="27047" y="44404"/>
                        <a:pt x="15772" y="44344"/>
                        <a:pt x="4498" y="44285"/>
                      </a:cubicBezTo>
                      <a:close/>
                    </a:path>
                  </a:pathLst>
                </a:custGeom>
                <a:solidFill>
                  <a:srgbClr val="004694"/>
                </a:solidFill>
                <a:ln w="9525"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4AFE6BBE-BD40-4758-A547-C96AC4762A7F}"/>
                    </a:ext>
                  </a:extLst>
                </p:cNvPr>
                <p:cNvSpPr/>
                <p:nvPr/>
              </p:nvSpPr>
              <p:spPr>
                <a:xfrm>
                  <a:off x="1073214" y="6047285"/>
                  <a:ext cx="5997" cy="5992"/>
                </a:xfrm>
                <a:custGeom>
                  <a:avLst/>
                  <a:gdLst>
                    <a:gd name="connsiteX0" fmla="*/ 4498 w 5997"/>
                    <a:gd name="connsiteY0" fmla="*/ 4494 h 5992"/>
                    <a:gd name="connsiteX1" fmla="*/ 4498 w 5997"/>
                    <a:gd name="connsiteY1" fmla="*/ 4494 h 5992"/>
                  </a:gdLst>
                  <a:ahLst/>
                  <a:cxnLst>
                    <a:cxn ang="0">
                      <a:pos x="connsiteX0" y="connsiteY0"/>
                    </a:cxn>
                    <a:cxn ang="0">
                      <a:pos x="connsiteX1" y="connsiteY1"/>
                    </a:cxn>
                  </a:cxnLst>
                  <a:rect l="l" t="t" r="r" b="b"/>
                  <a:pathLst>
                    <a:path w="5997" h="5992">
                      <a:moveTo>
                        <a:pt x="4498" y="4494"/>
                      </a:moveTo>
                      <a:cubicBezTo>
                        <a:pt x="7736" y="7191"/>
                        <a:pt x="7736" y="7191"/>
                        <a:pt x="4498" y="4494"/>
                      </a:cubicBezTo>
                      <a:close/>
                    </a:path>
                  </a:pathLst>
                </a:custGeom>
                <a:solidFill>
                  <a:srgbClr val="6892C0"/>
                </a:solidFill>
                <a:ln w="9525" cap="flat">
                  <a:noFill/>
                  <a:prstDash val="solid"/>
                  <a:miter/>
                </a:ln>
              </p:spPr>
              <p:txBody>
                <a:bodyPr rtlCol="0" anchor="ctr"/>
                <a:lstStyle/>
                <a:p>
                  <a:endParaRPr lang="zh-CN" altLang="en-US"/>
                </a:p>
              </p:txBody>
            </p:sp>
          </p:grpSp>
        </p:grpSp>
      </p:grpSp>
      <p:grpSp>
        <p:nvGrpSpPr>
          <p:cNvPr id="92" name="组合 91">
            <a:extLst>
              <a:ext uri="{FF2B5EF4-FFF2-40B4-BE49-F238E27FC236}">
                <a16:creationId xmlns:a16="http://schemas.microsoft.com/office/drawing/2014/main" id="{AF7DB9C3-C5E4-4139-BB09-52409C5F7119}"/>
              </a:ext>
            </a:extLst>
          </p:cNvPr>
          <p:cNvGrpSpPr/>
          <p:nvPr/>
        </p:nvGrpSpPr>
        <p:grpSpPr>
          <a:xfrm>
            <a:off x="7792449" y="3417183"/>
            <a:ext cx="2320286" cy="430887"/>
            <a:chOff x="2122807" y="3417183"/>
            <a:chExt cx="2320286" cy="430887"/>
          </a:xfrm>
        </p:grpSpPr>
        <p:sp>
          <p:nvSpPr>
            <p:cNvPr id="93" name="文本框 92">
              <a:extLst>
                <a:ext uri="{FF2B5EF4-FFF2-40B4-BE49-F238E27FC236}">
                  <a16:creationId xmlns:a16="http://schemas.microsoft.com/office/drawing/2014/main" id="{9FCD7245-122C-472F-A3E6-37CEB8A0B501}"/>
                </a:ext>
              </a:extLst>
            </p:cNvPr>
            <p:cNvSpPr txBox="1"/>
            <p:nvPr/>
          </p:nvSpPr>
          <p:spPr>
            <a:xfrm>
              <a:off x="2716613" y="3417183"/>
              <a:ext cx="1192634" cy="430887"/>
            </a:xfrm>
            <a:prstGeom prst="rect">
              <a:avLst/>
            </a:prstGeom>
            <a:noFill/>
          </p:spPr>
          <p:txBody>
            <a:bodyPr wrap="none" lIns="0" tIns="0" rIns="0" bIns="0" rtlCol="0">
              <a:spAutoFit/>
            </a:bodyPr>
            <a:lstStyle/>
            <a:p>
              <a:pPr algn="l"/>
              <a:r>
                <a:rPr lang="zh-CN" altLang="en-US" sz="2800" b="1" spc="300" dirty="0">
                  <a:solidFill>
                    <a:schemeClr val="tx1">
                      <a:lumMod val="85000"/>
                      <a:lumOff val="15000"/>
                    </a:schemeClr>
                  </a:solidFill>
                  <a:latin typeface="+mj-ea"/>
                  <a:ea typeface="+mj-ea"/>
                </a:rPr>
                <a:t>安理人</a:t>
              </a:r>
            </a:p>
          </p:txBody>
        </p:sp>
        <p:grpSp>
          <p:nvGrpSpPr>
            <p:cNvPr id="94" name="组合 93">
              <a:extLst>
                <a:ext uri="{FF2B5EF4-FFF2-40B4-BE49-F238E27FC236}">
                  <a16:creationId xmlns:a16="http://schemas.microsoft.com/office/drawing/2014/main" id="{470B9627-9895-4A2A-B375-A3A027624D76}"/>
                </a:ext>
              </a:extLst>
            </p:cNvPr>
            <p:cNvGrpSpPr/>
            <p:nvPr/>
          </p:nvGrpSpPr>
          <p:grpSpPr>
            <a:xfrm>
              <a:off x="2122807" y="3443649"/>
              <a:ext cx="2320286" cy="404421"/>
              <a:chOff x="2008680" y="3413669"/>
              <a:chExt cx="2320286" cy="404421"/>
            </a:xfrm>
          </p:grpSpPr>
          <p:grpSp>
            <p:nvGrpSpPr>
              <p:cNvPr id="95" name="组合 94">
                <a:extLst>
                  <a:ext uri="{FF2B5EF4-FFF2-40B4-BE49-F238E27FC236}">
                    <a16:creationId xmlns:a16="http://schemas.microsoft.com/office/drawing/2014/main" id="{0E89ED49-3422-44E9-B0CD-9C8C3DAD047F}"/>
                  </a:ext>
                </a:extLst>
              </p:cNvPr>
              <p:cNvGrpSpPr/>
              <p:nvPr/>
            </p:nvGrpSpPr>
            <p:grpSpPr>
              <a:xfrm>
                <a:off x="2008680" y="3413669"/>
                <a:ext cx="404729" cy="404421"/>
                <a:chOff x="100432" y="4373552"/>
                <a:chExt cx="2326855" cy="2325082"/>
              </a:xfrm>
            </p:grpSpPr>
            <p:sp>
              <p:nvSpPr>
                <p:cNvPr id="120" name="任意多边形: 形状 119">
                  <a:extLst>
                    <a:ext uri="{FF2B5EF4-FFF2-40B4-BE49-F238E27FC236}">
                      <a16:creationId xmlns:a16="http://schemas.microsoft.com/office/drawing/2014/main" id="{02DD187C-13B2-4414-B4D6-82E1E0067F9D}"/>
                    </a:ext>
                  </a:extLst>
                </p:cNvPr>
                <p:cNvSpPr/>
                <p:nvPr/>
              </p:nvSpPr>
              <p:spPr>
                <a:xfrm>
                  <a:off x="100432" y="4373552"/>
                  <a:ext cx="2326855" cy="2325082"/>
                </a:xfrm>
                <a:custGeom>
                  <a:avLst/>
                  <a:gdLst>
                    <a:gd name="connsiteX0" fmla="*/ 497155 w 2326854"/>
                    <a:gd name="connsiteY0" fmla="*/ 214924 h 2325081"/>
                    <a:gd name="connsiteX1" fmla="*/ 1161748 w 2326854"/>
                    <a:gd name="connsiteY1" fmla="*/ 4528 h 2325081"/>
                    <a:gd name="connsiteX2" fmla="*/ 1718094 w 2326854"/>
                    <a:gd name="connsiteY2" fmla="*/ 143613 h 2325081"/>
                    <a:gd name="connsiteX3" fmla="*/ 2162656 w 2326854"/>
                    <a:gd name="connsiteY3" fmla="*/ 568900 h 2325081"/>
                    <a:gd name="connsiteX4" fmla="*/ 2326195 w 2326854"/>
                    <a:gd name="connsiteY4" fmla="*/ 1154784 h 2325081"/>
                    <a:gd name="connsiteX5" fmla="*/ 2179088 w 2326854"/>
                    <a:gd name="connsiteY5" fmla="*/ 1728145 h 2325081"/>
                    <a:gd name="connsiteX6" fmla="*/ 1837976 w 2326854"/>
                    <a:gd name="connsiteY6" fmla="*/ 2107169 h 2325081"/>
                    <a:gd name="connsiteX7" fmla="*/ 1354074 w 2326854"/>
                    <a:gd name="connsiteY7" fmla="*/ 2305880 h 2325081"/>
                    <a:gd name="connsiteX8" fmla="*/ 1206126 w 2326854"/>
                    <a:gd name="connsiteY8" fmla="*/ 2323677 h 2325081"/>
                    <a:gd name="connsiteX9" fmla="*/ 1123427 w 2326854"/>
                    <a:gd name="connsiteY9" fmla="*/ 2323677 h 2325081"/>
                    <a:gd name="connsiteX10" fmla="*/ 976140 w 2326854"/>
                    <a:gd name="connsiteY10" fmla="*/ 2305820 h 2325081"/>
                    <a:gd name="connsiteX11" fmla="*/ 407559 w 2326854"/>
                    <a:gd name="connsiteY11" fmla="*/ 2040652 h 2325081"/>
                    <a:gd name="connsiteX12" fmla="*/ 59911 w 2326854"/>
                    <a:gd name="connsiteY12" fmla="*/ 1518588 h 2325081"/>
                    <a:gd name="connsiteX13" fmla="*/ 4498 w 2326854"/>
                    <a:gd name="connsiteY13" fmla="*/ 1216926 h 2325081"/>
                    <a:gd name="connsiteX14" fmla="*/ 4498 w 2326854"/>
                    <a:gd name="connsiteY14" fmla="*/ 1121226 h 2325081"/>
                    <a:gd name="connsiteX15" fmla="*/ 89476 w 2326854"/>
                    <a:gd name="connsiteY15" fmla="*/ 725603 h 2325081"/>
                    <a:gd name="connsiteX16" fmla="*/ 497155 w 2326854"/>
                    <a:gd name="connsiteY16" fmla="*/ 214924 h 2325081"/>
                    <a:gd name="connsiteX17" fmla="*/ 1050863 w 2326854"/>
                    <a:gd name="connsiteY17" fmla="*/ 32693 h 2325081"/>
                    <a:gd name="connsiteX18" fmla="*/ 669810 w 2326854"/>
                    <a:gd name="connsiteY18" fmla="*/ 141456 h 2325081"/>
                    <a:gd name="connsiteX19" fmla="*/ 188907 w 2326854"/>
                    <a:gd name="connsiteY19" fmla="*/ 583881 h 2325081"/>
                    <a:gd name="connsiteX20" fmla="*/ 30825 w 2326854"/>
                    <a:gd name="connsiteY20" fmla="*/ 1203383 h 2325081"/>
                    <a:gd name="connsiteX21" fmla="*/ 205879 w 2326854"/>
                    <a:gd name="connsiteY21" fmla="*/ 1769073 h 2325081"/>
                    <a:gd name="connsiteX22" fmla="*/ 711490 w 2326854"/>
                    <a:gd name="connsiteY22" fmla="*/ 2203228 h 2325081"/>
                    <a:gd name="connsiteX23" fmla="*/ 1304958 w 2326854"/>
                    <a:gd name="connsiteY23" fmla="*/ 2290659 h 2325081"/>
                    <a:gd name="connsiteX24" fmla="*/ 1841394 w 2326854"/>
                    <a:gd name="connsiteY24" fmla="*/ 2079424 h 2325081"/>
                    <a:gd name="connsiteX25" fmla="*/ 2162416 w 2326854"/>
                    <a:gd name="connsiteY25" fmla="*/ 1718017 h 2325081"/>
                    <a:gd name="connsiteX26" fmla="*/ 2307425 w 2326854"/>
                    <a:gd name="connsiteY26" fmla="*/ 1155324 h 2325081"/>
                    <a:gd name="connsiteX27" fmla="*/ 2120437 w 2326854"/>
                    <a:gd name="connsiteY27" fmla="*/ 538578 h 2325081"/>
                    <a:gd name="connsiteX28" fmla="*/ 1634016 w 2326854"/>
                    <a:gd name="connsiteY28" fmla="*/ 125516 h 2325081"/>
                    <a:gd name="connsiteX29" fmla="*/ 1050863 w 2326854"/>
                    <a:gd name="connsiteY29" fmla="*/ 32693 h 23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26854" h="2325081">
                      <a:moveTo>
                        <a:pt x="497155" y="214924"/>
                      </a:moveTo>
                      <a:cubicBezTo>
                        <a:pt x="690020" y="78775"/>
                        <a:pt x="925525" y="3869"/>
                        <a:pt x="1161748" y="4528"/>
                      </a:cubicBezTo>
                      <a:cubicBezTo>
                        <a:pt x="1354973" y="3030"/>
                        <a:pt x="1548318" y="51509"/>
                        <a:pt x="1718094" y="143613"/>
                      </a:cubicBezTo>
                      <a:cubicBezTo>
                        <a:pt x="1900885" y="242190"/>
                        <a:pt x="2056148" y="390743"/>
                        <a:pt x="2162656" y="568900"/>
                      </a:cubicBezTo>
                      <a:cubicBezTo>
                        <a:pt x="2268384" y="744839"/>
                        <a:pt x="2325835" y="949542"/>
                        <a:pt x="2326195" y="1154784"/>
                      </a:cubicBezTo>
                      <a:cubicBezTo>
                        <a:pt x="2328474" y="1354394"/>
                        <a:pt x="2277080" y="1554243"/>
                        <a:pt x="2179088" y="1728145"/>
                      </a:cubicBezTo>
                      <a:cubicBezTo>
                        <a:pt x="2095309" y="1877597"/>
                        <a:pt x="1977827" y="2007993"/>
                        <a:pt x="1837976" y="2107169"/>
                      </a:cubicBezTo>
                      <a:cubicBezTo>
                        <a:pt x="1694706" y="2209161"/>
                        <a:pt x="1527748" y="2277775"/>
                        <a:pt x="1354074" y="2305880"/>
                      </a:cubicBezTo>
                      <a:cubicBezTo>
                        <a:pt x="1305018" y="2314209"/>
                        <a:pt x="1255362" y="2317145"/>
                        <a:pt x="1206126" y="2323677"/>
                      </a:cubicBezTo>
                      <a:lnTo>
                        <a:pt x="1123427" y="2323677"/>
                      </a:lnTo>
                      <a:cubicBezTo>
                        <a:pt x="1074431" y="2316906"/>
                        <a:pt x="1024896" y="2314209"/>
                        <a:pt x="976140" y="2305820"/>
                      </a:cubicBezTo>
                      <a:cubicBezTo>
                        <a:pt x="766903" y="2272082"/>
                        <a:pt x="567921" y="2178959"/>
                        <a:pt x="407559" y="2040652"/>
                      </a:cubicBezTo>
                      <a:cubicBezTo>
                        <a:pt x="246779" y="1902766"/>
                        <a:pt x="124619" y="1720294"/>
                        <a:pt x="59911" y="1518588"/>
                      </a:cubicBezTo>
                      <a:cubicBezTo>
                        <a:pt x="27706" y="1421150"/>
                        <a:pt x="11095" y="1319218"/>
                        <a:pt x="4498" y="1216926"/>
                      </a:cubicBezTo>
                      <a:lnTo>
                        <a:pt x="4498" y="1121226"/>
                      </a:lnTo>
                      <a:cubicBezTo>
                        <a:pt x="9895" y="985796"/>
                        <a:pt x="37961" y="851085"/>
                        <a:pt x="89476" y="725603"/>
                      </a:cubicBezTo>
                      <a:cubicBezTo>
                        <a:pt x="172715" y="521020"/>
                        <a:pt x="316284" y="341725"/>
                        <a:pt x="497155" y="214924"/>
                      </a:cubicBezTo>
                      <a:moveTo>
                        <a:pt x="1050863" y="32693"/>
                      </a:moveTo>
                      <a:cubicBezTo>
                        <a:pt x="918808" y="46236"/>
                        <a:pt x="789092" y="83089"/>
                        <a:pt x="669810" y="141456"/>
                      </a:cubicBezTo>
                      <a:cubicBezTo>
                        <a:pt x="470948" y="237935"/>
                        <a:pt x="301652" y="393919"/>
                        <a:pt x="188907" y="583881"/>
                      </a:cubicBezTo>
                      <a:cubicBezTo>
                        <a:pt x="77962" y="769468"/>
                        <a:pt x="22609" y="987414"/>
                        <a:pt x="30825" y="1203383"/>
                      </a:cubicBezTo>
                      <a:cubicBezTo>
                        <a:pt x="37482" y="1403053"/>
                        <a:pt x="98532" y="1600505"/>
                        <a:pt x="205879" y="1769073"/>
                      </a:cubicBezTo>
                      <a:cubicBezTo>
                        <a:pt x="326359" y="1959634"/>
                        <a:pt x="504712" y="2113042"/>
                        <a:pt x="711490" y="2203228"/>
                      </a:cubicBezTo>
                      <a:cubicBezTo>
                        <a:pt x="896739" y="2284846"/>
                        <a:pt x="1104057" y="2314868"/>
                        <a:pt x="1304958" y="2290659"/>
                      </a:cubicBezTo>
                      <a:cubicBezTo>
                        <a:pt x="1498003" y="2268007"/>
                        <a:pt x="1684691" y="2194360"/>
                        <a:pt x="1841394" y="2079424"/>
                      </a:cubicBezTo>
                      <a:cubicBezTo>
                        <a:pt x="1972549" y="1983604"/>
                        <a:pt x="2082895" y="1859560"/>
                        <a:pt x="2162416" y="1718017"/>
                      </a:cubicBezTo>
                      <a:cubicBezTo>
                        <a:pt x="2258788" y="1547352"/>
                        <a:pt x="2309464" y="1351278"/>
                        <a:pt x="2307425" y="1155324"/>
                      </a:cubicBezTo>
                      <a:cubicBezTo>
                        <a:pt x="2307005" y="937377"/>
                        <a:pt x="2240857" y="720210"/>
                        <a:pt x="2120437" y="538578"/>
                      </a:cubicBezTo>
                      <a:cubicBezTo>
                        <a:pt x="2001815" y="358504"/>
                        <a:pt x="1831019" y="213366"/>
                        <a:pt x="1634016" y="125516"/>
                      </a:cubicBezTo>
                      <a:cubicBezTo>
                        <a:pt x="1452305" y="43959"/>
                        <a:pt x="1248945" y="12079"/>
                        <a:pt x="1050863" y="32693"/>
                      </a:cubicBezTo>
                      <a:close/>
                    </a:path>
                  </a:pathLst>
                </a:custGeom>
                <a:solidFill>
                  <a:srgbClr val="004694"/>
                </a:solidFill>
                <a:ln w="9525"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FD43262F-561D-42BF-87C9-57BFDB986AF8}"/>
                    </a:ext>
                  </a:extLst>
                </p:cNvPr>
                <p:cNvSpPr/>
                <p:nvPr/>
              </p:nvSpPr>
              <p:spPr>
                <a:xfrm>
                  <a:off x="150486" y="4423599"/>
                  <a:ext cx="2224905" cy="2223209"/>
                </a:xfrm>
                <a:custGeom>
                  <a:avLst/>
                  <a:gdLst>
                    <a:gd name="connsiteX0" fmla="*/ 1031454 w 2224905"/>
                    <a:gd name="connsiteY0" fmla="*/ 7634 h 2223209"/>
                    <a:gd name="connsiteX1" fmla="*/ 1611248 w 2224905"/>
                    <a:gd name="connsiteY1" fmla="*/ 120832 h 2223209"/>
                    <a:gd name="connsiteX2" fmla="*/ 2080038 w 2224905"/>
                    <a:gd name="connsiteY2" fmla="*/ 563137 h 2223209"/>
                    <a:gd name="connsiteX3" fmla="*/ 2225886 w 2224905"/>
                    <a:gd name="connsiteY3" fmla="*/ 1111209 h 2223209"/>
                    <a:gd name="connsiteX4" fmla="*/ 2072362 w 2224905"/>
                    <a:gd name="connsiteY4" fmla="*/ 1675341 h 2223209"/>
                    <a:gd name="connsiteX5" fmla="*/ 1655927 w 2224905"/>
                    <a:gd name="connsiteY5" fmla="*/ 2080852 h 2223209"/>
                    <a:gd name="connsiteX6" fmla="*/ 1117811 w 2224905"/>
                    <a:gd name="connsiteY6" fmla="*/ 2220537 h 2223209"/>
                    <a:gd name="connsiteX7" fmla="*/ 589231 w 2224905"/>
                    <a:gd name="connsiteY7" fmla="*/ 2088882 h 2223209"/>
                    <a:gd name="connsiteX8" fmla="*/ 119782 w 2224905"/>
                    <a:gd name="connsiteY8" fmla="*/ 1604810 h 2223209"/>
                    <a:gd name="connsiteX9" fmla="*/ 13155 w 2224905"/>
                    <a:gd name="connsiteY9" fmla="*/ 974041 h 2223209"/>
                    <a:gd name="connsiteX10" fmla="*/ 260713 w 2224905"/>
                    <a:gd name="connsiteY10" fmla="*/ 404576 h 2223209"/>
                    <a:gd name="connsiteX11" fmla="*/ 1031454 w 2224905"/>
                    <a:gd name="connsiteY11" fmla="*/ 7634 h 2223209"/>
                    <a:gd name="connsiteX12" fmla="*/ 1027196 w 2224905"/>
                    <a:gd name="connsiteY12" fmla="*/ 121731 h 2223209"/>
                    <a:gd name="connsiteX13" fmla="*/ 1026596 w 2224905"/>
                    <a:gd name="connsiteY13" fmla="*/ 177222 h 2223209"/>
                    <a:gd name="connsiteX14" fmla="*/ 1073793 w 2224905"/>
                    <a:gd name="connsiteY14" fmla="*/ 196817 h 2223209"/>
                    <a:gd name="connsiteX15" fmla="*/ 1073253 w 2224905"/>
                    <a:gd name="connsiteY15" fmla="*/ 221386 h 2223209"/>
                    <a:gd name="connsiteX16" fmla="*/ 1015742 w 2224905"/>
                    <a:gd name="connsiteY16" fmla="*/ 216352 h 2223209"/>
                    <a:gd name="connsiteX17" fmla="*/ 1017541 w 2224905"/>
                    <a:gd name="connsiteY17" fmla="*/ 241341 h 2223209"/>
                    <a:gd name="connsiteX18" fmla="*/ 1091364 w 2224905"/>
                    <a:gd name="connsiteY18" fmla="*/ 239843 h 2223209"/>
                    <a:gd name="connsiteX19" fmla="*/ 1101619 w 2224905"/>
                    <a:gd name="connsiteY19" fmla="*/ 185971 h 2223209"/>
                    <a:gd name="connsiteX20" fmla="*/ 1045487 w 2224905"/>
                    <a:gd name="connsiteY20" fmla="*/ 158046 h 2223209"/>
                    <a:gd name="connsiteX21" fmla="*/ 1069835 w 2224905"/>
                    <a:gd name="connsiteY21" fmla="*/ 132757 h 2223209"/>
                    <a:gd name="connsiteX22" fmla="*/ 1092744 w 2224905"/>
                    <a:gd name="connsiteY22" fmla="*/ 152652 h 2223209"/>
                    <a:gd name="connsiteX23" fmla="*/ 1095682 w 2224905"/>
                    <a:gd name="connsiteY23" fmla="*/ 116218 h 2223209"/>
                    <a:gd name="connsiteX24" fmla="*/ 1027196 w 2224905"/>
                    <a:gd name="connsiteY24" fmla="*/ 121731 h 2223209"/>
                    <a:gd name="connsiteX25" fmla="*/ 1169626 w 2224905"/>
                    <a:gd name="connsiteY25" fmla="*/ 120113 h 2223209"/>
                    <a:gd name="connsiteX26" fmla="*/ 1149176 w 2224905"/>
                    <a:gd name="connsiteY26" fmla="*/ 228038 h 2223209"/>
                    <a:gd name="connsiteX27" fmla="*/ 1231156 w 2224905"/>
                    <a:gd name="connsiteY27" fmla="*/ 246135 h 2223209"/>
                    <a:gd name="connsiteX28" fmla="*/ 1234634 w 2224905"/>
                    <a:gd name="connsiteY28" fmla="*/ 221686 h 2223209"/>
                    <a:gd name="connsiteX29" fmla="*/ 1172924 w 2224905"/>
                    <a:gd name="connsiteY29" fmla="*/ 210779 h 2223209"/>
                    <a:gd name="connsiteX30" fmla="*/ 1189836 w 2224905"/>
                    <a:gd name="connsiteY30" fmla="*/ 140008 h 2223209"/>
                    <a:gd name="connsiteX31" fmla="*/ 1231395 w 2224905"/>
                    <a:gd name="connsiteY31" fmla="*/ 162001 h 2223209"/>
                    <a:gd name="connsiteX32" fmla="*/ 1243869 w 2224905"/>
                    <a:gd name="connsiteY32" fmla="*/ 123349 h 2223209"/>
                    <a:gd name="connsiteX33" fmla="*/ 1169626 w 2224905"/>
                    <a:gd name="connsiteY33" fmla="*/ 120113 h 2223209"/>
                    <a:gd name="connsiteX34" fmla="*/ 854481 w 2224905"/>
                    <a:gd name="connsiteY34" fmla="*/ 143184 h 2223209"/>
                    <a:gd name="connsiteX35" fmla="*/ 885246 w 2224905"/>
                    <a:gd name="connsiteY35" fmla="*/ 274360 h 2223209"/>
                    <a:gd name="connsiteX36" fmla="*/ 913492 w 2224905"/>
                    <a:gd name="connsiteY36" fmla="*/ 268247 h 2223209"/>
                    <a:gd name="connsiteX37" fmla="*/ 899519 w 2224905"/>
                    <a:gd name="connsiteY37" fmla="*/ 208982 h 2223209"/>
                    <a:gd name="connsiteX38" fmla="*/ 942098 w 2224905"/>
                    <a:gd name="connsiteY38" fmla="*/ 198974 h 2223209"/>
                    <a:gd name="connsiteX39" fmla="*/ 940119 w 2224905"/>
                    <a:gd name="connsiteY39" fmla="*/ 184652 h 2223209"/>
                    <a:gd name="connsiteX40" fmla="*/ 896400 w 2224905"/>
                    <a:gd name="connsiteY40" fmla="*/ 194540 h 2223209"/>
                    <a:gd name="connsiteX41" fmla="*/ 887825 w 2224905"/>
                    <a:gd name="connsiteY41" fmla="*/ 158645 h 2223209"/>
                    <a:gd name="connsiteX42" fmla="*/ 929084 w 2224905"/>
                    <a:gd name="connsiteY42" fmla="*/ 148997 h 2223209"/>
                    <a:gd name="connsiteX43" fmla="*/ 924227 w 2224905"/>
                    <a:gd name="connsiteY43" fmla="*/ 127064 h 2223209"/>
                    <a:gd name="connsiteX44" fmla="*/ 854481 w 2224905"/>
                    <a:gd name="connsiteY44" fmla="*/ 143184 h 2223209"/>
                    <a:gd name="connsiteX45" fmla="*/ 1265699 w 2224905"/>
                    <a:gd name="connsiteY45" fmla="*/ 257461 h 2223209"/>
                    <a:gd name="connsiteX46" fmla="*/ 1294424 w 2224905"/>
                    <a:gd name="connsiteY46" fmla="*/ 263154 h 2223209"/>
                    <a:gd name="connsiteX47" fmla="*/ 1319672 w 2224905"/>
                    <a:gd name="connsiteY47" fmla="*/ 129761 h 2223209"/>
                    <a:gd name="connsiteX48" fmla="*/ 1290946 w 2224905"/>
                    <a:gd name="connsiteY48" fmla="*/ 125746 h 2223209"/>
                    <a:gd name="connsiteX49" fmla="*/ 1265699 w 2224905"/>
                    <a:gd name="connsiteY49" fmla="*/ 257461 h 2223209"/>
                    <a:gd name="connsiteX50" fmla="*/ 1370647 w 2224905"/>
                    <a:gd name="connsiteY50" fmla="*/ 142285 h 2223209"/>
                    <a:gd name="connsiteX51" fmla="*/ 1332086 w 2224905"/>
                    <a:gd name="connsiteY51" fmla="*/ 271124 h 2223209"/>
                    <a:gd name="connsiteX52" fmla="*/ 1408608 w 2224905"/>
                    <a:gd name="connsiteY52" fmla="*/ 294374 h 2223209"/>
                    <a:gd name="connsiteX53" fmla="*/ 1414905 w 2224905"/>
                    <a:gd name="connsiteY53" fmla="*/ 272262 h 2223209"/>
                    <a:gd name="connsiteX54" fmla="*/ 1366929 w 2224905"/>
                    <a:gd name="connsiteY54" fmla="*/ 258659 h 2223209"/>
                    <a:gd name="connsiteX55" fmla="*/ 1378383 w 2224905"/>
                    <a:gd name="connsiteY55" fmla="*/ 220667 h 2223209"/>
                    <a:gd name="connsiteX56" fmla="*/ 1426659 w 2224905"/>
                    <a:gd name="connsiteY56" fmla="*/ 235169 h 2223209"/>
                    <a:gd name="connsiteX57" fmla="*/ 1428998 w 2224905"/>
                    <a:gd name="connsiteY57" fmla="*/ 221626 h 2223209"/>
                    <a:gd name="connsiteX58" fmla="*/ 1382161 w 2224905"/>
                    <a:gd name="connsiteY58" fmla="*/ 208083 h 2223209"/>
                    <a:gd name="connsiteX59" fmla="*/ 1392356 w 2224905"/>
                    <a:gd name="connsiteY59" fmla="*/ 172068 h 2223209"/>
                    <a:gd name="connsiteX60" fmla="*/ 1438593 w 2224905"/>
                    <a:gd name="connsiteY60" fmla="*/ 185971 h 2223209"/>
                    <a:gd name="connsiteX61" fmla="*/ 1444950 w 2224905"/>
                    <a:gd name="connsiteY61" fmla="*/ 164218 h 2223209"/>
                    <a:gd name="connsiteX62" fmla="*/ 1370647 w 2224905"/>
                    <a:gd name="connsiteY62" fmla="*/ 142285 h 2223209"/>
                    <a:gd name="connsiteX63" fmla="*/ 760567 w 2224905"/>
                    <a:gd name="connsiteY63" fmla="*/ 173266 h 2223209"/>
                    <a:gd name="connsiteX64" fmla="*/ 713250 w 2224905"/>
                    <a:gd name="connsiteY64" fmla="*/ 224922 h 2223209"/>
                    <a:gd name="connsiteX65" fmla="*/ 744735 w 2224905"/>
                    <a:gd name="connsiteY65" fmla="*/ 298030 h 2223209"/>
                    <a:gd name="connsiteX66" fmla="*/ 838709 w 2224905"/>
                    <a:gd name="connsiteY66" fmla="*/ 263753 h 2223209"/>
                    <a:gd name="connsiteX67" fmla="*/ 819758 w 2224905"/>
                    <a:gd name="connsiteY67" fmla="*/ 192862 h 2223209"/>
                    <a:gd name="connsiteX68" fmla="*/ 760567 w 2224905"/>
                    <a:gd name="connsiteY68" fmla="*/ 173266 h 2223209"/>
                    <a:gd name="connsiteX69" fmla="*/ 1491667 w 2224905"/>
                    <a:gd name="connsiteY69" fmla="*/ 180038 h 2223209"/>
                    <a:gd name="connsiteX70" fmla="*/ 1434456 w 2224905"/>
                    <a:gd name="connsiteY70" fmla="*/ 303064 h 2223209"/>
                    <a:gd name="connsiteX71" fmla="*/ 1459583 w 2224905"/>
                    <a:gd name="connsiteY71" fmla="*/ 315168 h 2223209"/>
                    <a:gd name="connsiteX72" fmla="*/ 1493167 w 2224905"/>
                    <a:gd name="connsiteY72" fmla="*/ 242899 h 2223209"/>
                    <a:gd name="connsiteX73" fmla="*/ 1516975 w 2224905"/>
                    <a:gd name="connsiteY73" fmla="*/ 341056 h 2223209"/>
                    <a:gd name="connsiteX74" fmla="*/ 1529149 w 2224905"/>
                    <a:gd name="connsiteY74" fmla="*/ 344951 h 2223209"/>
                    <a:gd name="connsiteX75" fmla="*/ 1584622 w 2224905"/>
                    <a:gd name="connsiteY75" fmla="*/ 223843 h 2223209"/>
                    <a:gd name="connsiteX76" fmla="*/ 1558834 w 2224905"/>
                    <a:gd name="connsiteY76" fmla="*/ 212697 h 2223209"/>
                    <a:gd name="connsiteX77" fmla="*/ 1526510 w 2224905"/>
                    <a:gd name="connsiteY77" fmla="*/ 283468 h 2223209"/>
                    <a:gd name="connsiteX78" fmla="*/ 1504441 w 2224905"/>
                    <a:gd name="connsiteY78" fmla="*/ 194060 h 2223209"/>
                    <a:gd name="connsiteX79" fmla="*/ 1491667 w 2224905"/>
                    <a:gd name="connsiteY79" fmla="*/ 180038 h 2223209"/>
                    <a:gd name="connsiteX80" fmla="*/ 594569 w 2224905"/>
                    <a:gd name="connsiteY80" fmla="*/ 251588 h 2223209"/>
                    <a:gd name="connsiteX81" fmla="*/ 594629 w 2224905"/>
                    <a:gd name="connsiteY81" fmla="*/ 315288 h 2223209"/>
                    <a:gd name="connsiteX82" fmla="*/ 533939 w 2224905"/>
                    <a:gd name="connsiteY82" fmla="*/ 291079 h 2223209"/>
                    <a:gd name="connsiteX83" fmla="*/ 519126 w 2224905"/>
                    <a:gd name="connsiteY83" fmla="*/ 314569 h 2223209"/>
                    <a:gd name="connsiteX84" fmla="*/ 594209 w 2224905"/>
                    <a:gd name="connsiteY84" fmla="*/ 346449 h 2223209"/>
                    <a:gd name="connsiteX85" fmla="*/ 627313 w 2224905"/>
                    <a:gd name="connsiteY85" fmla="*/ 393730 h 2223209"/>
                    <a:gd name="connsiteX86" fmla="*/ 651241 w 2224905"/>
                    <a:gd name="connsiteY86" fmla="*/ 378209 h 2223209"/>
                    <a:gd name="connsiteX87" fmla="*/ 621616 w 2224905"/>
                    <a:gd name="connsiteY87" fmla="*/ 330869 h 2223209"/>
                    <a:gd name="connsiteX88" fmla="*/ 622455 w 2224905"/>
                    <a:gd name="connsiteY88" fmla="*/ 246914 h 2223209"/>
                    <a:gd name="connsiteX89" fmla="*/ 594569 w 2224905"/>
                    <a:gd name="connsiteY89" fmla="*/ 251588 h 2223209"/>
                    <a:gd name="connsiteX90" fmla="*/ 1575206 w 2224905"/>
                    <a:gd name="connsiteY90" fmla="*/ 356816 h 2223209"/>
                    <a:gd name="connsiteX91" fmla="*/ 1638835 w 2224905"/>
                    <a:gd name="connsiteY91" fmla="*/ 410748 h 2223209"/>
                    <a:gd name="connsiteX92" fmla="*/ 1652448 w 2224905"/>
                    <a:gd name="connsiteY92" fmla="*/ 391033 h 2223209"/>
                    <a:gd name="connsiteX93" fmla="*/ 1604712 w 2224905"/>
                    <a:gd name="connsiteY93" fmla="*/ 356816 h 2223209"/>
                    <a:gd name="connsiteX94" fmla="*/ 1657066 w 2224905"/>
                    <a:gd name="connsiteY94" fmla="*/ 298449 h 2223209"/>
                    <a:gd name="connsiteX95" fmla="*/ 1686571 w 2224905"/>
                    <a:gd name="connsiteY95" fmla="*/ 320322 h 2223209"/>
                    <a:gd name="connsiteX96" fmla="*/ 1679195 w 2224905"/>
                    <a:gd name="connsiteY96" fmla="*/ 340037 h 2223209"/>
                    <a:gd name="connsiteX97" fmla="*/ 1708821 w 2224905"/>
                    <a:gd name="connsiteY97" fmla="*/ 309655 h 2223209"/>
                    <a:gd name="connsiteX98" fmla="*/ 1645792 w 2224905"/>
                    <a:gd name="connsiteY98" fmla="*/ 270524 h 2223209"/>
                    <a:gd name="connsiteX99" fmla="*/ 1575206 w 2224905"/>
                    <a:gd name="connsiteY99" fmla="*/ 356816 h 2223209"/>
                    <a:gd name="connsiteX100" fmla="*/ 421374 w 2224905"/>
                    <a:gd name="connsiteY100" fmla="*/ 385280 h 2223209"/>
                    <a:gd name="connsiteX101" fmla="*/ 436007 w 2224905"/>
                    <a:gd name="connsiteY101" fmla="*/ 402359 h 2223209"/>
                    <a:gd name="connsiteX102" fmla="*/ 460415 w 2224905"/>
                    <a:gd name="connsiteY102" fmla="*/ 381385 h 2223209"/>
                    <a:gd name="connsiteX103" fmla="*/ 534898 w 2224905"/>
                    <a:gd name="connsiteY103" fmla="*/ 466538 h 2223209"/>
                    <a:gd name="connsiteX104" fmla="*/ 555588 w 2224905"/>
                    <a:gd name="connsiteY104" fmla="*/ 446404 h 2223209"/>
                    <a:gd name="connsiteX105" fmla="*/ 482424 w 2224905"/>
                    <a:gd name="connsiteY105" fmla="*/ 362269 h 2223209"/>
                    <a:gd name="connsiteX106" fmla="*/ 506412 w 2224905"/>
                    <a:gd name="connsiteY106" fmla="*/ 341835 h 2223209"/>
                    <a:gd name="connsiteX107" fmla="*/ 492259 w 2224905"/>
                    <a:gd name="connsiteY107" fmla="*/ 324277 h 2223209"/>
                    <a:gd name="connsiteX108" fmla="*/ 421374 w 2224905"/>
                    <a:gd name="connsiteY108" fmla="*/ 385280 h 2223209"/>
                    <a:gd name="connsiteX109" fmla="*/ 1660005 w 2224905"/>
                    <a:gd name="connsiteY109" fmla="*/ 434539 h 2223209"/>
                    <a:gd name="connsiteX110" fmla="*/ 1720215 w 2224905"/>
                    <a:gd name="connsiteY110" fmla="*/ 487093 h 2223209"/>
                    <a:gd name="connsiteX111" fmla="*/ 1735208 w 2224905"/>
                    <a:gd name="connsiteY111" fmla="*/ 470194 h 2223209"/>
                    <a:gd name="connsiteX112" fmla="*/ 1696766 w 2224905"/>
                    <a:gd name="connsiteY112" fmla="*/ 435797 h 2223209"/>
                    <a:gd name="connsiteX113" fmla="*/ 1722314 w 2224905"/>
                    <a:gd name="connsiteY113" fmla="*/ 407512 h 2223209"/>
                    <a:gd name="connsiteX114" fmla="*/ 1757277 w 2224905"/>
                    <a:gd name="connsiteY114" fmla="*/ 437894 h 2223209"/>
                    <a:gd name="connsiteX115" fmla="*/ 1763034 w 2224905"/>
                    <a:gd name="connsiteY115" fmla="*/ 424591 h 2223209"/>
                    <a:gd name="connsiteX116" fmla="*/ 1731489 w 2224905"/>
                    <a:gd name="connsiteY116" fmla="*/ 396906 h 2223209"/>
                    <a:gd name="connsiteX117" fmla="*/ 1755658 w 2224905"/>
                    <a:gd name="connsiteY117" fmla="*/ 368981 h 2223209"/>
                    <a:gd name="connsiteX118" fmla="*/ 1792299 w 2224905"/>
                    <a:gd name="connsiteY118" fmla="*/ 400441 h 2223209"/>
                    <a:gd name="connsiteX119" fmla="*/ 1807172 w 2224905"/>
                    <a:gd name="connsiteY119" fmla="*/ 383842 h 2223209"/>
                    <a:gd name="connsiteX120" fmla="*/ 1748881 w 2224905"/>
                    <a:gd name="connsiteY120" fmla="*/ 332966 h 2223209"/>
                    <a:gd name="connsiteX121" fmla="*/ 1660005 w 2224905"/>
                    <a:gd name="connsiteY121" fmla="*/ 434539 h 2223209"/>
                    <a:gd name="connsiteX122" fmla="*/ 1025157 w 2224905"/>
                    <a:gd name="connsiteY122" fmla="*/ 354719 h 2223209"/>
                    <a:gd name="connsiteX123" fmla="*/ 489441 w 2224905"/>
                    <a:gd name="connsiteY123" fmla="*/ 674238 h 2223209"/>
                    <a:gd name="connsiteX124" fmla="*/ 353487 w 2224905"/>
                    <a:gd name="connsiteY124" fmla="*/ 1183598 h 2223209"/>
                    <a:gd name="connsiteX125" fmla="*/ 572500 w 2224905"/>
                    <a:gd name="connsiteY125" fmla="*/ 1649753 h 2223209"/>
                    <a:gd name="connsiteX126" fmla="*/ 1015442 w 2224905"/>
                    <a:gd name="connsiteY126" fmla="*/ 1869437 h 2223209"/>
                    <a:gd name="connsiteX127" fmla="*/ 1479493 w 2224905"/>
                    <a:gd name="connsiteY127" fmla="*/ 1783565 h 2223209"/>
                    <a:gd name="connsiteX128" fmla="*/ 1836078 w 2224905"/>
                    <a:gd name="connsiteY128" fmla="*/ 1368227 h 2223209"/>
                    <a:gd name="connsiteX129" fmla="*/ 1839796 w 2224905"/>
                    <a:gd name="connsiteY129" fmla="*/ 868034 h 2223209"/>
                    <a:gd name="connsiteX130" fmla="*/ 1500063 w 2224905"/>
                    <a:gd name="connsiteY130" fmla="*/ 453355 h 2223209"/>
                    <a:gd name="connsiteX131" fmla="*/ 1025157 w 2224905"/>
                    <a:gd name="connsiteY131" fmla="*/ 354719 h 2223209"/>
                    <a:gd name="connsiteX132" fmla="*/ 373098 w 2224905"/>
                    <a:gd name="connsiteY132" fmla="*/ 435318 h 2223209"/>
                    <a:gd name="connsiteX133" fmla="*/ 470910 w 2224905"/>
                    <a:gd name="connsiteY133" fmla="*/ 528441 h 2223209"/>
                    <a:gd name="connsiteX134" fmla="*/ 490880 w 2224905"/>
                    <a:gd name="connsiteY134" fmla="*/ 508366 h 2223209"/>
                    <a:gd name="connsiteX135" fmla="*/ 392888 w 2224905"/>
                    <a:gd name="connsiteY135" fmla="*/ 415003 h 2223209"/>
                    <a:gd name="connsiteX136" fmla="*/ 373098 w 2224905"/>
                    <a:gd name="connsiteY136" fmla="*/ 435318 h 2223209"/>
                    <a:gd name="connsiteX137" fmla="*/ 1860966 w 2224905"/>
                    <a:gd name="connsiteY137" fmla="*/ 480860 h 2223209"/>
                    <a:gd name="connsiteX138" fmla="*/ 1839976 w 2224905"/>
                    <a:gd name="connsiteY138" fmla="*/ 510164 h 2223209"/>
                    <a:gd name="connsiteX139" fmla="*/ 1782884 w 2224905"/>
                    <a:gd name="connsiteY139" fmla="*/ 524306 h 2223209"/>
                    <a:gd name="connsiteX140" fmla="*/ 1832180 w 2224905"/>
                    <a:gd name="connsiteY140" fmla="*/ 596335 h 2223209"/>
                    <a:gd name="connsiteX141" fmla="*/ 1832120 w 2224905"/>
                    <a:gd name="connsiteY141" fmla="*/ 619107 h 2223209"/>
                    <a:gd name="connsiteX142" fmla="*/ 1853169 w 2224905"/>
                    <a:gd name="connsiteY142" fmla="*/ 645114 h 2223209"/>
                    <a:gd name="connsiteX143" fmla="*/ 1854069 w 2224905"/>
                    <a:gd name="connsiteY143" fmla="*/ 598193 h 2223209"/>
                    <a:gd name="connsiteX144" fmla="*/ 1898567 w 2224905"/>
                    <a:gd name="connsiteY144" fmla="*/ 587646 h 2223209"/>
                    <a:gd name="connsiteX145" fmla="*/ 1885673 w 2224905"/>
                    <a:gd name="connsiteY145" fmla="*/ 569190 h 2223209"/>
                    <a:gd name="connsiteX146" fmla="*/ 1855448 w 2224905"/>
                    <a:gd name="connsiteY146" fmla="*/ 575542 h 2223209"/>
                    <a:gd name="connsiteX147" fmla="*/ 1858687 w 2224905"/>
                    <a:gd name="connsiteY147" fmla="*/ 538208 h 2223209"/>
                    <a:gd name="connsiteX148" fmla="*/ 1908822 w 2224905"/>
                    <a:gd name="connsiteY148" fmla="*/ 534853 h 2223209"/>
                    <a:gd name="connsiteX149" fmla="*/ 1860966 w 2224905"/>
                    <a:gd name="connsiteY149" fmla="*/ 480860 h 2223209"/>
                    <a:gd name="connsiteX150" fmla="*/ 303712 w 2224905"/>
                    <a:gd name="connsiteY150" fmla="*/ 529639 h 2223209"/>
                    <a:gd name="connsiteX151" fmla="*/ 337895 w 2224905"/>
                    <a:gd name="connsiteY151" fmla="*/ 571946 h 2223209"/>
                    <a:gd name="connsiteX152" fmla="*/ 392528 w 2224905"/>
                    <a:gd name="connsiteY152" fmla="*/ 547497 h 2223209"/>
                    <a:gd name="connsiteX153" fmla="*/ 409200 w 2224905"/>
                    <a:gd name="connsiteY153" fmla="*/ 565834 h 2223209"/>
                    <a:gd name="connsiteX154" fmla="*/ 368360 w 2224905"/>
                    <a:gd name="connsiteY154" fmla="*/ 604485 h 2223209"/>
                    <a:gd name="connsiteX155" fmla="*/ 387791 w 2224905"/>
                    <a:gd name="connsiteY155" fmla="*/ 619646 h 2223209"/>
                    <a:gd name="connsiteX156" fmla="*/ 434867 w 2224905"/>
                    <a:gd name="connsiteY156" fmla="*/ 566313 h 2223209"/>
                    <a:gd name="connsiteX157" fmla="*/ 398046 w 2224905"/>
                    <a:gd name="connsiteY157" fmla="*/ 519991 h 2223209"/>
                    <a:gd name="connsiteX158" fmla="*/ 354327 w 2224905"/>
                    <a:gd name="connsiteY158" fmla="*/ 539826 h 2223209"/>
                    <a:gd name="connsiteX159" fmla="*/ 329739 w 2224905"/>
                    <a:gd name="connsiteY159" fmla="*/ 537369 h 2223209"/>
                    <a:gd name="connsiteX160" fmla="*/ 350849 w 2224905"/>
                    <a:gd name="connsiteY160" fmla="*/ 500875 h 2223209"/>
                    <a:gd name="connsiteX161" fmla="*/ 369859 w 2224905"/>
                    <a:gd name="connsiteY161" fmla="*/ 507407 h 2223209"/>
                    <a:gd name="connsiteX162" fmla="*/ 344432 w 2224905"/>
                    <a:gd name="connsiteY162" fmla="*/ 479123 h 2223209"/>
                    <a:gd name="connsiteX163" fmla="*/ 303712 w 2224905"/>
                    <a:gd name="connsiteY163" fmla="*/ 529639 h 2223209"/>
                    <a:gd name="connsiteX164" fmla="*/ 255915 w 2224905"/>
                    <a:gd name="connsiteY164" fmla="*/ 602688 h 2223209"/>
                    <a:gd name="connsiteX165" fmla="*/ 215315 w 2224905"/>
                    <a:gd name="connsiteY165" fmla="*/ 663092 h 2223209"/>
                    <a:gd name="connsiteX166" fmla="*/ 333097 w 2224905"/>
                    <a:gd name="connsiteY166" fmla="*/ 728829 h 2223209"/>
                    <a:gd name="connsiteX167" fmla="*/ 347311 w 2224905"/>
                    <a:gd name="connsiteY167" fmla="*/ 703601 h 2223209"/>
                    <a:gd name="connsiteX168" fmla="*/ 295916 w 2224905"/>
                    <a:gd name="connsiteY168" fmla="*/ 674717 h 2223209"/>
                    <a:gd name="connsiteX169" fmla="*/ 304612 w 2224905"/>
                    <a:gd name="connsiteY169" fmla="*/ 664949 h 2223209"/>
                    <a:gd name="connsiteX170" fmla="*/ 368720 w 2224905"/>
                    <a:gd name="connsiteY170" fmla="*/ 661773 h 2223209"/>
                    <a:gd name="connsiteX171" fmla="*/ 386411 w 2224905"/>
                    <a:gd name="connsiteY171" fmla="*/ 633729 h 2223209"/>
                    <a:gd name="connsiteX172" fmla="*/ 312288 w 2224905"/>
                    <a:gd name="connsiteY172" fmla="*/ 637204 h 2223209"/>
                    <a:gd name="connsiteX173" fmla="*/ 255915 w 2224905"/>
                    <a:gd name="connsiteY173" fmla="*/ 602688 h 2223209"/>
                    <a:gd name="connsiteX174" fmla="*/ 1979887 w 2224905"/>
                    <a:gd name="connsiteY174" fmla="*/ 644155 h 2223209"/>
                    <a:gd name="connsiteX175" fmla="*/ 1993620 w 2224905"/>
                    <a:gd name="connsiteY175" fmla="*/ 672859 h 2223209"/>
                    <a:gd name="connsiteX176" fmla="*/ 1892510 w 2224905"/>
                    <a:gd name="connsiteY176" fmla="*/ 721818 h 2223209"/>
                    <a:gd name="connsiteX177" fmla="*/ 1904804 w 2224905"/>
                    <a:gd name="connsiteY177" fmla="*/ 747945 h 2223209"/>
                    <a:gd name="connsiteX178" fmla="*/ 2006634 w 2224905"/>
                    <a:gd name="connsiteY178" fmla="*/ 698987 h 2223209"/>
                    <a:gd name="connsiteX179" fmla="*/ 2020067 w 2224905"/>
                    <a:gd name="connsiteY179" fmla="*/ 727511 h 2223209"/>
                    <a:gd name="connsiteX180" fmla="*/ 2040757 w 2224905"/>
                    <a:gd name="connsiteY180" fmla="*/ 718222 h 2223209"/>
                    <a:gd name="connsiteX181" fmla="*/ 1999977 w 2224905"/>
                    <a:gd name="connsiteY181" fmla="*/ 634088 h 2223209"/>
                    <a:gd name="connsiteX182" fmla="*/ 1979887 w 2224905"/>
                    <a:gd name="connsiteY182" fmla="*/ 644155 h 2223209"/>
                    <a:gd name="connsiteX183" fmla="*/ 194806 w 2224905"/>
                    <a:gd name="connsiteY183" fmla="*/ 707076 h 2223209"/>
                    <a:gd name="connsiteX184" fmla="*/ 166499 w 2224905"/>
                    <a:gd name="connsiteY184" fmla="*/ 778746 h 2223209"/>
                    <a:gd name="connsiteX185" fmla="*/ 292318 w 2224905"/>
                    <a:gd name="connsiteY185" fmla="*/ 828125 h 2223209"/>
                    <a:gd name="connsiteX186" fmla="*/ 321343 w 2224905"/>
                    <a:gd name="connsiteY186" fmla="*/ 752799 h 2223209"/>
                    <a:gd name="connsiteX187" fmla="*/ 299994 w 2224905"/>
                    <a:gd name="connsiteY187" fmla="*/ 746028 h 2223209"/>
                    <a:gd name="connsiteX188" fmla="*/ 282003 w 2224905"/>
                    <a:gd name="connsiteY188" fmla="*/ 792829 h 2223209"/>
                    <a:gd name="connsiteX189" fmla="*/ 245661 w 2224905"/>
                    <a:gd name="connsiteY189" fmla="*/ 778027 h 2223209"/>
                    <a:gd name="connsiteX190" fmla="*/ 264311 w 2224905"/>
                    <a:gd name="connsiteY190" fmla="*/ 731346 h 2223209"/>
                    <a:gd name="connsiteX191" fmla="*/ 250638 w 2224905"/>
                    <a:gd name="connsiteY191" fmla="*/ 727571 h 2223209"/>
                    <a:gd name="connsiteX192" fmla="*/ 232827 w 2224905"/>
                    <a:gd name="connsiteY192" fmla="*/ 773593 h 2223209"/>
                    <a:gd name="connsiteX193" fmla="*/ 198164 w 2224905"/>
                    <a:gd name="connsiteY193" fmla="*/ 759451 h 2223209"/>
                    <a:gd name="connsiteX194" fmla="*/ 215615 w 2224905"/>
                    <a:gd name="connsiteY194" fmla="*/ 715046 h 2223209"/>
                    <a:gd name="connsiteX195" fmla="*/ 194806 w 2224905"/>
                    <a:gd name="connsiteY195" fmla="*/ 707076 h 2223209"/>
                    <a:gd name="connsiteX196" fmla="*/ 1927593 w 2224905"/>
                    <a:gd name="connsiteY196" fmla="*/ 798522 h 2223209"/>
                    <a:gd name="connsiteX197" fmla="*/ 1953080 w 2224905"/>
                    <a:gd name="connsiteY197" fmla="*/ 874207 h 2223209"/>
                    <a:gd name="connsiteX198" fmla="*/ 1974610 w 2224905"/>
                    <a:gd name="connsiteY198" fmla="*/ 866896 h 2223209"/>
                    <a:gd name="connsiteX199" fmla="*/ 1958238 w 2224905"/>
                    <a:gd name="connsiteY199" fmla="*/ 818776 h 2223209"/>
                    <a:gd name="connsiteX200" fmla="*/ 1994880 w 2224905"/>
                    <a:gd name="connsiteY200" fmla="*/ 806432 h 2223209"/>
                    <a:gd name="connsiteX201" fmla="*/ 2011132 w 2224905"/>
                    <a:gd name="connsiteY201" fmla="*/ 854192 h 2223209"/>
                    <a:gd name="connsiteX202" fmla="*/ 2024265 w 2224905"/>
                    <a:gd name="connsiteY202" fmla="*/ 847900 h 2223209"/>
                    <a:gd name="connsiteX203" fmla="*/ 2008433 w 2224905"/>
                    <a:gd name="connsiteY203" fmla="*/ 801278 h 2223209"/>
                    <a:gd name="connsiteX204" fmla="*/ 2043336 w 2224905"/>
                    <a:gd name="connsiteY204" fmla="*/ 790072 h 2223209"/>
                    <a:gd name="connsiteX205" fmla="*/ 2058688 w 2224905"/>
                    <a:gd name="connsiteY205" fmla="*/ 835136 h 2223209"/>
                    <a:gd name="connsiteX206" fmla="*/ 2080278 w 2224905"/>
                    <a:gd name="connsiteY206" fmla="*/ 828184 h 2223209"/>
                    <a:gd name="connsiteX207" fmla="*/ 2055390 w 2224905"/>
                    <a:gd name="connsiteY207" fmla="*/ 754956 h 2223209"/>
                    <a:gd name="connsiteX208" fmla="*/ 1927593 w 2224905"/>
                    <a:gd name="connsiteY208" fmla="*/ 798522 h 2223209"/>
                    <a:gd name="connsiteX209" fmla="*/ 161942 w 2224905"/>
                    <a:gd name="connsiteY209" fmla="*/ 817518 h 2223209"/>
                    <a:gd name="connsiteX210" fmla="*/ 145510 w 2224905"/>
                    <a:gd name="connsiteY210" fmla="*/ 839450 h 2223209"/>
                    <a:gd name="connsiteX211" fmla="*/ 219873 w 2224905"/>
                    <a:gd name="connsiteY211" fmla="*/ 893562 h 2223209"/>
                    <a:gd name="connsiteX212" fmla="*/ 128298 w 2224905"/>
                    <a:gd name="connsiteY212" fmla="*/ 908604 h 2223209"/>
                    <a:gd name="connsiteX213" fmla="*/ 133216 w 2224905"/>
                    <a:gd name="connsiteY213" fmla="*/ 936768 h 2223209"/>
                    <a:gd name="connsiteX214" fmla="*/ 271988 w 2224905"/>
                    <a:gd name="connsiteY214" fmla="*/ 911660 h 2223209"/>
                    <a:gd name="connsiteX215" fmla="*/ 269589 w 2224905"/>
                    <a:gd name="connsiteY215" fmla="*/ 899195 h 2223209"/>
                    <a:gd name="connsiteX216" fmla="*/ 161942 w 2224905"/>
                    <a:gd name="connsiteY216" fmla="*/ 817518 h 2223209"/>
                    <a:gd name="connsiteX217" fmla="*/ 1980547 w 2224905"/>
                    <a:gd name="connsiteY217" fmla="*/ 906206 h 2223209"/>
                    <a:gd name="connsiteX218" fmla="*/ 1985104 w 2224905"/>
                    <a:gd name="connsiteY218" fmla="*/ 993217 h 2223209"/>
                    <a:gd name="connsiteX219" fmla="*/ 2006994 w 2224905"/>
                    <a:gd name="connsiteY219" fmla="*/ 988543 h 2223209"/>
                    <a:gd name="connsiteX220" fmla="*/ 1996499 w 2224905"/>
                    <a:gd name="connsiteY220" fmla="*/ 934131 h 2223209"/>
                    <a:gd name="connsiteX221" fmla="*/ 2053231 w 2224905"/>
                    <a:gd name="connsiteY221" fmla="*/ 911899 h 2223209"/>
                    <a:gd name="connsiteX222" fmla="*/ 2081897 w 2224905"/>
                    <a:gd name="connsiteY222" fmla="*/ 961158 h 2223209"/>
                    <a:gd name="connsiteX223" fmla="*/ 2063906 w 2224905"/>
                    <a:gd name="connsiteY223" fmla="*/ 974041 h 2223209"/>
                    <a:gd name="connsiteX224" fmla="*/ 2105525 w 2224905"/>
                    <a:gd name="connsiteY224" fmla="*/ 971345 h 2223209"/>
                    <a:gd name="connsiteX225" fmla="*/ 2090053 w 2224905"/>
                    <a:gd name="connsiteY225" fmla="*/ 900813 h 2223209"/>
                    <a:gd name="connsiteX226" fmla="*/ 1980547 w 2224905"/>
                    <a:gd name="connsiteY226" fmla="*/ 906206 h 2223209"/>
                    <a:gd name="connsiteX227" fmla="*/ 119483 w 2224905"/>
                    <a:gd name="connsiteY227" fmla="*/ 974521 h 2223209"/>
                    <a:gd name="connsiteX228" fmla="*/ 115764 w 2224905"/>
                    <a:gd name="connsiteY228" fmla="*/ 1003405 h 2223209"/>
                    <a:gd name="connsiteX229" fmla="*/ 250218 w 2224905"/>
                    <a:gd name="connsiteY229" fmla="*/ 1019824 h 2223209"/>
                    <a:gd name="connsiteX230" fmla="*/ 253577 w 2224905"/>
                    <a:gd name="connsiteY230" fmla="*/ 991180 h 2223209"/>
                    <a:gd name="connsiteX231" fmla="*/ 119483 w 2224905"/>
                    <a:gd name="connsiteY231" fmla="*/ 974521 h 2223209"/>
                    <a:gd name="connsiteX232" fmla="*/ 1982106 w 2224905"/>
                    <a:gd name="connsiteY232" fmla="*/ 1023839 h 2223209"/>
                    <a:gd name="connsiteX233" fmla="*/ 1983485 w 2224905"/>
                    <a:gd name="connsiteY233" fmla="*/ 1052783 h 2223209"/>
                    <a:gd name="connsiteX234" fmla="*/ 2040517 w 2224905"/>
                    <a:gd name="connsiteY234" fmla="*/ 1050446 h 2223209"/>
                    <a:gd name="connsiteX235" fmla="*/ 2042196 w 2224905"/>
                    <a:gd name="connsiteY235" fmla="*/ 1088378 h 2223209"/>
                    <a:gd name="connsiteX236" fmla="*/ 1985225 w 2224905"/>
                    <a:gd name="connsiteY236" fmla="*/ 1091075 h 2223209"/>
                    <a:gd name="connsiteX237" fmla="*/ 1986664 w 2224905"/>
                    <a:gd name="connsiteY237" fmla="*/ 1120198 h 2223209"/>
                    <a:gd name="connsiteX238" fmla="*/ 2121717 w 2224905"/>
                    <a:gd name="connsiteY238" fmla="*/ 1114205 h 2223209"/>
                    <a:gd name="connsiteX239" fmla="*/ 2120578 w 2224905"/>
                    <a:gd name="connsiteY239" fmla="*/ 1084962 h 2223209"/>
                    <a:gd name="connsiteX240" fmla="*/ 2064026 w 2224905"/>
                    <a:gd name="connsiteY240" fmla="*/ 1087599 h 2223209"/>
                    <a:gd name="connsiteX241" fmla="*/ 2062227 w 2224905"/>
                    <a:gd name="connsiteY241" fmla="*/ 1049547 h 2223209"/>
                    <a:gd name="connsiteX242" fmla="*/ 2118659 w 2224905"/>
                    <a:gd name="connsiteY242" fmla="*/ 1046850 h 2223209"/>
                    <a:gd name="connsiteX243" fmla="*/ 2117579 w 2224905"/>
                    <a:gd name="connsiteY243" fmla="*/ 1017786 h 2223209"/>
                    <a:gd name="connsiteX244" fmla="*/ 1982106 w 2224905"/>
                    <a:gd name="connsiteY244" fmla="*/ 1023839 h 2223209"/>
                    <a:gd name="connsiteX245" fmla="*/ 110727 w 2224905"/>
                    <a:gd name="connsiteY245" fmla="*/ 1056378 h 2223209"/>
                    <a:gd name="connsiteX246" fmla="*/ 109108 w 2224905"/>
                    <a:gd name="connsiteY246" fmla="*/ 1083584 h 2223209"/>
                    <a:gd name="connsiteX247" fmla="*/ 188689 w 2224905"/>
                    <a:gd name="connsiteY247" fmla="*/ 1084902 h 2223209"/>
                    <a:gd name="connsiteX248" fmla="*/ 119363 w 2224905"/>
                    <a:gd name="connsiteY248" fmla="*/ 1138894 h 2223209"/>
                    <a:gd name="connsiteX249" fmla="*/ 108448 w 2224905"/>
                    <a:gd name="connsiteY249" fmla="*/ 1158790 h 2223209"/>
                    <a:gd name="connsiteX250" fmla="*/ 244581 w 2224905"/>
                    <a:gd name="connsiteY250" fmla="*/ 1159748 h 2223209"/>
                    <a:gd name="connsiteX251" fmla="*/ 245481 w 2224905"/>
                    <a:gd name="connsiteY251" fmla="*/ 1132183 h 2223209"/>
                    <a:gd name="connsiteX252" fmla="*/ 168898 w 2224905"/>
                    <a:gd name="connsiteY252" fmla="*/ 1130924 h 2223209"/>
                    <a:gd name="connsiteX253" fmla="*/ 244041 w 2224905"/>
                    <a:gd name="connsiteY253" fmla="*/ 1069262 h 2223209"/>
                    <a:gd name="connsiteX254" fmla="*/ 246320 w 2224905"/>
                    <a:gd name="connsiteY254" fmla="*/ 1057337 h 2223209"/>
                    <a:gd name="connsiteX255" fmla="*/ 110727 w 2224905"/>
                    <a:gd name="connsiteY255" fmla="*/ 1056378 h 2223209"/>
                    <a:gd name="connsiteX256" fmla="*/ 1985225 w 2224905"/>
                    <a:gd name="connsiteY256" fmla="*/ 1153876 h 2223209"/>
                    <a:gd name="connsiteX257" fmla="*/ 1983065 w 2224905"/>
                    <a:gd name="connsiteY257" fmla="*/ 1181141 h 2223209"/>
                    <a:gd name="connsiteX258" fmla="*/ 2061147 w 2224905"/>
                    <a:gd name="connsiteY258" fmla="*/ 1189651 h 2223209"/>
                    <a:gd name="connsiteX259" fmla="*/ 1983485 w 2224905"/>
                    <a:gd name="connsiteY259" fmla="*/ 1238669 h 2223209"/>
                    <a:gd name="connsiteX260" fmla="*/ 1973950 w 2224905"/>
                    <a:gd name="connsiteY260" fmla="*/ 1255388 h 2223209"/>
                    <a:gd name="connsiteX261" fmla="*/ 2109543 w 2224905"/>
                    <a:gd name="connsiteY261" fmla="*/ 1269830 h 2223209"/>
                    <a:gd name="connsiteX262" fmla="*/ 2112422 w 2224905"/>
                    <a:gd name="connsiteY262" fmla="*/ 1242085 h 2223209"/>
                    <a:gd name="connsiteX263" fmla="*/ 2034580 w 2224905"/>
                    <a:gd name="connsiteY263" fmla="*/ 1233755 h 2223209"/>
                    <a:gd name="connsiteX264" fmla="*/ 2109663 w 2224905"/>
                    <a:gd name="connsiteY264" fmla="*/ 1186115 h 2223209"/>
                    <a:gd name="connsiteX265" fmla="*/ 2122497 w 2224905"/>
                    <a:gd name="connsiteY265" fmla="*/ 1168857 h 2223209"/>
                    <a:gd name="connsiteX266" fmla="*/ 1985225 w 2224905"/>
                    <a:gd name="connsiteY266" fmla="*/ 1153876 h 2223209"/>
                    <a:gd name="connsiteX267" fmla="*/ 113366 w 2224905"/>
                    <a:gd name="connsiteY267" fmla="*/ 1210624 h 2223209"/>
                    <a:gd name="connsiteX268" fmla="*/ 116964 w 2224905"/>
                    <a:gd name="connsiteY268" fmla="*/ 1235793 h 2223209"/>
                    <a:gd name="connsiteX269" fmla="*/ 212257 w 2224905"/>
                    <a:gd name="connsiteY269" fmla="*/ 1222729 h 2223209"/>
                    <a:gd name="connsiteX270" fmla="*/ 219513 w 2224905"/>
                    <a:gd name="connsiteY270" fmla="*/ 1262639 h 2223209"/>
                    <a:gd name="connsiteX271" fmla="*/ 123441 w 2224905"/>
                    <a:gd name="connsiteY271" fmla="*/ 1276901 h 2223209"/>
                    <a:gd name="connsiteX272" fmla="*/ 127099 w 2224905"/>
                    <a:gd name="connsiteY272" fmla="*/ 1306085 h 2223209"/>
                    <a:gd name="connsiteX273" fmla="*/ 224911 w 2224905"/>
                    <a:gd name="connsiteY273" fmla="*/ 1291343 h 2223209"/>
                    <a:gd name="connsiteX274" fmla="*/ 218014 w 2224905"/>
                    <a:gd name="connsiteY274" fmla="*/ 1196782 h 2223209"/>
                    <a:gd name="connsiteX275" fmla="*/ 113366 w 2224905"/>
                    <a:gd name="connsiteY275" fmla="*/ 1210624 h 2223209"/>
                    <a:gd name="connsiteX276" fmla="*/ 1989602 w 2224905"/>
                    <a:gd name="connsiteY276" fmla="*/ 1299433 h 2223209"/>
                    <a:gd name="connsiteX277" fmla="*/ 1962676 w 2224905"/>
                    <a:gd name="connsiteY277" fmla="*/ 1392976 h 2223209"/>
                    <a:gd name="connsiteX278" fmla="*/ 2042017 w 2224905"/>
                    <a:gd name="connsiteY278" fmla="*/ 1420661 h 2223209"/>
                    <a:gd name="connsiteX279" fmla="*/ 2078119 w 2224905"/>
                    <a:gd name="connsiteY279" fmla="*/ 1326159 h 2223209"/>
                    <a:gd name="connsiteX280" fmla="*/ 1989602 w 2224905"/>
                    <a:gd name="connsiteY280" fmla="*/ 1299433 h 2223209"/>
                    <a:gd name="connsiteX281" fmla="*/ 153546 w 2224905"/>
                    <a:gd name="connsiteY281" fmla="*/ 1407058 h 2223209"/>
                    <a:gd name="connsiteX282" fmla="*/ 162661 w 2224905"/>
                    <a:gd name="connsiteY282" fmla="*/ 1433964 h 2223209"/>
                    <a:gd name="connsiteX283" fmla="*/ 291118 w 2224905"/>
                    <a:gd name="connsiteY283" fmla="*/ 1392916 h 2223209"/>
                    <a:gd name="connsiteX284" fmla="*/ 283022 w 2224905"/>
                    <a:gd name="connsiteY284" fmla="*/ 1365470 h 2223209"/>
                    <a:gd name="connsiteX285" fmla="*/ 153546 w 2224905"/>
                    <a:gd name="connsiteY285" fmla="*/ 1407058 h 2223209"/>
                    <a:gd name="connsiteX286" fmla="*/ 1927833 w 2224905"/>
                    <a:gd name="connsiteY286" fmla="*/ 1425575 h 2223209"/>
                    <a:gd name="connsiteX287" fmla="*/ 1894849 w 2224905"/>
                    <a:gd name="connsiteY287" fmla="*/ 1501020 h 2223209"/>
                    <a:gd name="connsiteX288" fmla="*/ 1915779 w 2224905"/>
                    <a:gd name="connsiteY288" fmla="*/ 1509769 h 2223209"/>
                    <a:gd name="connsiteX289" fmla="*/ 1937008 w 2224905"/>
                    <a:gd name="connsiteY289" fmla="*/ 1461170 h 2223209"/>
                    <a:gd name="connsiteX290" fmla="*/ 2040037 w 2224905"/>
                    <a:gd name="connsiteY290" fmla="*/ 1505934 h 2223209"/>
                    <a:gd name="connsiteX291" fmla="*/ 2051732 w 2224905"/>
                    <a:gd name="connsiteY291" fmla="*/ 1479747 h 2223209"/>
                    <a:gd name="connsiteX292" fmla="*/ 1927833 w 2224905"/>
                    <a:gd name="connsiteY292" fmla="*/ 1425575 h 2223209"/>
                    <a:gd name="connsiteX293" fmla="*/ 179393 w 2224905"/>
                    <a:gd name="connsiteY293" fmla="*/ 1482923 h 2223209"/>
                    <a:gd name="connsiteX294" fmla="*/ 190428 w 2224905"/>
                    <a:gd name="connsiteY294" fmla="*/ 1505694 h 2223209"/>
                    <a:gd name="connsiteX295" fmla="*/ 279004 w 2224905"/>
                    <a:gd name="connsiteY295" fmla="*/ 1466383 h 2223209"/>
                    <a:gd name="connsiteX296" fmla="*/ 297835 w 2224905"/>
                    <a:gd name="connsiteY296" fmla="*/ 1501979 h 2223209"/>
                    <a:gd name="connsiteX297" fmla="*/ 207219 w 2224905"/>
                    <a:gd name="connsiteY297" fmla="*/ 1544525 h 2223209"/>
                    <a:gd name="connsiteX298" fmla="*/ 219573 w 2224905"/>
                    <a:gd name="connsiteY298" fmla="*/ 1570353 h 2223209"/>
                    <a:gd name="connsiteX299" fmla="*/ 311448 w 2224905"/>
                    <a:gd name="connsiteY299" fmla="*/ 1527866 h 2223209"/>
                    <a:gd name="connsiteX300" fmla="*/ 271628 w 2224905"/>
                    <a:gd name="connsiteY300" fmla="*/ 1441874 h 2223209"/>
                    <a:gd name="connsiteX301" fmla="*/ 179393 w 2224905"/>
                    <a:gd name="connsiteY301" fmla="*/ 1482923 h 2223209"/>
                    <a:gd name="connsiteX302" fmla="*/ 244161 w 2224905"/>
                    <a:gd name="connsiteY302" fmla="*/ 1615117 h 2223209"/>
                    <a:gd name="connsiteX303" fmla="*/ 259574 w 2224905"/>
                    <a:gd name="connsiteY303" fmla="*/ 1639626 h 2223209"/>
                    <a:gd name="connsiteX304" fmla="*/ 307430 w 2224905"/>
                    <a:gd name="connsiteY304" fmla="*/ 1609184 h 2223209"/>
                    <a:gd name="connsiteX305" fmla="*/ 328180 w 2224905"/>
                    <a:gd name="connsiteY305" fmla="*/ 1641603 h 2223209"/>
                    <a:gd name="connsiteX306" fmla="*/ 280623 w 2224905"/>
                    <a:gd name="connsiteY306" fmla="*/ 1672405 h 2223209"/>
                    <a:gd name="connsiteX307" fmla="*/ 296516 w 2224905"/>
                    <a:gd name="connsiteY307" fmla="*/ 1696375 h 2223209"/>
                    <a:gd name="connsiteX308" fmla="*/ 409920 w 2224905"/>
                    <a:gd name="connsiteY308" fmla="*/ 1623266 h 2223209"/>
                    <a:gd name="connsiteX309" fmla="*/ 394147 w 2224905"/>
                    <a:gd name="connsiteY309" fmla="*/ 1598937 h 2223209"/>
                    <a:gd name="connsiteX310" fmla="*/ 345811 w 2224905"/>
                    <a:gd name="connsiteY310" fmla="*/ 1629678 h 2223209"/>
                    <a:gd name="connsiteX311" fmla="*/ 325481 w 2224905"/>
                    <a:gd name="connsiteY311" fmla="*/ 1597679 h 2223209"/>
                    <a:gd name="connsiteX312" fmla="*/ 373458 w 2224905"/>
                    <a:gd name="connsiteY312" fmla="*/ 1566697 h 2223209"/>
                    <a:gd name="connsiteX313" fmla="*/ 356366 w 2224905"/>
                    <a:gd name="connsiteY313" fmla="*/ 1543686 h 2223209"/>
                    <a:gd name="connsiteX314" fmla="*/ 244161 w 2224905"/>
                    <a:gd name="connsiteY314" fmla="*/ 1615117 h 2223209"/>
                    <a:gd name="connsiteX315" fmla="*/ 1881296 w 2224905"/>
                    <a:gd name="connsiteY315" fmla="*/ 1545005 h 2223209"/>
                    <a:gd name="connsiteX316" fmla="*/ 1848612 w 2224905"/>
                    <a:gd name="connsiteY316" fmla="*/ 1626682 h 2223209"/>
                    <a:gd name="connsiteX317" fmla="*/ 1915119 w 2224905"/>
                    <a:gd name="connsiteY317" fmla="*/ 1672405 h 2223209"/>
                    <a:gd name="connsiteX318" fmla="*/ 1969752 w 2224905"/>
                    <a:gd name="connsiteY318" fmla="*/ 1578622 h 2223209"/>
                    <a:gd name="connsiteX319" fmla="*/ 1881296 w 2224905"/>
                    <a:gd name="connsiteY319" fmla="*/ 1545005 h 2223209"/>
                    <a:gd name="connsiteX320" fmla="*/ 329079 w 2224905"/>
                    <a:gd name="connsiteY320" fmla="*/ 1739820 h 2223209"/>
                    <a:gd name="connsiteX321" fmla="*/ 347251 w 2224905"/>
                    <a:gd name="connsiteY321" fmla="*/ 1760434 h 2223209"/>
                    <a:gd name="connsiteX322" fmla="*/ 405842 w 2224905"/>
                    <a:gd name="connsiteY322" fmla="*/ 1709558 h 2223209"/>
                    <a:gd name="connsiteX323" fmla="*/ 389770 w 2224905"/>
                    <a:gd name="connsiteY323" fmla="*/ 1806457 h 2223209"/>
                    <a:gd name="connsiteX324" fmla="*/ 396786 w 2224905"/>
                    <a:gd name="connsiteY324" fmla="*/ 1817123 h 2223209"/>
                    <a:gd name="connsiteX325" fmla="*/ 498616 w 2224905"/>
                    <a:gd name="connsiteY325" fmla="*/ 1726936 h 2223209"/>
                    <a:gd name="connsiteX326" fmla="*/ 479126 w 2224905"/>
                    <a:gd name="connsiteY326" fmla="*/ 1706442 h 2223209"/>
                    <a:gd name="connsiteX327" fmla="*/ 421014 w 2224905"/>
                    <a:gd name="connsiteY327" fmla="*/ 1758217 h 2223209"/>
                    <a:gd name="connsiteX328" fmla="*/ 437566 w 2224905"/>
                    <a:gd name="connsiteY328" fmla="*/ 1660779 h 2223209"/>
                    <a:gd name="connsiteX329" fmla="*/ 431209 w 2224905"/>
                    <a:gd name="connsiteY329" fmla="*/ 1649753 h 2223209"/>
                    <a:gd name="connsiteX330" fmla="*/ 329079 w 2224905"/>
                    <a:gd name="connsiteY330" fmla="*/ 1739820 h 2223209"/>
                    <a:gd name="connsiteX331" fmla="*/ 1745822 w 2224905"/>
                    <a:gd name="connsiteY331" fmla="*/ 1726217 h 2223209"/>
                    <a:gd name="connsiteX332" fmla="*/ 1796078 w 2224905"/>
                    <a:gd name="connsiteY332" fmla="*/ 1769423 h 2223209"/>
                    <a:gd name="connsiteX333" fmla="*/ 1826003 w 2224905"/>
                    <a:gd name="connsiteY333" fmla="*/ 1736105 h 2223209"/>
                    <a:gd name="connsiteX334" fmla="*/ 1816228 w 2224905"/>
                    <a:gd name="connsiteY334" fmla="*/ 1724779 h 2223209"/>
                    <a:gd name="connsiteX335" fmla="*/ 1800995 w 2224905"/>
                    <a:gd name="connsiteY335" fmla="*/ 1742337 h 2223209"/>
                    <a:gd name="connsiteX336" fmla="*/ 1772269 w 2224905"/>
                    <a:gd name="connsiteY336" fmla="*/ 1717229 h 2223209"/>
                    <a:gd name="connsiteX337" fmla="*/ 1807952 w 2224905"/>
                    <a:gd name="connsiteY337" fmla="*/ 1692839 h 2223209"/>
                    <a:gd name="connsiteX338" fmla="*/ 1856528 w 2224905"/>
                    <a:gd name="connsiteY338" fmla="*/ 1734307 h 2223209"/>
                    <a:gd name="connsiteX339" fmla="*/ 1813109 w 2224905"/>
                    <a:gd name="connsiteY339" fmla="*/ 1771820 h 2223209"/>
                    <a:gd name="connsiteX340" fmla="*/ 1837817 w 2224905"/>
                    <a:gd name="connsiteY340" fmla="*/ 1801303 h 2223209"/>
                    <a:gd name="connsiteX341" fmla="*/ 1883035 w 2224905"/>
                    <a:gd name="connsiteY341" fmla="*/ 1751805 h 2223209"/>
                    <a:gd name="connsiteX342" fmla="*/ 1801775 w 2224905"/>
                    <a:gd name="connsiteY342" fmla="*/ 1664435 h 2223209"/>
                    <a:gd name="connsiteX343" fmla="*/ 1745822 w 2224905"/>
                    <a:gd name="connsiteY343" fmla="*/ 1726217 h 2223209"/>
                    <a:gd name="connsiteX344" fmla="*/ 510910 w 2224905"/>
                    <a:gd name="connsiteY344" fmla="*/ 1740659 h 2223209"/>
                    <a:gd name="connsiteX345" fmla="*/ 468751 w 2224905"/>
                    <a:gd name="connsiteY345" fmla="*/ 1885617 h 2223209"/>
                    <a:gd name="connsiteX346" fmla="*/ 494538 w 2224905"/>
                    <a:gd name="connsiteY346" fmla="*/ 1879205 h 2223209"/>
                    <a:gd name="connsiteX347" fmla="*/ 608002 w 2224905"/>
                    <a:gd name="connsiteY347" fmla="*/ 1821198 h 2223209"/>
                    <a:gd name="connsiteX348" fmla="*/ 585993 w 2224905"/>
                    <a:gd name="connsiteY348" fmla="*/ 1802861 h 2223209"/>
                    <a:gd name="connsiteX349" fmla="*/ 565303 w 2224905"/>
                    <a:gd name="connsiteY349" fmla="*/ 1814966 h 2223209"/>
                    <a:gd name="connsiteX350" fmla="*/ 528181 w 2224905"/>
                    <a:gd name="connsiteY350" fmla="*/ 1784045 h 2223209"/>
                    <a:gd name="connsiteX351" fmla="*/ 535318 w 2224905"/>
                    <a:gd name="connsiteY351" fmla="*/ 1760794 h 2223209"/>
                    <a:gd name="connsiteX352" fmla="*/ 510910 w 2224905"/>
                    <a:gd name="connsiteY352" fmla="*/ 1740659 h 2223209"/>
                    <a:gd name="connsiteX353" fmla="*/ 1669540 w 2224905"/>
                    <a:gd name="connsiteY353" fmla="*/ 1781887 h 2223209"/>
                    <a:gd name="connsiteX354" fmla="*/ 1705342 w 2224905"/>
                    <a:gd name="connsiteY354" fmla="*/ 1825033 h 2223209"/>
                    <a:gd name="connsiteX355" fmla="*/ 1714937 w 2224905"/>
                    <a:gd name="connsiteY355" fmla="*/ 1907969 h 2223209"/>
                    <a:gd name="connsiteX356" fmla="*/ 1741684 w 2224905"/>
                    <a:gd name="connsiteY356" fmla="*/ 1900598 h 2223209"/>
                    <a:gd name="connsiteX357" fmla="*/ 1733828 w 2224905"/>
                    <a:gd name="connsiteY357" fmla="*/ 1837558 h 2223209"/>
                    <a:gd name="connsiteX358" fmla="*/ 1795118 w 2224905"/>
                    <a:gd name="connsiteY358" fmla="*/ 1852778 h 2223209"/>
                    <a:gd name="connsiteX359" fmla="*/ 1809271 w 2224905"/>
                    <a:gd name="connsiteY359" fmla="*/ 1828928 h 2223209"/>
                    <a:gd name="connsiteX360" fmla="*/ 1741445 w 2224905"/>
                    <a:gd name="connsiteY360" fmla="*/ 1809692 h 2223209"/>
                    <a:gd name="connsiteX361" fmla="*/ 1691909 w 2224905"/>
                    <a:gd name="connsiteY361" fmla="*/ 1763311 h 2223209"/>
                    <a:gd name="connsiteX362" fmla="*/ 1669540 w 2224905"/>
                    <a:gd name="connsiteY362" fmla="*/ 1781887 h 2223209"/>
                    <a:gd name="connsiteX363" fmla="*/ 916970 w 2224905"/>
                    <a:gd name="connsiteY363" fmla="*/ 1965677 h 2223209"/>
                    <a:gd name="connsiteX364" fmla="*/ 874031 w 2224905"/>
                    <a:gd name="connsiteY364" fmla="*/ 1999295 h 2223209"/>
                    <a:gd name="connsiteX365" fmla="*/ 874691 w 2224905"/>
                    <a:gd name="connsiteY365" fmla="*/ 2025302 h 2223209"/>
                    <a:gd name="connsiteX366" fmla="*/ 909714 w 2224905"/>
                    <a:gd name="connsiteY366" fmla="*/ 2007444 h 2223209"/>
                    <a:gd name="connsiteX367" fmla="*/ 909474 w 2224905"/>
                    <a:gd name="connsiteY367" fmla="*/ 2087803 h 2223209"/>
                    <a:gd name="connsiteX368" fmla="*/ 942458 w 2224905"/>
                    <a:gd name="connsiteY368" fmla="*/ 2087803 h 2223209"/>
                    <a:gd name="connsiteX369" fmla="*/ 942398 w 2224905"/>
                    <a:gd name="connsiteY369" fmla="*/ 1965737 h 2223209"/>
                    <a:gd name="connsiteX370" fmla="*/ 916970 w 2224905"/>
                    <a:gd name="connsiteY370" fmla="*/ 1965677 h 2223209"/>
                    <a:gd name="connsiteX371" fmla="*/ 1183179 w 2224905"/>
                    <a:gd name="connsiteY371" fmla="*/ 1966036 h 2223209"/>
                    <a:gd name="connsiteX372" fmla="*/ 1122309 w 2224905"/>
                    <a:gd name="connsiteY372" fmla="*/ 2038725 h 2223209"/>
                    <a:gd name="connsiteX373" fmla="*/ 1122429 w 2224905"/>
                    <a:gd name="connsiteY373" fmla="*/ 2064612 h 2223209"/>
                    <a:gd name="connsiteX374" fmla="*/ 1183779 w 2224905"/>
                    <a:gd name="connsiteY374" fmla="*/ 2064612 h 2223209"/>
                    <a:gd name="connsiteX375" fmla="*/ 1183899 w 2224905"/>
                    <a:gd name="connsiteY375" fmla="*/ 2087863 h 2223209"/>
                    <a:gd name="connsiteX376" fmla="*/ 1212385 w 2224905"/>
                    <a:gd name="connsiteY376" fmla="*/ 2087744 h 2223209"/>
                    <a:gd name="connsiteX377" fmla="*/ 1212265 w 2224905"/>
                    <a:gd name="connsiteY377" fmla="*/ 2064792 h 2223209"/>
                    <a:gd name="connsiteX378" fmla="*/ 1227258 w 2224905"/>
                    <a:gd name="connsiteY378" fmla="*/ 2064493 h 2223209"/>
                    <a:gd name="connsiteX379" fmla="*/ 1227317 w 2224905"/>
                    <a:gd name="connsiteY379" fmla="*/ 2040043 h 2223209"/>
                    <a:gd name="connsiteX380" fmla="*/ 1212325 w 2224905"/>
                    <a:gd name="connsiteY380" fmla="*/ 2039804 h 2223209"/>
                    <a:gd name="connsiteX381" fmla="*/ 1212265 w 2224905"/>
                    <a:gd name="connsiteY381" fmla="*/ 1965617 h 2223209"/>
                    <a:gd name="connsiteX382" fmla="*/ 1183179 w 2224905"/>
                    <a:gd name="connsiteY382" fmla="*/ 1966036 h 2223209"/>
                    <a:gd name="connsiteX383" fmla="*/ 1007346 w 2224905"/>
                    <a:gd name="connsiteY383" fmla="*/ 2036448 h 2223209"/>
                    <a:gd name="connsiteX384" fmla="*/ 1062998 w 2224905"/>
                    <a:gd name="connsiteY384" fmla="*/ 2036028 h 2223209"/>
                    <a:gd name="connsiteX385" fmla="*/ 1045667 w 2224905"/>
                    <a:gd name="connsiteY385" fmla="*/ 2069586 h 2223209"/>
                    <a:gd name="connsiteX386" fmla="*/ 1028275 w 2224905"/>
                    <a:gd name="connsiteY386" fmla="*/ 2057481 h 2223209"/>
                    <a:gd name="connsiteX387" fmla="*/ 997630 w 2224905"/>
                    <a:gd name="connsiteY387" fmla="*/ 2061556 h 2223209"/>
                    <a:gd name="connsiteX388" fmla="*/ 1089505 w 2224905"/>
                    <a:gd name="connsiteY388" fmla="*/ 2059459 h 2223209"/>
                    <a:gd name="connsiteX389" fmla="*/ 1083748 w 2224905"/>
                    <a:gd name="connsiteY389" fmla="*/ 1984433 h 2223209"/>
                    <a:gd name="connsiteX390" fmla="*/ 1022218 w 2224905"/>
                    <a:gd name="connsiteY390" fmla="*/ 1968493 h 2223209"/>
                    <a:gd name="connsiteX391" fmla="*/ 1007346 w 2224905"/>
                    <a:gd name="connsiteY391" fmla="*/ 2036448 h 2223209"/>
                    <a:gd name="connsiteX392" fmla="*/ 1269057 w 2224905"/>
                    <a:gd name="connsiteY392" fmla="*/ 1968194 h 2223209"/>
                    <a:gd name="connsiteX393" fmla="*/ 1258562 w 2224905"/>
                    <a:gd name="connsiteY393" fmla="*/ 2031714 h 2223209"/>
                    <a:gd name="connsiteX394" fmla="*/ 1285129 w 2224905"/>
                    <a:gd name="connsiteY394" fmla="*/ 2035189 h 2223209"/>
                    <a:gd name="connsiteX395" fmla="*/ 1309897 w 2224905"/>
                    <a:gd name="connsiteY395" fmla="*/ 2027699 h 2223209"/>
                    <a:gd name="connsiteX396" fmla="*/ 1304140 w 2224905"/>
                    <a:gd name="connsiteY396" fmla="*/ 2069946 h 2223209"/>
                    <a:gd name="connsiteX397" fmla="*/ 1285549 w 2224905"/>
                    <a:gd name="connsiteY397" fmla="*/ 2053826 h 2223209"/>
                    <a:gd name="connsiteX398" fmla="*/ 1253105 w 2224905"/>
                    <a:gd name="connsiteY398" fmla="*/ 2057362 h 2223209"/>
                    <a:gd name="connsiteX399" fmla="*/ 1333825 w 2224905"/>
                    <a:gd name="connsiteY399" fmla="*/ 2082830 h 2223209"/>
                    <a:gd name="connsiteX400" fmla="*/ 1340182 w 2224905"/>
                    <a:gd name="connsiteY400" fmla="*/ 2016014 h 2223209"/>
                    <a:gd name="connsiteX401" fmla="*/ 1291066 w 2224905"/>
                    <a:gd name="connsiteY401" fmla="*/ 2011639 h 2223209"/>
                    <a:gd name="connsiteX402" fmla="*/ 1294185 w 2224905"/>
                    <a:gd name="connsiteY402" fmla="*/ 1993482 h 2223209"/>
                    <a:gd name="connsiteX403" fmla="*/ 1347978 w 2224905"/>
                    <a:gd name="connsiteY403" fmla="*/ 1993422 h 2223209"/>
                    <a:gd name="connsiteX404" fmla="*/ 1347978 w 2224905"/>
                    <a:gd name="connsiteY404" fmla="*/ 1968014 h 2223209"/>
                    <a:gd name="connsiteX405" fmla="*/ 1269057 w 2224905"/>
                    <a:gd name="connsiteY405" fmla="*/ 1968194 h 22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224905" h="2223209">
                      <a:moveTo>
                        <a:pt x="1031454" y="7634"/>
                      </a:moveTo>
                      <a:cubicBezTo>
                        <a:pt x="1230256" y="-7347"/>
                        <a:pt x="1433016" y="31425"/>
                        <a:pt x="1611248" y="120832"/>
                      </a:cubicBezTo>
                      <a:cubicBezTo>
                        <a:pt x="1806572" y="217851"/>
                        <a:pt x="1971911" y="373835"/>
                        <a:pt x="2080038" y="563137"/>
                      </a:cubicBezTo>
                      <a:cubicBezTo>
                        <a:pt x="2175511" y="728949"/>
                        <a:pt x="2226066" y="919929"/>
                        <a:pt x="2225886" y="1111209"/>
                      </a:cubicBezTo>
                      <a:cubicBezTo>
                        <a:pt x="2226666" y="1308482"/>
                        <a:pt x="2173232" y="1505634"/>
                        <a:pt x="2072362" y="1675341"/>
                      </a:cubicBezTo>
                      <a:cubicBezTo>
                        <a:pt x="1972691" y="1844149"/>
                        <a:pt x="1827442" y="1985692"/>
                        <a:pt x="1655927" y="2080852"/>
                      </a:cubicBezTo>
                      <a:cubicBezTo>
                        <a:pt x="1492387" y="2172178"/>
                        <a:pt x="1305219" y="2220896"/>
                        <a:pt x="1117811" y="2220537"/>
                      </a:cubicBezTo>
                      <a:cubicBezTo>
                        <a:pt x="934302" y="2221675"/>
                        <a:pt x="750732" y="2175953"/>
                        <a:pt x="589231" y="2088882"/>
                      </a:cubicBezTo>
                      <a:cubicBezTo>
                        <a:pt x="387671" y="1981137"/>
                        <a:pt x="221253" y="1809453"/>
                        <a:pt x="119782" y="1604810"/>
                      </a:cubicBezTo>
                      <a:cubicBezTo>
                        <a:pt x="22870" y="1411193"/>
                        <a:pt x="-13952" y="1188692"/>
                        <a:pt x="13155" y="974041"/>
                      </a:cubicBezTo>
                      <a:cubicBezTo>
                        <a:pt x="38702" y="765683"/>
                        <a:pt x="126019" y="565594"/>
                        <a:pt x="260713" y="404576"/>
                      </a:cubicBezTo>
                      <a:cubicBezTo>
                        <a:pt x="449980" y="175424"/>
                        <a:pt x="734660" y="28069"/>
                        <a:pt x="1031454" y="7634"/>
                      </a:cubicBezTo>
                      <a:moveTo>
                        <a:pt x="1027196" y="121731"/>
                      </a:moveTo>
                      <a:cubicBezTo>
                        <a:pt x="1010344" y="134735"/>
                        <a:pt x="1009325" y="164158"/>
                        <a:pt x="1026596" y="177222"/>
                      </a:cubicBezTo>
                      <a:cubicBezTo>
                        <a:pt x="1040389" y="187708"/>
                        <a:pt x="1058441" y="189266"/>
                        <a:pt x="1073793" y="196817"/>
                      </a:cubicBezTo>
                      <a:cubicBezTo>
                        <a:pt x="1084108" y="200532"/>
                        <a:pt x="1082369" y="217191"/>
                        <a:pt x="1073253" y="221386"/>
                      </a:cubicBezTo>
                      <a:cubicBezTo>
                        <a:pt x="1054962" y="231214"/>
                        <a:pt x="1033553" y="223603"/>
                        <a:pt x="1015742" y="216352"/>
                      </a:cubicBezTo>
                      <a:cubicBezTo>
                        <a:pt x="1016221" y="224682"/>
                        <a:pt x="1016821" y="233011"/>
                        <a:pt x="1017541" y="241341"/>
                      </a:cubicBezTo>
                      <a:cubicBezTo>
                        <a:pt x="1040929" y="249970"/>
                        <a:pt x="1069295" y="253865"/>
                        <a:pt x="1091364" y="239843"/>
                      </a:cubicBezTo>
                      <a:cubicBezTo>
                        <a:pt x="1109056" y="228877"/>
                        <a:pt x="1113913" y="202690"/>
                        <a:pt x="1101619" y="185971"/>
                      </a:cubicBezTo>
                      <a:cubicBezTo>
                        <a:pt x="1087526" y="168892"/>
                        <a:pt x="1062878" y="169431"/>
                        <a:pt x="1045487" y="158046"/>
                      </a:cubicBezTo>
                      <a:cubicBezTo>
                        <a:pt x="1032113" y="142945"/>
                        <a:pt x="1055142" y="127784"/>
                        <a:pt x="1069835" y="132757"/>
                      </a:cubicBezTo>
                      <a:cubicBezTo>
                        <a:pt x="1082968" y="131020"/>
                        <a:pt x="1086627" y="144203"/>
                        <a:pt x="1092744" y="152652"/>
                      </a:cubicBezTo>
                      <a:cubicBezTo>
                        <a:pt x="1093943" y="140488"/>
                        <a:pt x="1095023" y="128383"/>
                        <a:pt x="1095682" y="116218"/>
                      </a:cubicBezTo>
                      <a:cubicBezTo>
                        <a:pt x="1073733" y="108248"/>
                        <a:pt x="1046027" y="105132"/>
                        <a:pt x="1027196" y="121731"/>
                      </a:cubicBezTo>
                      <a:moveTo>
                        <a:pt x="1169626" y="120113"/>
                      </a:moveTo>
                      <a:cubicBezTo>
                        <a:pt x="1133763" y="141147"/>
                        <a:pt x="1125068" y="195199"/>
                        <a:pt x="1149176" y="228038"/>
                      </a:cubicBezTo>
                      <a:cubicBezTo>
                        <a:pt x="1168546" y="252127"/>
                        <a:pt x="1203389" y="253805"/>
                        <a:pt x="1231156" y="246135"/>
                      </a:cubicBezTo>
                      <a:cubicBezTo>
                        <a:pt x="1232535" y="238045"/>
                        <a:pt x="1233674" y="229895"/>
                        <a:pt x="1234634" y="221686"/>
                      </a:cubicBezTo>
                      <a:cubicBezTo>
                        <a:pt x="1214484" y="225461"/>
                        <a:pt x="1185698" y="232173"/>
                        <a:pt x="1172924" y="210779"/>
                      </a:cubicBezTo>
                      <a:cubicBezTo>
                        <a:pt x="1161770" y="187828"/>
                        <a:pt x="1164888" y="152712"/>
                        <a:pt x="1189836" y="140008"/>
                      </a:cubicBezTo>
                      <a:cubicBezTo>
                        <a:pt x="1206388" y="131559"/>
                        <a:pt x="1236973" y="137491"/>
                        <a:pt x="1231395" y="162001"/>
                      </a:cubicBezTo>
                      <a:cubicBezTo>
                        <a:pt x="1242670" y="153192"/>
                        <a:pt x="1240271" y="135993"/>
                        <a:pt x="1243869" y="123349"/>
                      </a:cubicBezTo>
                      <a:cubicBezTo>
                        <a:pt x="1221021" y="112503"/>
                        <a:pt x="1192775" y="106990"/>
                        <a:pt x="1169626" y="120113"/>
                      </a:cubicBezTo>
                      <a:moveTo>
                        <a:pt x="854481" y="143184"/>
                      </a:moveTo>
                      <a:cubicBezTo>
                        <a:pt x="864676" y="186929"/>
                        <a:pt x="875171" y="230555"/>
                        <a:pt x="885246" y="274360"/>
                      </a:cubicBezTo>
                      <a:cubicBezTo>
                        <a:pt x="894661" y="272382"/>
                        <a:pt x="904077" y="270345"/>
                        <a:pt x="913492" y="268247"/>
                      </a:cubicBezTo>
                      <a:cubicBezTo>
                        <a:pt x="909414" y="248352"/>
                        <a:pt x="904736" y="228577"/>
                        <a:pt x="899519" y="208982"/>
                      </a:cubicBezTo>
                      <a:cubicBezTo>
                        <a:pt x="913612" y="205087"/>
                        <a:pt x="927825" y="201911"/>
                        <a:pt x="942098" y="198974"/>
                      </a:cubicBezTo>
                      <a:cubicBezTo>
                        <a:pt x="941618" y="195379"/>
                        <a:pt x="940599" y="188188"/>
                        <a:pt x="940119" y="184652"/>
                      </a:cubicBezTo>
                      <a:cubicBezTo>
                        <a:pt x="925486" y="187708"/>
                        <a:pt x="910973" y="191364"/>
                        <a:pt x="896400" y="194540"/>
                      </a:cubicBezTo>
                      <a:cubicBezTo>
                        <a:pt x="893522" y="182555"/>
                        <a:pt x="890703" y="170570"/>
                        <a:pt x="887825" y="158645"/>
                      </a:cubicBezTo>
                      <a:cubicBezTo>
                        <a:pt x="901558" y="155349"/>
                        <a:pt x="915351" y="152233"/>
                        <a:pt x="929084" y="148997"/>
                      </a:cubicBezTo>
                      <a:cubicBezTo>
                        <a:pt x="927885" y="143484"/>
                        <a:pt x="925426" y="132518"/>
                        <a:pt x="924227" y="127064"/>
                      </a:cubicBezTo>
                      <a:cubicBezTo>
                        <a:pt x="900898" y="132158"/>
                        <a:pt x="877750" y="137911"/>
                        <a:pt x="854481" y="143184"/>
                      </a:cubicBezTo>
                      <a:moveTo>
                        <a:pt x="1265699" y="257461"/>
                      </a:moveTo>
                      <a:cubicBezTo>
                        <a:pt x="1275234" y="259378"/>
                        <a:pt x="1284829" y="261296"/>
                        <a:pt x="1294424" y="263154"/>
                      </a:cubicBezTo>
                      <a:cubicBezTo>
                        <a:pt x="1302700" y="218630"/>
                        <a:pt x="1312176" y="174405"/>
                        <a:pt x="1319672" y="129761"/>
                      </a:cubicBezTo>
                      <a:cubicBezTo>
                        <a:pt x="1310077" y="128623"/>
                        <a:pt x="1300481" y="127244"/>
                        <a:pt x="1290946" y="125746"/>
                      </a:cubicBezTo>
                      <a:cubicBezTo>
                        <a:pt x="1283090" y="169731"/>
                        <a:pt x="1274214" y="213596"/>
                        <a:pt x="1265699" y="257461"/>
                      </a:cubicBezTo>
                      <a:moveTo>
                        <a:pt x="1370647" y="142285"/>
                      </a:moveTo>
                      <a:cubicBezTo>
                        <a:pt x="1358353" y="185431"/>
                        <a:pt x="1344740" y="228098"/>
                        <a:pt x="1332086" y="271124"/>
                      </a:cubicBezTo>
                      <a:cubicBezTo>
                        <a:pt x="1357573" y="278914"/>
                        <a:pt x="1383181" y="286464"/>
                        <a:pt x="1408608" y="294374"/>
                      </a:cubicBezTo>
                      <a:cubicBezTo>
                        <a:pt x="1411187" y="287124"/>
                        <a:pt x="1413286" y="279753"/>
                        <a:pt x="1414905" y="272262"/>
                      </a:cubicBezTo>
                      <a:cubicBezTo>
                        <a:pt x="1398953" y="267468"/>
                        <a:pt x="1382941" y="263094"/>
                        <a:pt x="1366929" y="258659"/>
                      </a:cubicBezTo>
                      <a:cubicBezTo>
                        <a:pt x="1369987" y="245775"/>
                        <a:pt x="1373765" y="233071"/>
                        <a:pt x="1378383" y="220667"/>
                      </a:cubicBezTo>
                      <a:cubicBezTo>
                        <a:pt x="1394215" y="226360"/>
                        <a:pt x="1410287" y="231274"/>
                        <a:pt x="1426659" y="235169"/>
                      </a:cubicBezTo>
                      <a:cubicBezTo>
                        <a:pt x="1427259" y="231753"/>
                        <a:pt x="1428399" y="224982"/>
                        <a:pt x="1428998" y="221626"/>
                      </a:cubicBezTo>
                      <a:cubicBezTo>
                        <a:pt x="1413406" y="216952"/>
                        <a:pt x="1397814" y="212457"/>
                        <a:pt x="1382161" y="208083"/>
                      </a:cubicBezTo>
                      <a:cubicBezTo>
                        <a:pt x="1385100" y="195918"/>
                        <a:pt x="1388878" y="184053"/>
                        <a:pt x="1392356" y="172068"/>
                      </a:cubicBezTo>
                      <a:cubicBezTo>
                        <a:pt x="1407829" y="176622"/>
                        <a:pt x="1423181" y="181416"/>
                        <a:pt x="1438593" y="185971"/>
                      </a:cubicBezTo>
                      <a:cubicBezTo>
                        <a:pt x="1440752" y="178780"/>
                        <a:pt x="1442851" y="171529"/>
                        <a:pt x="1444950" y="164218"/>
                      </a:cubicBezTo>
                      <a:cubicBezTo>
                        <a:pt x="1420123" y="157027"/>
                        <a:pt x="1395595" y="149057"/>
                        <a:pt x="1370647" y="142285"/>
                      </a:cubicBezTo>
                      <a:moveTo>
                        <a:pt x="760567" y="173266"/>
                      </a:moveTo>
                      <a:cubicBezTo>
                        <a:pt x="736219" y="178839"/>
                        <a:pt x="714570" y="198974"/>
                        <a:pt x="713250" y="224922"/>
                      </a:cubicBezTo>
                      <a:cubicBezTo>
                        <a:pt x="712471" y="251948"/>
                        <a:pt x="723565" y="280652"/>
                        <a:pt x="744735" y="298030"/>
                      </a:cubicBezTo>
                      <a:cubicBezTo>
                        <a:pt x="776159" y="323738"/>
                        <a:pt x="830853" y="303303"/>
                        <a:pt x="838709" y="263753"/>
                      </a:cubicBezTo>
                      <a:cubicBezTo>
                        <a:pt x="844106" y="238824"/>
                        <a:pt x="833971" y="213057"/>
                        <a:pt x="819758" y="192862"/>
                      </a:cubicBezTo>
                      <a:cubicBezTo>
                        <a:pt x="806924" y="174165"/>
                        <a:pt x="782037" y="166315"/>
                        <a:pt x="760567" y="173266"/>
                      </a:cubicBezTo>
                      <a:moveTo>
                        <a:pt x="1491667" y="180038"/>
                      </a:moveTo>
                      <a:cubicBezTo>
                        <a:pt x="1472357" y="220907"/>
                        <a:pt x="1453646" y="262075"/>
                        <a:pt x="1434456" y="303064"/>
                      </a:cubicBezTo>
                      <a:cubicBezTo>
                        <a:pt x="1442851" y="307079"/>
                        <a:pt x="1451307" y="310914"/>
                        <a:pt x="1459583" y="315168"/>
                      </a:cubicBezTo>
                      <a:cubicBezTo>
                        <a:pt x="1470678" y="291019"/>
                        <a:pt x="1481892" y="266989"/>
                        <a:pt x="1493167" y="242899"/>
                      </a:cubicBezTo>
                      <a:cubicBezTo>
                        <a:pt x="1501023" y="275678"/>
                        <a:pt x="1507919" y="308696"/>
                        <a:pt x="1516975" y="341056"/>
                      </a:cubicBezTo>
                      <a:cubicBezTo>
                        <a:pt x="1520033" y="342075"/>
                        <a:pt x="1526090" y="343992"/>
                        <a:pt x="1529149" y="344951"/>
                      </a:cubicBezTo>
                      <a:cubicBezTo>
                        <a:pt x="1546780" y="304202"/>
                        <a:pt x="1566271" y="264292"/>
                        <a:pt x="1584622" y="223843"/>
                      </a:cubicBezTo>
                      <a:cubicBezTo>
                        <a:pt x="1575926" y="220307"/>
                        <a:pt x="1567470" y="216233"/>
                        <a:pt x="1558834" y="212697"/>
                      </a:cubicBezTo>
                      <a:cubicBezTo>
                        <a:pt x="1548400" y="236427"/>
                        <a:pt x="1537185" y="259798"/>
                        <a:pt x="1526510" y="283468"/>
                      </a:cubicBezTo>
                      <a:cubicBezTo>
                        <a:pt x="1518474" y="253805"/>
                        <a:pt x="1511997" y="223783"/>
                        <a:pt x="1504441" y="194060"/>
                      </a:cubicBezTo>
                      <a:cubicBezTo>
                        <a:pt x="1503901" y="186690"/>
                        <a:pt x="1496705" y="183993"/>
                        <a:pt x="1491667" y="180038"/>
                      </a:cubicBezTo>
                      <a:moveTo>
                        <a:pt x="594569" y="251588"/>
                      </a:moveTo>
                      <a:cubicBezTo>
                        <a:pt x="594629" y="272802"/>
                        <a:pt x="594629" y="294075"/>
                        <a:pt x="594629" y="315288"/>
                      </a:cubicBezTo>
                      <a:cubicBezTo>
                        <a:pt x="574299" y="307378"/>
                        <a:pt x="554509" y="298270"/>
                        <a:pt x="533939" y="291079"/>
                      </a:cubicBezTo>
                      <a:cubicBezTo>
                        <a:pt x="528901" y="298869"/>
                        <a:pt x="523984" y="306719"/>
                        <a:pt x="519126" y="314569"/>
                      </a:cubicBezTo>
                      <a:cubicBezTo>
                        <a:pt x="544014" y="325475"/>
                        <a:pt x="569741" y="334644"/>
                        <a:pt x="594209" y="346449"/>
                      </a:cubicBezTo>
                      <a:cubicBezTo>
                        <a:pt x="607822" y="360052"/>
                        <a:pt x="615798" y="378329"/>
                        <a:pt x="627313" y="393730"/>
                      </a:cubicBezTo>
                      <a:cubicBezTo>
                        <a:pt x="635289" y="388576"/>
                        <a:pt x="643265" y="383363"/>
                        <a:pt x="651241" y="378209"/>
                      </a:cubicBezTo>
                      <a:cubicBezTo>
                        <a:pt x="642065" y="362030"/>
                        <a:pt x="630131" y="347468"/>
                        <a:pt x="621616" y="330869"/>
                      </a:cubicBezTo>
                      <a:cubicBezTo>
                        <a:pt x="620176" y="302944"/>
                        <a:pt x="622635" y="274899"/>
                        <a:pt x="622455" y="246914"/>
                      </a:cubicBezTo>
                      <a:cubicBezTo>
                        <a:pt x="613100" y="248352"/>
                        <a:pt x="603804" y="249970"/>
                        <a:pt x="594569" y="251588"/>
                      </a:cubicBezTo>
                      <a:moveTo>
                        <a:pt x="1575206" y="356816"/>
                      </a:moveTo>
                      <a:cubicBezTo>
                        <a:pt x="1581323" y="386838"/>
                        <a:pt x="1610889" y="404396"/>
                        <a:pt x="1638835" y="410748"/>
                      </a:cubicBezTo>
                      <a:cubicBezTo>
                        <a:pt x="1643453" y="404277"/>
                        <a:pt x="1648010" y="397685"/>
                        <a:pt x="1652448" y="391033"/>
                      </a:cubicBezTo>
                      <a:cubicBezTo>
                        <a:pt x="1634277" y="384621"/>
                        <a:pt x="1609749" y="378509"/>
                        <a:pt x="1604712" y="356816"/>
                      </a:cubicBezTo>
                      <a:cubicBezTo>
                        <a:pt x="1602073" y="328412"/>
                        <a:pt x="1625821" y="294135"/>
                        <a:pt x="1657066" y="298449"/>
                      </a:cubicBezTo>
                      <a:cubicBezTo>
                        <a:pt x="1670319" y="299588"/>
                        <a:pt x="1679195" y="310434"/>
                        <a:pt x="1686571" y="320322"/>
                      </a:cubicBezTo>
                      <a:cubicBezTo>
                        <a:pt x="1684712" y="325236"/>
                        <a:pt x="1681054" y="335123"/>
                        <a:pt x="1679195" y="340037"/>
                      </a:cubicBezTo>
                      <a:cubicBezTo>
                        <a:pt x="1691189" y="332247"/>
                        <a:pt x="1699945" y="320681"/>
                        <a:pt x="1708821" y="309655"/>
                      </a:cubicBezTo>
                      <a:cubicBezTo>
                        <a:pt x="1694068" y="289101"/>
                        <a:pt x="1672299" y="271064"/>
                        <a:pt x="1645792" y="270524"/>
                      </a:cubicBezTo>
                      <a:cubicBezTo>
                        <a:pt x="1603452" y="271723"/>
                        <a:pt x="1569389" y="315828"/>
                        <a:pt x="1575206" y="356816"/>
                      </a:cubicBezTo>
                      <a:moveTo>
                        <a:pt x="421374" y="385280"/>
                      </a:moveTo>
                      <a:cubicBezTo>
                        <a:pt x="426232" y="390973"/>
                        <a:pt x="431089" y="396666"/>
                        <a:pt x="436007" y="402359"/>
                      </a:cubicBezTo>
                      <a:cubicBezTo>
                        <a:pt x="444103" y="395288"/>
                        <a:pt x="452259" y="388396"/>
                        <a:pt x="460415" y="381385"/>
                      </a:cubicBezTo>
                      <a:cubicBezTo>
                        <a:pt x="485303" y="409670"/>
                        <a:pt x="509471" y="438673"/>
                        <a:pt x="534898" y="466538"/>
                      </a:cubicBezTo>
                      <a:cubicBezTo>
                        <a:pt x="541615" y="459587"/>
                        <a:pt x="548811" y="453175"/>
                        <a:pt x="555588" y="446404"/>
                      </a:cubicBezTo>
                      <a:cubicBezTo>
                        <a:pt x="530820" y="418718"/>
                        <a:pt x="506772" y="390314"/>
                        <a:pt x="482424" y="362269"/>
                      </a:cubicBezTo>
                      <a:cubicBezTo>
                        <a:pt x="490400" y="355438"/>
                        <a:pt x="498376" y="348606"/>
                        <a:pt x="506412" y="341835"/>
                      </a:cubicBezTo>
                      <a:cubicBezTo>
                        <a:pt x="501854" y="335842"/>
                        <a:pt x="497117" y="329970"/>
                        <a:pt x="492259" y="324277"/>
                      </a:cubicBezTo>
                      <a:cubicBezTo>
                        <a:pt x="468511" y="344412"/>
                        <a:pt x="445002" y="364906"/>
                        <a:pt x="421374" y="385280"/>
                      </a:cubicBezTo>
                      <a:moveTo>
                        <a:pt x="1660005" y="434539"/>
                      </a:moveTo>
                      <a:cubicBezTo>
                        <a:pt x="1680095" y="451977"/>
                        <a:pt x="1700245" y="469415"/>
                        <a:pt x="1720215" y="487093"/>
                      </a:cubicBezTo>
                      <a:cubicBezTo>
                        <a:pt x="1725252" y="481520"/>
                        <a:pt x="1730230" y="475887"/>
                        <a:pt x="1735208" y="470194"/>
                      </a:cubicBezTo>
                      <a:cubicBezTo>
                        <a:pt x="1722014" y="459108"/>
                        <a:pt x="1709180" y="447662"/>
                        <a:pt x="1696766" y="435797"/>
                      </a:cubicBezTo>
                      <a:cubicBezTo>
                        <a:pt x="1705402" y="426509"/>
                        <a:pt x="1713858" y="416981"/>
                        <a:pt x="1722314" y="407512"/>
                      </a:cubicBezTo>
                      <a:cubicBezTo>
                        <a:pt x="1734008" y="417580"/>
                        <a:pt x="1745043" y="428366"/>
                        <a:pt x="1757277" y="437894"/>
                      </a:cubicBezTo>
                      <a:cubicBezTo>
                        <a:pt x="1764533" y="441250"/>
                        <a:pt x="1774128" y="427108"/>
                        <a:pt x="1763034" y="424591"/>
                      </a:cubicBezTo>
                      <a:cubicBezTo>
                        <a:pt x="1752779" y="415123"/>
                        <a:pt x="1741924" y="406194"/>
                        <a:pt x="1731489" y="396906"/>
                      </a:cubicBezTo>
                      <a:cubicBezTo>
                        <a:pt x="1739585" y="387617"/>
                        <a:pt x="1747681" y="378389"/>
                        <a:pt x="1755658" y="368981"/>
                      </a:cubicBezTo>
                      <a:cubicBezTo>
                        <a:pt x="1767951" y="379348"/>
                        <a:pt x="1780125" y="389955"/>
                        <a:pt x="1792299" y="400441"/>
                      </a:cubicBezTo>
                      <a:cubicBezTo>
                        <a:pt x="1797277" y="394928"/>
                        <a:pt x="1802194" y="389355"/>
                        <a:pt x="1807172" y="383842"/>
                      </a:cubicBezTo>
                      <a:cubicBezTo>
                        <a:pt x="1787862" y="366704"/>
                        <a:pt x="1768311" y="349925"/>
                        <a:pt x="1748881" y="332966"/>
                      </a:cubicBezTo>
                      <a:cubicBezTo>
                        <a:pt x="1719136" y="366704"/>
                        <a:pt x="1689690" y="400681"/>
                        <a:pt x="1660005" y="434539"/>
                      </a:cubicBezTo>
                      <a:moveTo>
                        <a:pt x="1025157" y="354719"/>
                      </a:moveTo>
                      <a:cubicBezTo>
                        <a:pt x="811842" y="378749"/>
                        <a:pt x="612320" y="498598"/>
                        <a:pt x="489441" y="674238"/>
                      </a:cubicBezTo>
                      <a:cubicBezTo>
                        <a:pt x="385212" y="820634"/>
                        <a:pt x="336096" y="1004783"/>
                        <a:pt x="353487" y="1183598"/>
                      </a:cubicBezTo>
                      <a:cubicBezTo>
                        <a:pt x="369140" y="1358219"/>
                        <a:pt x="448361" y="1526009"/>
                        <a:pt x="572500" y="1649753"/>
                      </a:cubicBezTo>
                      <a:cubicBezTo>
                        <a:pt x="690402" y="1769243"/>
                        <a:pt x="848784" y="1848044"/>
                        <a:pt x="1015442" y="1869437"/>
                      </a:cubicBezTo>
                      <a:cubicBezTo>
                        <a:pt x="1174004" y="1890591"/>
                        <a:pt x="1339043" y="1860269"/>
                        <a:pt x="1479493" y="1783565"/>
                      </a:cubicBezTo>
                      <a:cubicBezTo>
                        <a:pt x="1643813" y="1694877"/>
                        <a:pt x="1773649" y="1544226"/>
                        <a:pt x="1836078" y="1368227"/>
                      </a:cubicBezTo>
                      <a:cubicBezTo>
                        <a:pt x="1893649" y="1208287"/>
                        <a:pt x="1895029" y="1028873"/>
                        <a:pt x="1839796" y="868034"/>
                      </a:cubicBezTo>
                      <a:cubicBezTo>
                        <a:pt x="1781445" y="694912"/>
                        <a:pt x="1658085" y="545040"/>
                        <a:pt x="1500063" y="453355"/>
                      </a:cubicBezTo>
                      <a:cubicBezTo>
                        <a:pt x="1358113" y="370000"/>
                        <a:pt x="1188637" y="334944"/>
                        <a:pt x="1025157" y="354719"/>
                      </a:cubicBezTo>
                      <a:moveTo>
                        <a:pt x="373098" y="435318"/>
                      </a:moveTo>
                      <a:cubicBezTo>
                        <a:pt x="404642" y="467377"/>
                        <a:pt x="438526" y="497100"/>
                        <a:pt x="470910" y="528441"/>
                      </a:cubicBezTo>
                      <a:cubicBezTo>
                        <a:pt x="477566" y="521789"/>
                        <a:pt x="484223" y="515077"/>
                        <a:pt x="490880" y="508366"/>
                      </a:cubicBezTo>
                      <a:cubicBezTo>
                        <a:pt x="459335" y="476126"/>
                        <a:pt x="425332" y="446284"/>
                        <a:pt x="392888" y="415003"/>
                      </a:cubicBezTo>
                      <a:cubicBezTo>
                        <a:pt x="386231" y="421715"/>
                        <a:pt x="379635" y="428486"/>
                        <a:pt x="373098" y="435318"/>
                      </a:cubicBezTo>
                      <a:moveTo>
                        <a:pt x="1860966" y="480860"/>
                      </a:moveTo>
                      <a:cubicBezTo>
                        <a:pt x="1849751" y="486973"/>
                        <a:pt x="1844534" y="498898"/>
                        <a:pt x="1839976" y="510164"/>
                      </a:cubicBezTo>
                      <a:cubicBezTo>
                        <a:pt x="1820246" y="502793"/>
                        <a:pt x="1792899" y="501654"/>
                        <a:pt x="1782884" y="524306"/>
                      </a:cubicBezTo>
                      <a:cubicBezTo>
                        <a:pt x="1771610" y="557504"/>
                        <a:pt x="1801715" y="588485"/>
                        <a:pt x="1832180" y="596335"/>
                      </a:cubicBezTo>
                      <a:cubicBezTo>
                        <a:pt x="1832180" y="603886"/>
                        <a:pt x="1832180" y="611496"/>
                        <a:pt x="1832120" y="619107"/>
                      </a:cubicBezTo>
                      <a:cubicBezTo>
                        <a:pt x="1839136" y="627796"/>
                        <a:pt x="1845793" y="636725"/>
                        <a:pt x="1853169" y="645114"/>
                      </a:cubicBezTo>
                      <a:cubicBezTo>
                        <a:pt x="1853110" y="629474"/>
                        <a:pt x="1853889" y="613833"/>
                        <a:pt x="1854069" y="598193"/>
                      </a:cubicBezTo>
                      <a:cubicBezTo>
                        <a:pt x="1869301" y="596755"/>
                        <a:pt x="1884234" y="593159"/>
                        <a:pt x="1898567" y="587646"/>
                      </a:cubicBezTo>
                      <a:cubicBezTo>
                        <a:pt x="1894249" y="581474"/>
                        <a:pt x="1889931" y="575302"/>
                        <a:pt x="1885673" y="569190"/>
                      </a:cubicBezTo>
                      <a:cubicBezTo>
                        <a:pt x="1875718" y="572006"/>
                        <a:pt x="1865583" y="574043"/>
                        <a:pt x="1855448" y="575542"/>
                      </a:cubicBezTo>
                      <a:cubicBezTo>
                        <a:pt x="1856408" y="563077"/>
                        <a:pt x="1857547" y="550613"/>
                        <a:pt x="1858687" y="538208"/>
                      </a:cubicBezTo>
                      <a:cubicBezTo>
                        <a:pt x="1874879" y="542942"/>
                        <a:pt x="1895689" y="549774"/>
                        <a:pt x="1908822" y="534853"/>
                      </a:cubicBezTo>
                      <a:cubicBezTo>
                        <a:pt x="1933590" y="508066"/>
                        <a:pt x="1890531" y="461924"/>
                        <a:pt x="1860966" y="480860"/>
                      </a:cubicBezTo>
                      <a:moveTo>
                        <a:pt x="303712" y="529639"/>
                      </a:moveTo>
                      <a:cubicBezTo>
                        <a:pt x="300474" y="550074"/>
                        <a:pt x="317505" y="570568"/>
                        <a:pt x="337895" y="571946"/>
                      </a:cubicBezTo>
                      <a:cubicBezTo>
                        <a:pt x="358945" y="571826"/>
                        <a:pt x="373877" y="554748"/>
                        <a:pt x="392528" y="547497"/>
                      </a:cubicBezTo>
                      <a:cubicBezTo>
                        <a:pt x="403023" y="543722"/>
                        <a:pt x="412498" y="556126"/>
                        <a:pt x="409200" y="565834"/>
                      </a:cubicBezTo>
                      <a:cubicBezTo>
                        <a:pt x="404222" y="585489"/>
                        <a:pt x="385212" y="596156"/>
                        <a:pt x="368360" y="604485"/>
                      </a:cubicBezTo>
                      <a:cubicBezTo>
                        <a:pt x="374837" y="609519"/>
                        <a:pt x="381254" y="614613"/>
                        <a:pt x="387791" y="619646"/>
                      </a:cubicBezTo>
                      <a:cubicBezTo>
                        <a:pt x="409320" y="608740"/>
                        <a:pt x="428690" y="590343"/>
                        <a:pt x="434867" y="566313"/>
                      </a:cubicBezTo>
                      <a:cubicBezTo>
                        <a:pt x="440745" y="543961"/>
                        <a:pt x="420954" y="519452"/>
                        <a:pt x="398046" y="519991"/>
                      </a:cubicBezTo>
                      <a:cubicBezTo>
                        <a:pt x="381554" y="521310"/>
                        <a:pt x="368300" y="532096"/>
                        <a:pt x="354327" y="539826"/>
                      </a:cubicBezTo>
                      <a:cubicBezTo>
                        <a:pt x="346951" y="545639"/>
                        <a:pt x="335017" y="546538"/>
                        <a:pt x="329739" y="537369"/>
                      </a:cubicBezTo>
                      <a:cubicBezTo>
                        <a:pt x="323922" y="521429"/>
                        <a:pt x="339274" y="508785"/>
                        <a:pt x="350849" y="500875"/>
                      </a:cubicBezTo>
                      <a:cubicBezTo>
                        <a:pt x="355586" y="502493"/>
                        <a:pt x="365122" y="505789"/>
                        <a:pt x="369859" y="507407"/>
                      </a:cubicBezTo>
                      <a:cubicBezTo>
                        <a:pt x="362123" y="497340"/>
                        <a:pt x="353427" y="488051"/>
                        <a:pt x="344432" y="479123"/>
                      </a:cubicBezTo>
                      <a:cubicBezTo>
                        <a:pt x="325361" y="489789"/>
                        <a:pt x="306111" y="506628"/>
                        <a:pt x="303712" y="529639"/>
                      </a:cubicBezTo>
                      <a:moveTo>
                        <a:pt x="255915" y="602688"/>
                      </a:moveTo>
                      <a:cubicBezTo>
                        <a:pt x="235885" y="617429"/>
                        <a:pt x="228209" y="642717"/>
                        <a:pt x="215315" y="663092"/>
                      </a:cubicBezTo>
                      <a:cubicBezTo>
                        <a:pt x="254536" y="685024"/>
                        <a:pt x="293817" y="706957"/>
                        <a:pt x="333097" y="728829"/>
                      </a:cubicBezTo>
                      <a:cubicBezTo>
                        <a:pt x="337895" y="720440"/>
                        <a:pt x="342573" y="712050"/>
                        <a:pt x="347311" y="703601"/>
                      </a:cubicBezTo>
                      <a:cubicBezTo>
                        <a:pt x="330159" y="694013"/>
                        <a:pt x="312947" y="684545"/>
                        <a:pt x="295916" y="674717"/>
                      </a:cubicBezTo>
                      <a:cubicBezTo>
                        <a:pt x="298075" y="672260"/>
                        <a:pt x="302393" y="667406"/>
                        <a:pt x="304612" y="664949"/>
                      </a:cubicBezTo>
                      <a:cubicBezTo>
                        <a:pt x="325781" y="661953"/>
                        <a:pt x="347430" y="664350"/>
                        <a:pt x="368720" y="661773"/>
                      </a:cubicBezTo>
                      <a:cubicBezTo>
                        <a:pt x="377356" y="654762"/>
                        <a:pt x="380354" y="642777"/>
                        <a:pt x="386411" y="633729"/>
                      </a:cubicBezTo>
                      <a:cubicBezTo>
                        <a:pt x="361703" y="634867"/>
                        <a:pt x="336996" y="636305"/>
                        <a:pt x="312288" y="637204"/>
                      </a:cubicBezTo>
                      <a:cubicBezTo>
                        <a:pt x="315706" y="608680"/>
                        <a:pt x="279664" y="586328"/>
                        <a:pt x="255915" y="602688"/>
                      </a:cubicBezTo>
                      <a:moveTo>
                        <a:pt x="1979887" y="644155"/>
                      </a:moveTo>
                      <a:cubicBezTo>
                        <a:pt x="1984445" y="653683"/>
                        <a:pt x="1989003" y="663271"/>
                        <a:pt x="1993620" y="672859"/>
                      </a:cubicBezTo>
                      <a:cubicBezTo>
                        <a:pt x="1959977" y="689219"/>
                        <a:pt x="1926154" y="705458"/>
                        <a:pt x="1892510" y="721818"/>
                      </a:cubicBezTo>
                      <a:cubicBezTo>
                        <a:pt x="1896588" y="730507"/>
                        <a:pt x="1900666" y="739196"/>
                        <a:pt x="1904804" y="747945"/>
                      </a:cubicBezTo>
                      <a:cubicBezTo>
                        <a:pt x="1938867" y="731885"/>
                        <a:pt x="1972571" y="715046"/>
                        <a:pt x="2006634" y="698987"/>
                      </a:cubicBezTo>
                      <a:cubicBezTo>
                        <a:pt x="2011072" y="708515"/>
                        <a:pt x="2015570" y="717983"/>
                        <a:pt x="2020067" y="727511"/>
                      </a:cubicBezTo>
                      <a:cubicBezTo>
                        <a:pt x="2027024" y="724634"/>
                        <a:pt x="2033860" y="721458"/>
                        <a:pt x="2040757" y="718222"/>
                      </a:cubicBezTo>
                      <a:cubicBezTo>
                        <a:pt x="2027264" y="690118"/>
                        <a:pt x="2013650" y="662073"/>
                        <a:pt x="1999977" y="634088"/>
                      </a:cubicBezTo>
                      <a:cubicBezTo>
                        <a:pt x="1993201" y="637384"/>
                        <a:pt x="1986544" y="640740"/>
                        <a:pt x="1979887" y="644155"/>
                      </a:cubicBezTo>
                      <a:moveTo>
                        <a:pt x="194806" y="707076"/>
                      </a:moveTo>
                      <a:cubicBezTo>
                        <a:pt x="185390" y="730986"/>
                        <a:pt x="175975" y="754896"/>
                        <a:pt x="166499" y="778746"/>
                      </a:cubicBezTo>
                      <a:cubicBezTo>
                        <a:pt x="208479" y="795166"/>
                        <a:pt x="250398" y="811705"/>
                        <a:pt x="292318" y="828125"/>
                      </a:cubicBezTo>
                      <a:cubicBezTo>
                        <a:pt x="301973" y="803016"/>
                        <a:pt x="312708" y="778327"/>
                        <a:pt x="321343" y="752799"/>
                      </a:cubicBezTo>
                      <a:cubicBezTo>
                        <a:pt x="314267" y="750402"/>
                        <a:pt x="307130" y="748185"/>
                        <a:pt x="299994" y="746028"/>
                      </a:cubicBezTo>
                      <a:cubicBezTo>
                        <a:pt x="294237" y="761728"/>
                        <a:pt x="288180" y="777308"/>
                        <a:pt x="282003" y="792829"/>
                      </a:cubicBezTo>
                      <a:cubicBezTo>
                        <a:pt x="269769" y="788035"/>
                        <a:pt x="257535" y="783421"/>
                        <a:pt x="245661" y="778027"/>
                      </a:cubicBezTo>
                      <a:cubicBezTo>
                        <a:pt x="252497" y="762747"/>
                        <a:pt x="258734" y="747166"/>
                        <a:pt x="264311" y="731346"/>
                      </a:cubicBezTo>
                      <a:cubicBezTo>
                        <a:pt x="260893" y="730387"/>
                        <a:pt x="254056" y="728530"/>
                        <a:pt x="250638" y="727571"/>
                      </a:cubicBezTo>
                      <a:cubicBezTo>
                        <a:pt x="244881" y="742971"/>
                        <a:pt x="238824" y="758312"/>
                        <a:pt x="232827" y="773593"/>
                      </a:cubicBezTo>
                      <a:cubicBezTo>
                        <a:pt x="221313" y="768679"/>
                        <a:pt x="209498" y="764604"/>
                        <a:pt x="198164" y="759451"/>
                      </a:cubicBezTo>
                      <a:cubicBezTo>
                        <a:pt x="204281" y="744769"/>
                        <a:pt x="210158" y="730028"/>
                        <a:pt x="215615" y="715046"/>
                      </a:cubicBezTo>
                      <a:cubicBezTo>
                        <a:pt x="208719" y="712350"/>
                        <a:pt x="201762" y="709713"/>
                        <a:pt x="194806" y="707076"/>
                      </a:cubicBezTo>
                      <a:moveTo>
                        <a:pt x="1927593" y="798522"/>
                      </a:moveTo>
                      <a:cubicBezTo>
                        <a:pt x="1935869" y="823810"/>
                        <a:pt x="1944744" y="848918"/>
                        <a:pt x="1953080" y="874207"/>
                      </a:cubicBezTo>
                      <a:cubicBezTo>
                        <a:pt x="1960337" y="872109"/>
                        <a:pt x="1967533" y="869652"/>
                        <a:pt x="1974610" y="866896"/>
                      </a:cubicBezTo>
                      <a:cubicBezTo>
                        <a:pt x="1969152" y="850836"/>
                        <a:pt x="1963575" y="834896"/>
                        <a:pt x="1958238" y="818776"/>
                      </a:cubicBezTo>
                      <a:cubicBezTo>
                        <a:pt x="1970472" y="814641"/>
                        <a:pt x="1982586" y="810387"/>
                        <a:pt x="1994880" y="806432"/>
                      </a:cubicBezTo>
                      <a:cubicBezTo>
                        <a:pt x="2000157" y="822372"/>
                        <a:pt x="2005614" y="838312"/>
                        <a:pt x="2011132" y="854192"/>
                      </a:cubicBezTo>
                      <a:cubicBezTo>
                        <a:pt x="2014430" y="852634"/>
                        <a:pt x="2021027" y="849458"/>
                        <a:pt x="2024265" y="847900"/>
                      </a:cubicBezTo>
                      <a:cubicBezTo>
                        <a:pt x="2018688" y="832439"/>
                        <a:pt x="2013051" y="817038"/>
                        <a:pt x="2008433" y="801278"/>
                      </a:cubicBezTo>
                      <a:cubicBezTo>
                        <a:pt x="2020067" y="797623"/>
                        <a:pt x="2031702" y="793848"/>
                        <a:pt x="2043336" y="790072"/>
                      </a:cubicBezTo>
                      <a:cubicBezTo>
                        <a:pt x="2048613" y="804994"/>
                        <a:pt x="2053651" y="820095"/>
                        <a:pt x="2058688" y="835136"/>
                      </a:cubicBezTo>
                      <a:cubicBezTo>
                        <a:pt x="2065885" y="832919"/>
                        <a:pt x="2073081" y="830581"/>
                        <a:pt x="2080278" y="828184"/>
                      </a:cubicBezTo>
                      <a:cubicBezTo>
                        <a:pt x="2072122" y="803735"/>
                        <a:pt x="2063606" y="779406"/>
                        <a:pt x="2055390" y="754956"/>
                      </a:cubicBezTo>
                      <a:cubicBezTo>
                        <a:pt x="2012811" y="769638"/>
                        <a:pt x="1970112" y="783900"/>
                        <a:pt x="1927593" y="798522"/>
                      </a:cubicBezTo>
                      <a:moveTo>
                        <a:pt x="161942" y="817518"/>
                      </a:moveTo>
                      <a:cubicBezTo>
                        <a:pt x="156424" y="824829"/>
                        <a:pt x="150967" y="832139"/>
                        <a:pt x="145510" y="839450"/>
                      </a:cubicBezTo>
                      <a:cubicBezTo>
                        <a:pt x="170338" y="857428"/>
                        <a:pt x="195345" y="875166"/>
                        <a:pt x="219873" y="893562"/>
                      </a:cubicBezTo>
                      <a:cubicBezTo>
                        <a:pt x="189348" y="898596"/>
                        <a:pt x="158823" y="903450"/>
                        <a:pt x="128298" y="908604"/>
                      </a:cubicBezTo>
                      <a:cubicBezTo>
                        <a:pt x="129917" y="917952"/>
                        <a:pt x="131537" y="927360"/>
                        <a:pt x="133216" y="936768"/>
                      </a:cubicBezTo>
                      <a:cubicBezTo>
                        <a:pt x="179393" y="928199"/>
                        <a:pt x="225990" y="921427"/>
                        <a:pt x="271988" y="911660"/>
                      </a:cubicBezTo>
                      <a:cubicBezTo>
                        <a:pt x="271388" y="908544"/>
                        <a:pt x="270188" y="902311"/>
                        <a:pt x="269589" y="899195"/>
                      </a:cubicBezTo>
                      <a:cubicBezTo>
                        <a:pt x="234146" y="871510"/>
                        <a:pt x="198164" y="844304"/>
                        <a:pt x="161942" y="817518"/>
                      </a:cubicBezTo>
                      <a:moveTo>
                        <a:pt x="1980547" y="906206"/>
                      </a:moveTo>
                      <a:cubicBezTo>
                        <a:pt x="1959977" y="931435"/>
                        <a:pt x="1967413" y="968528"/>
                        <a:pt x="1985104" y="993217"/>
                      </a:cubicBezTo>
                      <a:cubicBezTo>
                        <a:pt x="1990562" y="992019"/>
                        <a:pt x="2001537" y="989742"/>
                        <a:pt x="2006994" y="988543"/>
                      </a:cubicBezTo>
                      <a:cubicBezTo>
                        <a:pt x="2000037" y="971644"/>
                        <a:pt x="1988583" y="952768"/>
                        <a:pt x="1996499" y="934131"/>
                      </a:cubicBezTo>
                      <a:cubicBezTo>
                        <a:pt x="2007713" y="915255"/>
                        <a:pt x="2032721" y="909083"/>
                        <a:pt x="2053231" y="911899"/>
                      </a:cubicBezTo>
                      <a:cubicBezTo>
                        <a:pt x="2075660" y="915135"/>
                        <a:pt x="2089213" y="940184"/>
                        <a:pt x="2081897" y="961158"/>
                      </a:cubicBezTo>
                      <a:cubicBezTo>
                        <a:pt x="2075900" y="965472"/>
                        <a:pt x="2069723" y="969547"/>
                        <a:pt x="2063906" y="974041"/>
                      </a:cubicBezTo>
                      <a:cubicBezTo>
                        <a:pt x="2077759" y="973862"/>
                        <a:pt x="2091672" y="973083"/>
                        <a:pt x="2105525" y="971345"/>
                      </a:cubicBezTo>
                      <a:cubicBezTo>
                        <a:pt x="2109423" y="947135"/>
                        <a:pt x="2107564" y="919630"/>
                        <a:pt x="2090053" y="900813"/>
                      </a:cubicBezTo>
                      <a:cubicBezTo>
                        <a:pt x="2061207" y="870491"/>
                        <a:pt x="2007413" y="876124"/>
                        <a:pt x="1980547" y="906206"/>
                      </a:cubicBezTo>
                      <a:moveTo>
                        <a:pt x="119483" y="974521"/>
                      </a:moveTo>
                      <a:cubicBezTo>
                        <a:pt x="118163" y="984169"/>
                        <a:pt x="116964" y="993757"/>
                        <a:pt x="115764" y="1003405"/>
                      </a:cubicBezTo>
                      <a:cubicBezTo>
                        <a:pt x="160562" y="1008858"/>
                        <a:pt x="205300" y="1015030"/>
                        <a:pt x="250218" y="1019824"/>
                      </a:cubicBezTo>
                      <a:cubicBezTo>
                        <a:pt x="251358" y="1010296"/>
                        <a:pt x="252437" y="1000708"/>
                        <a:pt x="253577" y="991180"/>
                      </a:cubicBezTo>
                      <a:cubicBezTo>
                        <a:pt x="208839" y="985547"/>
                        <a:pt x="164161" y="979914"/>
                        <a:pt x="119483" y="974521"/>
                      </a:cubicBezTo>
                      <a:moveTo>
                        <a:pt x="1982106" y="1023839"/>
                      </a:moveTo>
                      <a:cubicBezTo>
                        <a:pt x="1982586" y="1033487"/>
                        <a:pt x="1983006" y="1043135"/>
                        <a:pt x="1983485" y="1052783"/>
                      </a:cubicBezTo>
                      <a:cubicBezTo>
                        <a:pt x="2002496" y="1052303"/>
                        <a:pt x="2021507" y="1051464"/>
                        <a:pt x="2040517" y="1050446"/>
                      </a:cubicBezTo>
                      <a:cubicBezTo>
                        <a:pt x="2040997" y="1063090"/>
                        <a:pt x="2041657" y="1075734"/>
                        <a:pt x="2042196" y="1088378"/>
                      </a:cubicBezTo>
                      <a:cubicBezTo>
                        <a:pt x="2023186" y="1089576"/>
                        <a:pt x="2004175" y="1090415"/>
                        <a:pt x="1985225" y="1091075"/>
                      </a:cubicBezTo>
                      <a:cubicBezTo>
                        <a:pt x="1985644" y="1100782"/>
                        <a:pt x="1986124" y="1110490"/>
                        <a:pt x="1986664" y="1120198"/>
                      </a:cubicBezTo>
                      <a:cubicBezTo>
                        <a:pt x="2031702" y="1118640"/>
                        <a:pt x="2076680" y="1116243"/>
                        <a:pt x="2121717" y="1114205"/>
                      </a:cubicBezTo>
                      <a:cubicBezTo>
                        <a:pt x="2121357" y="1104438"/>
                        <a:pt x="2120998" y="1094670"/>
                        <a:pt x="2120578" y="1084962"/>
                      </a:cubicBezTo>
                      <a:cubicBezTo>
                        <a:pt x="2101687" y="1085861"/>
                        <a:pt x="2082856" y="1086820"/>
                        <a:pt x="2064026" y="1087599"/>
                      </a:cubicBezTo>
                      <a:cubicBezTo>
                        <a:pt x="2063426" y="1074895"/>
                        <a:pt x="2062706" y="1062251"/>
                        <a:pt x="2062227" y="1049547"/>
                      </a:cubicBezTo>
                      <a:cubicBezTo>
                        <a:pt x="2081057" y="1048588"/>
                        <a:pt x="2099828" y="1047749"/>
                        <a:pt x="2118659" y="1046850"/>
                      </a:cubicBezTo>
                      <a:cubicBezTo>
                        <a:pt x="2118299" y="1037142"/>
                        <a:pt x="2117939" y="1027494"/>
                        <a:pt x="2117579" y="1017786"/>
                      </a:cubicBezTo>
                      <a:cubicBezTo>
                        <a:pt x="2072422" y="1019584"/>
                        <a:pt x="2027264" y="1021981"/>
                        <a:pt x="1982106" y="1023839"/>
                      </a:cubicBezTo>
                      <a:moveTo>
                        <a:pt x="110727" y="1056378"/>
                      </a:moveTo>
                      <a:cubicBezTo>
                        <a:pt x="110127" y="1065427"/>
                        <a:pt x="109587" y="1074535"/>
                        <a:pt x="109108" y="1083584"/>
                      </a:cubicBezTo>
                      <a:cubicBezTo>
                        <a:pt x="135615" y="1084363"/>
                        <a:pt x="162182" y="1084782"/>
                        <a:pt x="188689" y="1084902"/>
                      </a:cubicBezTo>
                      <a:cubicBezTo>
                        <a:pt x="165480" y="1102820"/>
                        <a:pt x="142511" y="1120977"/>
                        <a:pt x="119363" y="1138894"/>
                      </a:cubicBezTo>
                      <a:cubicBezTo>
                        <a:pt x="112106" y="1143209"/>
                        <a:pt x="108868" y="1150520"/>
                        <a:pt x="108448" y="1158790"/>
                      </a:cubicBezTo>
                      <a:cubicBezTo>
                        <a:pt x="153786" y="1160168"/>
                        <a:pt x="199183" y="1159748"/>
                        <a:pt x="244581" y="1159748"/>
                      </a:cubicBezTo>
                      <a:cubicBezTo>
                        <a:pt x="245061" y="1150580"/>
                        <a:pt x="245361" y="1141351"/>
                        <a:pt x="245481" y="1132183"/>
                      </a:cubicBezTo>
                      <a:cubicBezTo>
                        <a:pt x="219933" y="1132123"/>
                        <a:pt x="194446" y="1131883"/>
                        <a:pt x="168898" y="1130924"/>
                      </a:cubicBezTo>
                      <a:cubicBezTo>
                        <a:pt x="191627" y="1107614"/>
                        <a:pt x="220713" y="1091794"/>
                        <a:pt x="244041" y="1069262"/>
                      </a:cubicBezTo>
                      <a:cubicBezTo>
                        <a:pt x="244581" y="1066266"/>
                        <a:pt x="245720" y="1060333"/>
                        <a:pt x="246320" y="1057337"/>
                      </a:cubicBezTo>
                      <a:cubicBezTo>
                        <a:pt x="201102" y="1056618"/>
                        <a:pt x="155945" y="1056138"/>
                        <a:pt x="110727" y="1056378"/>
                      </a:cubicBezTo>
                      <a:moveTo>
                        <a:pt x="1985225" y="1153876"/>
                      </a:moveTo>
                      <a:cubicBezTo>
                        <a:pt x="1984505" y="1162924"/>
                        <a:pt x="1983725" y="1172033"/>
                        <a:pt x="1983065" y="1181141"/>
                      </a:cubicBezTo>
                      <a:cubicBezTo>
                        <a:pt x="2009093" y="1183838"/>
                        <a:pt x="2035180" y="1186235"/>
                        <a:pt x="2061147" y="1189651"/>
                      </a:cubicBezTo>
                      <a:cubicBezTo>
                        <a:pt x="2035600" y="1206550"/>
                        <a:pt x="2009093" y="1222010"/>
                        <a:pt x="1983485" y="1238669"/>
                      </a:cubicBezTo>
                      <a:cubicBezTo>
                        <a:pt x="1977488" y="1242385"/>
                        <a:pt x="1974310" y="1247958"/>
                        <a:pt x="1973950" y="1255388"/>
                      </a:cubicBezTo>
                      <a:cubicBezTo>
                        <a:pt x="2019108" y="1260362"/>
                        <a:pt x="2064326" y="1265096"/>
                        <a:pt x="2109543" y="1269830"/>
                      </a:cubicBezTo>
                      <a:cubicBezTo>
                        <a:pt x="2110503" y="1260602"/>
                        <a:pt x="2111462" y="1251313"/>
                        <a:pt x="2112422" y="1242085"/>
                      </a:cubicBezTo>
                      <a:cubicBezTo>
                        <a:pt x="2086455" y="1239268"/>
                        <a:pt x="2060487" y="1236572"/>
                        <a:pt x="2034580" y="1233755"/>
                      </a:cubicBezTo>
                      <a:cubicBezTo>
                        <a:pt x="2059228" y="1217336"/>
                        <a:pt x="2084596" y="1201935"/>
                        <a:pt x="2109663" y="1186115"/>
                      </a:cubicBezTo>
                      <a:cubicBezTo>
                        <a:pt x="2116260" y="1182220"/>
                        <a:pt x="2120518" y="1176467"/>
                        <a:pt x="2122497" y="1168857"/>
                      </a:cubicBezTo>
                      <a:cubicBezTo>
                        <a:pt x="2076979" y="1162145"/>
                        <a:pt x="2031102" y="1157831"/>
                        <a:pt x="1985225" y="1153876"/>
                      </a:cubicBezTo>
                      <a:moveTo>
                        <a:pt x="113366" y="1210624"/>
                      </a:moveTo>
                      <a:cubicBezTo>
                        <a:pt x="114265" y="1216917"/>
                        <a:pt x="116064" y="1229501"/>
                        <a:pt x="116964" y="1235793"/>
                      </a:cubicBezTo>
                      <a:cubicBezTo>
                        <a:pt x="148808" y="1231778"/>
                        <a:pt x="180353" y="1225426"/>
                        <a:pt x="212257" y="1222729"/>
                      </a:cubicBezTo>
                      <a:cubicBezTo>
                        <a:pt x="235585" y="1217636"/>
                        <a:pt x="242782" y="1259643"/>
                        <a:pt x="219513" y="1262639"/>
                      </a:cubicBezTo>
                      <a:cubicBezTo>
                        <a:pt x="187669" y="1268572"/>
                        <a:pt x="155465" y="1272227"/>
                        <a:pt x="123441" y="1276901"/>
                      </a:cubicBezTo>
                      <a:cubicBezTo>
                        <a:pt x="124640" y="1286609"/>
                        <a:pt x="125959" y="1296317"/>
                        <a:pt x="127099" y="1306085"/>
                      </a:cubicBezTo>
                      <a:cubicBezTo>
                        <a:pt x="159663" y="1300811"/>
                        <a:pt x="192467" y="1297336"/>
                        <a:pt x="224911" y="1291343"/>
                      </a:cubicBezTo>
                      <a:cubicBezTo>
                        <a:pt x="273727" y="1283613"/>
                        <a:pt x="264551" y="1200197"/>
                        <a:pt x="218014" y="1196782"/>
                      </a:cubicBezTo>
                      <a:cubicBezTo>
                        <a:pt x="182871" y="1198580"/>
                        <a:pt x="148268" y="1206430"/>
                        <a:pt x="113366" y="1210624"/>
                      </a:cubicBezTo>
                      <a:moveTo>
                        <a:pt x="1989602" y="1299433"/>
                      </a:moveTo>
                      <a:cubicBezTo>
                        <a:pt x="1952780" y="1311058"/>
                        <a:pt x="1937188" y="1363672"/>
                        <a:pt x="1962676" y="1392976"/>
                      </a:cubicBezTo>
                      <a:cubicBezTo>
                        <a:pt x="1981806" y="1415268"/>
                        <a:pt x="2013590" y="1423597"/>
                        <a:pt x="2042017" y="1420661"/>
                      </a:cubicBezTo>
                      <a:cubicBezTo>
                        <a:pt x="2083036" y="1414788"/>
                        <a:pt x="2102347" y="1357979"/>
                        <a:pt x="2078119" y="1326159"/>
                      </a:cubicBezTo>
                      <a:cubicBezTo>
                        <a:pt x="2057489" y="1301291"/>
                        <a:pt x="2020427" y="1290864"/>
                        <a:pt x="1989602" y="1299433"/>
                      </a:cubicBezTo>
                      <a:moveTo>
                        <a:pt x="153546" y="1407058"/>
                      </a:moveTo>
                      <a:cubicBezTo>
                        <a:pt x="156604" y="1415987"/>
                        <a:pt x="159663" y="1424975"/>
                        <a:pt x="162661" y="1433964"/>
                      </a:cubicBezTo>
                      <a:cubicBezTo>
                        <a:pt x="205660" y="1420841"/>
                        <a:pt x="248299" y="1406698"/>
                        <a:pt x="291118" y="1392916"/>
                      </a:cubicBezTo>
                      <a:cubicBezTo>
                        <a:pt x="288419" y="1383747"/>
                        <a:pt x="285721" y="1374579"/>
                        <a:pt x="283022" y="1365470"/>
                      </a:cubicBezTo>
                      <a:cubicBezTo>
                        <a:pt x="239603" y="1378534"/>
                        <a:pt x="196545" y="1392736"/>
                        <a:pt x="153546" y="1407058"/>
                      </a:cubicBezTo>
                      <a:moveTo>
                        <a:pt x="1927833" y="1425575"/>
                      </a:moveTo>
                      <a:cubicBezTo>
                        <a:pt x="1916738" y="1450683"/>
                        <a:pt x="1905824" y="1475851"/>
                        <a:pt x="1894849" y="1501020"/>
                      </a:cubicBezTo>
                      <a:cubicBezTo>
                        <a:pt x="1901626" y="1504316"/>
                        <a:pt x="1908582" y="1507252"/>
                        <a:pt x="1915779" y="1509769"/>
                      </a:cubicBezTo>
                      <a:cubicBezTo>
                        <a:pt x="1922735" y="1493529"/>
                        <a:pt x="1929752" y="1477290"/>
                        <a:pt x="1937008" y="1461170"/>
                      </a:cubicBezTo>
                      <a:cubicBezTo>
                        <a:pt x="1971311" y="1476151"/>
                        <a:pt x="2005734" y="1490953"/>
                        <a:pt x="2040037" y="1505934"/>
                      </a:cubicBezTo>
                      <a:cubicBezTo>
                        <a:pt x="2043936" y="1497185"/>
                        <a:pt x="2047774" y="1488436"/>
                        <a:pt x="2051732" y="1479747"/>
                      </a:cubicBezTo>
                      <a:cubicBezTo>
                        <a:pt x="2010712" y="1461050"/>
                        <a:pt x="1969032" y="1443792"/>
                        <a:pt x="1927833" y="1425575"/>
                      </a:cubicBezTo>
                      <a:moveTo>
                        <a:pt x="179393" y="1482923"/>
                      </a:moveTo>
                      <a:cubicBezTo>
                        <a:pt x="182931" y="1490593"/>
                        <a:pt x="186590" y="1498204"/>
                        <a:pt x="190428" y="1505694"/>
                      </a:cubicBezTo>
                      <a:cubicBezTo>
                        <a:pt x="219993" y="1492750"/>
                        <a:pt x="248779" y="1477709"/>
                        <a:pt x="279004" y="1466383"/>
                      </a:cubicBezTo>
                      <a:cubicBezTo>
                        <a:pt x="298674" y="1457515"/>
                        <a:pt x="315946" y="1491132"/>
                        <a:pt x="297835" y="1501979"/>
                      </a:cubicBezTo>
                      <a:cubicBezTo>
                        <a:pt x="268509" y="1517919"/>
                        <a:pt x="236905" y="1529304"/>
                        <a:pt x="207219" y="1544525"/>
                      </a:cubicBezTo>
                      <a:cubicBezTo>
                        <a:pt x="211357" y="1553095"/>
                        <a:pt x="215495" y="1561724"/>
                        <a:pt x="219573" y="1570353"/>
                      </a:cubicBezTo>
                      <a:cubicBezTo>
                        <a:pt x="250038" y="1555791"/>
                        <a:pt x="281583" y="1543567"/>
                        <a:pt x="311448" y="1527866"/>
                      </a:cubicBezTo>
                      <a:cubicBezTo>
                        <a:pt x="354627" y="1504436"/>
                        <a:pt x="317325" y="1425455"/>
                        <a:pt x="271628" y="1441874"/>
                      </a:cubicBezTo>
                      <a:cubicBezTo>
                        <a:pt x="240203" y="1453919"/>
                        <a:pt x="210278" y="1469499"/>
                        <a:pt x="179393" y="1482923"/>
                      </a:cubicBezTo>
                      <a:moveTo>
                        <a:pt x="244161" y="1615117"/>
                      </a:moveTo>
                      <a:cubicBezTo>
                        <a:pt x="249259" y="1623266"/>
                        <a:pt x="254476" y="1631416"/>
                        <a:pt x="259574" y="1639626"/>
                      </a:cubicBezTo>
                      <a:cubicBezTo>
                        <a:pt x="275646" y="1629678"/>
                        <a:pt x="291538" y="1619431"/>
                        <a:pt x="307430" y="1609184"/>
                      </a:cubicBezTo>
                      <a:cubicBezTo>
                        <a:pt x="314327" y="1619971"/>
                        <a:pt x="321343" y="1630697"/>
                        <a:pt x="328180" y="1641603"/>
                      </a:cubicBezTo>
                      <a:cubicBezTo>
                        <a:pt x="312168" y="1651611"/>
                        <a:pt x="296276" y="1661858"/>
                        <a:pt x="280623" y="1672405"/>
                      </a:cubicBezTo>
                      <a:cubicBezTo>
                        <a:pt x="285901" y="1680375"/>
                        <a:pt x="291238" y="1688345"/>
                        <a:pt x="296516" y="1696375"/>
                      </a:cubicBezTo>
                      <a:cubicBezTo>
                        <a:pt x="334297" y="1671985"/>
                        <a:pt x="372198" y="1647716"/>
                        <a:pt x="409920" y="1623266"/>
                      </a:cubicBezTo>
                      <a:cubicBezTo>
                        <a:pt x="404702" y="1615117"/>
                        <a:pt x="399425" y="1607027"/>
                        <a:pt x="394147" y="1598937"/>
                      </a:cubicBezTo>
                      <a:cubicBezTo>
                        <a:pt x="378195" y="1609424"/>
                        <a:pt x="362183" y="1619851"/>
                        <a:pt x="345811" y="1629678"/>
                      </a:cubicBezTo>
                      <a:cubicBezTo>
                        <a:pt x="339215" y="1618892"/>
                        <a:pt x="332318" y="1608285"/>
                        <a:pt x="325481" y="1597679"/>
                      </a:cubicBezTo>
                      <a:cubicBezTo>
                        <a:pt x="341433" y="1587312"/>
                        <a:pt x="357446" y="1576945"/>
                        <a:pt x="373458" y="1566697"/>
                      </a:cubicBezTo>
                      <a:cubicBezTo>
                        <a:pt x="367461" y="1559566"/>
                        <a:pt x="364522" y="1548241"/>
                        <a:pt x="356366" y="1543686"/>
                      </a:cubicBezTo>
                      <a:cubicBezTo>
                        <a:pt x="318405" y="1566518"/>
                        <a:pt x="281883" y="1591866"/>
                        <a:pt x="244161" y="1615117"/>
                      </a:cubicBezTo>
                      <a:moveTo>
                        <a:pt x="1881296" y="1545005"/>
                      </a:moveTo>
                      <a:cubicBezTo>
                        <a:pt x="1851310" y="1557409"/>
                        <a:pt x="1832540" y="1596840"/>
                        <a:pt x="1848612" y="1626682"/>
                      </a:cubicBezTo>
                      <a:cubicBezTo>
                        <a:pt x="1861925" y="1651131"/>
                        <a:pt x="1888132" y="1667431"/>
                        <a:pt x="1915119" y="1672405"/>
                      </a:cubicBezTo>
                      <a:cubicBezTo>
                        <a:pt x="1961716" y="1679236"/>
                        <a:pt x="1998778" y="1615836"/>
                        <a:pt x="1969752" y="1578622"/>
                      </a:cubicBezTo>
                      <a:cubicBezTo>
                        <a:pt x="1949902" y="1552855"/>
                        <a:pt x="1913920" y="1532780"/>
                        <a:pt x="1881296" y="1545005"/>
                      </a:cubicBezTo>
                      <a:moveTo>
                        <a:pt x="329079" y="1739820"/>
                      </a:moveTo>
                      <a:cubicBezTo>
                        <a:pt x="335136" y="1746652"/>
                        <a:pt x="341194" y="1753543"/>
                        <a:pt x="347251" y="1760434"/>
                      </a:cubicBezTo>
                      <a:cubicBezTo>
                        <a:pt x="366981" y="1743715"/>
                        <a:pt x="385692" y="1725858"/>
                        <a:pt x="405842" y="1709558"/>
                      </a:cubicBezTo>
                      <a:cubicBezTo>
                        <a:pt x="401284" y="1741977"/>
                        <a:pt x="393488" y="1773977"/>
                        <a:pt x="389770" y="1806457"/>
                      </a:cubicBezTo>
                      <a:cubicBezTo>
                        <a:pt x="391509" y="1809153"/>
                        <a:pt x="395047" y="1814427"/>
                        <a:pt x="396786" y="1817123"/>
                      </a:cubicBezTo>
                      <a:cubicBezTo>
                        <a:pt x="430610" y="1786981"/>
                        <a:pt x="464793" y="1757198"/>
                        <a:pt x="498616" y="1726936"/>
                      </a:cubicBezTo>
                      <a:cubicBezTo>
                        <a:pt x="492019" y="1720225"/>
                        <a:pt x="485662" y="1713273"/>
                        <a:pt x="479126" y="1706442"/>
                      </a:cubicBezTo>
                      <a:cubicBezTo>
                        <a:pt x="460295" y="1724300"/>
                        <a:pt x="440804" y="1741438"/>
                        <a:pt x="421014" y="1758217"/>
                      </a:cubicBezTo>
                      <a:cubicBezTo>
                        <a:pt x="425572" y="1725558"/>
                        <a:pt x="433668" y="1693498"/>
                        <a:pt x="437566" y="1660779"/>
                      </a:cubicBezTo>
                      <a:cubicBezTo>
                        <a:pt x="436007" y="1658023"/>
                        <a:pt x="432828" y="1652510"/>
                        <a:pt x="431209" y="1649753"/>
                      </a:cubicBezTo>
                      <a:cubicBezTo>
                        <a:pt x="397026" y="1679596"/>
                        <a:pt x="362963" y="1709618"/>
                        <a:pt x="329079" y="1739820"/>
                      </a:cubicBezTo>
                      <a:moveTo>
                        <a:pt x="1745822" y="1726217"/>
                      </a:moveTo>
                      <a:cubicBezTo>
                        <a:pt x="1762674" y="1740479"/>
                        <a:pt x="1779286" y="1755041"/>
                        <a:pt x="1796078" y="1769423"/>
                      </a:cubicBezTo>
                      <a:cubicBezTo>
                        <a:pt x="1805733" y="1758037"/>
                        <a:pt x="1815688" y="1746891"/>
                        <a:pt x="1826003" y="1736105"/>
                      </a:cubicBezTo>
                      <a:cubicBezTo>
                        <a:pt x="1821985" y="1732989"/>
                        <a:pt x="1818746" y="1729154"/>
                        <a:pt x="1816228" y="1724779"/>
                      </a:cubicBezTo>
                      <a:cubicBezTo>
                        <a:pt x="1811130" y="1730592"/>
                        <a:pt x="1806033" y="1736464"/>
                        <a:pt x="1800995" y="1742337"/>
                      </a:cubicBezTo>
                      <a:cubicBezTo>
                        <a:pt x="1791340" y="1734067"/>
                        <a:pt x="1781745" y="1725678"/>
                        <a:pt x="1772269" y="1717229"/>
                      </a:cubicBezTo>
                      <a:cubicBezTo>
                        <a:pt x="1781145" y="1705843"/>
                        <a:pt x="1791220" y="1690802"/>
                        <a:pt x="1807952" y="1692839"/>
                      </a:cubicBezTo>
                      <a:cubicBezTo>
                        <a:pt x="1830141" y="1695236"/>
                        <a:pt x="1850771" y="1712614"/>
                        <a:pt x="1856528" y="1734307"/>
                      </a:cubicBezTo>
                      <a:cubicBezTo>
                        <a:pt x="1864504" y="1758097"/>
                        <a:pt x="1836258" y="1787820"/>
                        <a:pt x="1813109" y="1771820"/>
                      </a:cubicBezTo>
                      <a:cubicBezTo>
                        <a:pt x="1820546" y="1782187"/>
                        <a:pt x="1828342" y="1792554"/>
                        <a:pt x="1837817" y="1801303"/>
                      </a:cubicBezTo>
                      <a:cubicBezTo>
                        <a:pt x="1857907" y="1790636"/>
                        <a:pt x="1877518" y="1774936"/>
                        <a:pt x="1883035" y="1751805"/>
                      </a:cubicBezTo>
                      <a:cubicBezTo>
                        <a:pt x="1893410" y="1705723"/>
                        <a:pt x="1848192" y="1658203"/>
                        <a:pt x="1801775" y="1664435"/>
                      </a:cubicBezTo>
                      <a:cubicBezTo>
                        <a:pt x="1772269" y="1670547"/>
                        <a:pt x="1752779" y="1698412"/>
                        <a:pt x="1745822" y="1726217"/>
                      </a:cubicBezTo>
                      <a:moveTo>
                        <a:pt x="510910" y="1740659"/>
                      </a:moveTo>
                      <a:cubicBezTo>
                        <a:pt x="496877" y="1789018"/>
                        <a:pt x="482364" y="1837198"/>
                        <a:pt x="468751" y="1885617"/>
                      </a:cubicBezTo>
                      <a:cubicBezTo>
                        <a:pt x="478106" y="1888673"/>
                        <a:pt x="486502" y="1882921"/>
                        <a:pt x="494538" y="1879205"/>
                      </a:cubicBezTo>
                      <a:cubicBezTo>
                        <a:pt x="532200" y="1859550"/>
                        <a:pt x="570221" y="1840554"/>
                        <a:pt x="608002" y="1821198"/>
                      </a:cubicBezTo>
                      <a:cubicBezTo>
                        <a:pt x="600686" y="1815086"/>
                        <a:pt x="593309" y="1808914"/>
                        <a:pt x="585993" y="1802861"/>
                      </a:cubicBezTo>
                      <a:cubicBezTo>
                        <a:pt x="579036" y="1806876"/>
                        <a:pt x="572200" y="1810891"/>
                        <a:pt x="565303" y="1814966"/>
                      </a:cubicBezTo>
                      <a:cubicBezTo>
                        <a:pt x="552769" y="1804839"/>
                        <a:pt x="540356" y="1794531"/>
                        <a:pt x="528181" y="1784045"/>
                      </a:cubicBezTo>
                      <a:cubicBezTo>
                        <a:pt x="530580" y="1776254"/>
                        <a:pt x="533039" y="1768584"/>
                        <a:pt x="535318" y="1760794"/>
                      </a:cubicBezTo>
                      <a:cubicBezTo>
                        <a:pt x="527162" y="1754082"/>
                        <a:pt x="519066" y="1747371"/>
                        <a:pt x="510910" y="1740659"/>
                      </a:cubicBezTo>
                      <a:moveTo>
                        <a:pt x="1669540" y="1781887"/>
                      </a:moveTo>
                      <a:cubicBezTo>
                        <a:pt x="1681234" y="1796449"/>
                        <a:pt x="1694787" y="1809513"/>
                        <a:pt x="1705342" y="1825033"/>
                      </a:cubicBezTo>
                      <a:cubicBezTo>
                        <a:pt x="1710140" y="1852419"/>
                        <a:pt x="1711519" y="1880344"/>
                        <a:pt x="1714937" y="1907969"/>
                      </a:cubicBezTo>
                      <a:cubicBezTo>
                        <a:pt x="1723873" y="1905512"/>
                        <a:pt x="1732749" y="1903055"/>
                        <a:pt x="1741684" y="1900598"/>
                      </a:cubicBezTo>
                      <a:cubicBezTo>
                        <a:pt x="1739465" y="1879505"/>
                        <a:pt x="1736887" y="1858531"/>
                        <a:pt x="1733828" y="1837558"/>
                      </a:cubicBezTo>
                      <a:cubicBezTo>
                        <a:pt x="1754638" y="1841153"/>
                        <a:pt x="1774368" y="1848943"/>
                        <a:pt x="1795118" y="1852778"/>
                      </a:cubicBezTo>
                      <a:cubicBezTo>
                        <a:pt x="1802194" y="1846966"/>
                        <a:pt x="1804354" y="1836599"/>
                        <a:pt x="1809271" y="1828928"/>
                      </a:cubicBezTo>
                      <a:cubicBezTo>
                        <a:pt x="1787022" y="1821318"/>
                        <a:pt x="1764113" y="1815925"/>
                        <a:pt x="1741445" y="1809692"/>
                      </a:cubicBezTo>
                      <a:cubicBezTo>
                        <a:pt x="1717876" y="1804239"/>
                        <a:pt x="1708281" y="1778651"/>
                        <a:pt x="1691909" y="1763311"/>
                      </a:cubicBezTo>
                      <a:cubicBezTo>
                        <a:pt x="1684413" y="1769483"/>
                        <a:pt x="1676976" y="1775655"/>
                        <a:pt x="1669540" y="1781887"/>
                      </a:cubicBezTo>
                      <a:moveTo>
                        <a:pt x="916970" y="1965677"/>
                      </a:moveTo>
                      <a:cubicBezTo>
                        <a:pt x="907195" y="1982036"/>
                        <a:pt x="891423" y="1992403"/>
                        <a:pt x="874031" y="1999295"/>
                      </a:cubicBezTo>
                      <a:cubicBezTo>
                        <a:pt x="874151" y="2007924"/>
                        <a:pt x="874331" y="2016613"/>
                        <a:pt x="874691" y="2025302"/>
                      </a:cubicBezTo>
                      <a:cubicBezTo>
                        <a:pt x="886745" y="2020088"/>
                        <a:pt x="898499" y="2014216"/>
                        <a:pt x="909714" y="2007444"/>
                      </a:cubicBezTo>
                      <a:cubicBezTo>
                        <a:pt x="909294" y="2034231"/>
                        <a:pt x="909534" y="2061017"/>
                        <a:pt x="909474" y="2087803"/>
                      </a:cubicBezTo>
                      <a:cubicBezTo>
                        <a:pt x="920448" y="2087803"/>
                        <a:pt x="931483" y="2087803"/>
                        <a:pt x="942458" y="2087803"/>
                      </a:cubicBezTo>
                      <a:cubicBezTo>
                        <a:pt x="942398" y="2047115"/>
                        <a:pt x="942518" y="2006426"/>
                        <a:pt x="942398" y="1965737"/>
                      </a:cubicBezTo>
                      <a:cubicBezTo>
                        <a:pt x="933882" y="1965677"/>
                        <a:pt x="925426" y="1965677"/>
                        <a:pt x="916970" y="1965677"/>
                      </a:cubicBezTo>
                      <a:moveTo>
                        <a:pt x="1183179" y="1966036"/>
                      </a:moveTo>
                      <a:cubicBezTo>
                        <a:pt x="1163149" y="1990486"/>
                        <a:pt x="1142459" y="2014336"/>
                        <a:pt x="1122309" y="2038725"/>
                      </a:cubicBezTo>
                      <a:cubicBezTo>
                        <a:pt x="1122309" y="2047354"/>
                        <a:pt x="1122309" y="2055983"/>
                        <a:pt x="1122429" y="2064612"/>
                      </a:cubicBezTo>
                      <a:cubicBezTo>
                        <a:pt x="1142879" y="2064612"/>
                        <a:pt x="1163329" y="2064612"/>
                        <a:pt x="1183779" y="2064612"/>
                      </a:cubicBezTo>
                      <a:cubicBezTo>
                        <a:pt x="1183779" y="2072343"/>
                        <a:pt x="1183839" y="2080073"/>
                        <a:pt x="1183899" y="2087863"/>
                      </a:cubicBezTo>
                      <a:cubicBezTo>
                        <a:pt x="1193374" y="2087863"/>
                        <a:pt x="1202850" y="2087803"/>
                        <a:pt x="1212385" y="2087744"/>
                      </a:cubicBezTo>
                      <a:cubicBezTo>
                        <a:pt x="1212325" y="2080073"/>
                        <a:pt x="1212265" y="2072403"/>
                        <a:pt x="1212265" y="2064792"/>
                      </a:cubicBezTo>
                      <a:cubicBezTo>
                        <a:pt x="1216043" y="2064732"/>
                        <a:pt x="1223539" y="2064553"/>
                        <a:pt x="1227258" y="2064493"/>
                      </a:cubicBezTo>
                      <a:cubicBezTo>
                        <a:pt x="1227317" y="2056343"/>
                        <a:pt x="1227377" y="2048193"/>
                        <a:pt x="1227317" y="2040043"/>
                      </a:cubicBezTo>
                      <a:cubicBezTo>
                        <a:pt x="1223539" y="2039983"/>
                        <a:pt x="1216043" y="2039864"/>
                        <a:pt x="1212325" y="2039804"/>
                      </a:cubicBezTo>
                      <a:cubicBezTo>
                        <a:pt x="1212325" y="2015055"/>
                        <a:pt x="1212325" y="1990366"/>
                        <a:pt x="1212265" y="1965617"/>
                      </a:cubicBezTo>
                      <a:cubicBezTo>
                        <a:pt x="1202550" y="1965677"/>
                        <a:pt x="1192894" y="1965797"/>
                        <a:pt x="1183179" y="1966036"/>
                      </a:cubicBezTo>
                      <a:moveTo>
                        <a:pt x="1007346" y="2036448"/>
                      </a:moveTo>
                      <a:cubicBezTo>
                        <a:pt x="1022158" y="2052867"/>
                        <a:pt x="1047166" y="2048672"/>
                        <a:pt x="1062998" y="2036028"/>
                      </a:cubicBezTo>
                      <a:cubicBezTo>
                        <a:pt x="1058141" y="2046935"/>
                        <a:pt x="1061019" y="2067069"/>
                        <a:pt x="1045667" y="2069586"/>
                      </a:cubicBezTo>
                      <a:cubicBezTo>
                        <a:pt x="1036731" y="2073661"/>
                        <a:pt x="1034152" y="2061317"/>
                        <a:pt x="1028275" y="2057481"/>
                      </a:cubicBezTo>
                      <a:cubicBezTo>
                        <a:pt x="1018020" y="2058680"/>
                        <a:pt x="1007825" y="2059938"/>
                        <a:pt x="997630" y="2061556"/>
                      </a:cubicBezTo>
                      <a:cubicBezTo>
                        <a:pt x="1010944" y="2101466"/>
                        <a:pt x="1077031" y="2098290"/>
                        <a:pt x="1089505" y="2059459"/>
                      </a:cubicBezTo>
                      <a:cubicBezTo>
                        <a:pt x="1096942" y="2035249"/>
                        <a:pt x="1097601" y="2006486"/>
                        <a:pt x="1083748" y="1984433"/>
                      </a:cubicBezTo>
                      <a:cubicBezTo>
                        <a:pt x="1070615" y="1964718"/>
                        <a:pt x="1043148" y="1962381"/>
                        <a:pt x="1022218" y="1968493"/>
                      </a:cubicBezTo>
                      <a:cubicBezTo>
                        <a:pt x="994452" y="1976823"/>
                        <a:pt x="986536" y="2017152"/>
                        <a:pt x="1007346" y="2036448"/>
                      </a:cubicBezTo>
                      <a:moveTo>
                        <a:pt x="1269057" y="1968194"/>
                      </a:moveTo>
                      <a:cubicBezTo>
                        <a:pt x="1265639" y="1989347"/>
                        <a:pt x="1262160" y="2010560"/>
                        <a:pt x="1258562" y="2031714"/>
                      </a:cubicBezTo>
                      <a:cubicBezTo>
                        <a:pt x="1267378" y="2033032"/>
                        <a:pt x="1276253" y="2034231"/>
                        <a:pt x="1285129" y="2035189"/>
                      </a:cubicBezTo>
                      <a:cubicBezTo>
                        <a:pt x="1292565" y="2030695"/>
                        <a:pt x="1300661" y="2025062"/>
                        <a:pt x="1309897" y="2027699"/>
                      </a:cubicBezTo>
                      <a:cubicBezTo>
                        <a:pt x="1327168" y="2035249"/>
                        <a:pt x="1324710" y="2070006"/>
                        <a:pt x="1304140" y="2069946"/>
                      </a:cubicBezTo>
                      <a:cubicBezTo>
                        <a:pt x="1294005" y="2071444"/>
                        <a:pt x="1290227" y="2060238"/>
                        <a:pt x="1285549" y="2053826"/>
                      </a:cubicBezTo>
                      <a:cubicBezTo>
                        <a:pt x="1274694" y="2054845"/>
                        <a:pt x="1263900" y="2056043"/>
                        <a:pt x="1253105" y="2057362"/>
                      </a:cubicBezTo>
                      <a:cubicBezTo>
                        <a:pt x="1263839" y="2090320"/>
                        <a:pt x="1306059" y="2097272"/>
                        <a:pt x="1333825" y="2082830"/>
                      </a:cubicBezTo>
                      <a:cubicBezTo>
                        <a:pt x="1356314" y="2069466"/>
                        <a:pt x="1362071" y="2032673"/>
                        <a:pt x="1340182" y="2016014"/>
                      </a:cubicBezTo>
                      <a:cubicBezTo>
                        <a:pt x="1326509" y="2003969"/>
                        <a:pt x="1307018" y="2006845"/>
                        <a:pt x="1291066" y="2011639"/>
                      </a:cubicBezTo>
                      <a:cubicBezTo>
                        <a:pt x="1291846" y="2007145"/>
                        <a:pt x="1293405" y="1998036"/>
                        <a:pt x="1294185" y="1993482"/>
                      </a:cubicBezTo>
                      <a:cubicBezTo>
                        <a:pt x="1312116" y="1993422"/>
                        <a:pt x="1330047" y="1993542"/>
                        <a:pt x="1347978" y="1993422"/>
                      </a:cubicBezTo>
                      <a:cubicBezTo>
                        <a:pt x="1348038" y="1984972"/>
                        <a:pt x="1348038" y="1976463"/>
                        <a:pt x="1347978" y="1968014"/>
                      </a:cubicBezTo>
                      <a:cubicBezTo>
                        <a:pt x="1321651" y="1968014"/>
                        <a:pt x="1295324" y="1967894"/>
                        <a:pt x="1269057" y="1968194"/>
                      </a:cubicBezTo>
                      <a:close/>
                    </a:path>
                  </a:pathLst>
                </a:custGeom>
                <a:solidFill>
                  <a:srgbClr val="004694"/>
                </a:solidFill>
                <a:ln w="9525"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F5445EFB-3F22-4B8E-8359-69553C34675A}"/>
                    </a:ext>
                  </a:extLst>
                </p:cNvPr>
                <p:cNvSpPr/>
                <p:nvPr/>
              </p:nvSpPr>
              <p:spPr>
                <a:xfrm>
                  <a:off x="888689" y="4615773"/>
                  <a:ext cx="71965" cy="95880"/>
                </a:xfrm>
                <a:custGeom>
                  <a:avLst/>
                  <a:gdLst>
                    <a:gd name="connsiteX0" fmla="*/ 15768 w 71964"/>
                    <a:gd name="connsiteY0" fmla="*/ 9736 h 95879"/>
                    <a:gd name="connsiteX1" fmla="*/ 57268 w 71964"/>
                    <a:gd name="connsiteY1" fmla="*/ 19264 h 95879"/>
                    <a:gd name="connsiteX2" fmla="*/ 71361 w 71964"/>
                    <a:gd name="connsiteY2" fmla="*/ 73736 h 95879"/>
                    <a:gd name="connsiteX3" fmla="*/ 20745 w 71964"/>
                    <a:gd name="connsiteY3" fmla="*/ 78949 h 95879"/>
                    <a:gd name="connsiteX4" fmla="*/ 15768 w 71964"/>
                    <a:gd name="connsiteY4" fmla="*/ 9736 h 95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64" h="95879">
                      <a:moveTo>
                        <a:pt x="15768" y="9736"/>
                      </a:moveTo>
                      <a:cubicBezTo>
                        <a:pt x="29381" y="-152"/>
                        <a:pt x="49351" y="4463"/>
                        <a:pt x="57268" y="19264"/>
                      </a:cubicBezTo>
                      <a:cubicBezTo>
                        <a:pt x="66923" y="35384"/>
                        <a:pt x="74839" y="54620"/>
                        <a:pt x="71361" y="73736"/>
                      </a:cubicBezTo>
                      <a:cubicBezTo>
                        <a:pt x="64764" y="94889"/>
                        <a:pt x="31600" y="98844"/>
                        <a:pt x="20745" y="78949"/>
                      </a:cubicBezTo>
                      <a:cubicBezTo>
                        <a:pt x="8512" y="59593"/>
                        <a:pt x="-6121" y="27294"/>
                        <a:pt x="15768" y="9736"/>
                      </a:cubicBezTo>
                      <a:close/>
                    </a:path>
                  </a:pathLst>
                </a:custGeom>
                <a:solidFill>
                  <a:srgbClr val="004694"/>
                </a:solidFill>
                <a:ln w="9525"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2CCCC200-DCDB-44A6-A7AF-588849F03D75}"/>
                    </a:ext>
                  </a:extLst>
                </p:cNvPr>
                <p:cNvSpPr/>
                <p:nvPr/>
              </p:nvSpPr>
              <p:spPr>
                <a:xfrm>
                  <a:off x="517876" y="4787576"/>
                  <a:ext cx="1493265" cy="1492127"/>
                </a:xfrm>
                <a:custGeom>
                  <a:avLst/>
                  <a:gdLst>
                    <a:gd name="connsiteX0" fmla="*/ 669461 w 1493265"/>
                    <a:gd name="connsiteY0" fmla="*/ 8719 h 1492127"/>
                    <a:gd name="connsiteX1" fmla="*/ 1122658 w 1493265"/>
                    <a:gd name="connsiteY1" fmla="*/ 104838 h 1492127"/>
                    <a:gd name="connsiteX2" fmla="*/ 1451896 w 1493265"/>
                    <a:gd name="connsiteY2" fmla="*/ 501600 h 1492127"/>
                    <a:gd name="connsiteX3" fmla="*/ 1442781 w 1493265"/>
                    <a:gd name="connsiteY3" fmla="*/ 1017672 h 1492127"/>
                    <a:gd name="connsiteX4" fmla="*/ 1084277 w 1493265"/>
                    <a:gd name="connsiteY4" fmla="*/ 1410719 h 1492127"/>
                    <a:gd name="connsiteX5" fmla="*/ 605413 w 1493265"/>
                    <a:gd name="connsiteY5" fmla="*/ 1476517 h 1492127"/>
                    <a:gd name="connsiteX6" fmla="*/ 161451 w 1493265"/>
                    <a:gd name="connsiteY6" fmla="*/ 1203499 h 1492127"/>
                    <a:gd name="connsiteX7" fmla="*/ 4508 w 1493265"/>
                    <a:gd name="connsiteY7" fmla="*/ 746872 h 1492127"/>
                    <a:gd name="connsiteX8" fmla="*/ 178363 w 1493265"/>
                    <a:gd name="connsiteY8" fmla="*/ 270590 h 1492127"/>
                    <a:gd name="connsiteX9" fmla="*/ 669461 w 1493265"/>
                    <a:gd name="connsiteY9" fmla="*/ 8719 h 1492127"/>
                    <a:gd name="connsiteX10" fmla="*/ 663584 w 1493265"/>
                    <a:gd name="connsiteY10" fmla="*/ 32329 h 1492127"/>
                    <a:gd name="connsiteX11" fmla="*/ 205889 w 1493265"/>
                    <a:gd name="connsiteY11" fmla="*/ 274965 h 1492127"/>
                    <a:gd name="connsiteX12" fmla="*/ 29276 w 1493265"/>
                    <a:gd name="connsiteY12" fmla="*/ 740820 h 1492127"/>
                    <a:gd name="connsiteX13" fmla="*/ 182081 w 1493265"/>
                    <a:gd name="connsiteY13" fmla="*/ 1189057 h 1492127"/>
                    <a:gd name="connsiteX14" fmla="*/ 581365 w 1493265"/>
                    <a:gd name="connsiteY14" fmla="*/ 1445715 h 1492127"/>
                    <a:gd name="connsiteX15" fmla="*/ 1082478 w 1493265"/>
                    <a:gd name="connsiteY15" fmla="*/ 1384772 h 1492127"/>
                    <a:gd name="connsiteX16" fmla="*/ 1412376 w 1493265"/>
                    <a:gd name="connsiteY16" fmla="*/ 1030976 h 1492127"/>
                    <a:gd name="connsiteX17" fmla="*/ 1440082 w 1493265"/>
                    <a:gd name="connsiteY17" fmla="*/ 537076 h 1492127"/>
                    <a:gd name="connsiteX18" fmla="*/ 1122538 w 1493265"/>
                    <a:gd name="connsiteY18" fmla="*/ 130486 h 1492127"/>
                    <a:gd name="connsiteX19" fmla="*/ 663584 w 1493265"/>
                    <a:gd name="connsiteY19" fmla="*/ 32329 h 149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3265" h="1492127">
                      <a:moveTo>
                        <a:pt x="669461" y="8719"/>
                      </a:moveTo>
                      <a:cubicBezTo>
                        <a:pt x="825624" y="-8060"/>
                        <a:pt x="987005" y="25378"/>
                        <a:pt x="1122658" y="104838"/>
                      </a:cubicBezTo>
                      <a:cubicBezTo>
                        <a:pt x="1274683" y="192748"/>
                        <a:pt x="1393965" y="335788"/>
                        <a:pt x="1451896" y="501600"/>
                      </a:cubicBezTo>
                      <a:cubicBezTo>
                        <a:pt x="1510547" y="667352"/>
                        <a:pt x="1507309" y="854078"/>
                        <a:pt x="1442781" y="1017672"/>
                      </a:cubicBezTo>
                      <a:cubicBezTo>
                        <a:pt x="1376933" y="1186720"/>
                        <a:pt x="1246617" y="1329521"/>
                        <a:pt x="1084277" y="1410719"/>
                      </a:cubicBezTo>
                      <a:cubicBezTo>
                        <a:pt x="937949" y="1485326"/>
                        <a:pt x="766433" y="1508097"/>
                        <a:pt x="605413" y="1476517"/>
                      </a:cubicBezTo>
                      <a:cubicBezTo>
                        <a:pt x="430899" y="1442959"/>
                        <a:pt x="270418" y="1343663"/>
                        <a:pt x="161451" y="1203499"/>
                      </a:cubicBezTo>
                      <a:cubicBezTo>
                        <a:pt x="60041" y="1074481"/>
                        <a:pt x="3609" y="911006"/>
                        <a:pt x="4508" y="746872"/>
                      </a:cubicBezTo>
                      <a:cubicBezTo>
                        <a:pt x="3669" y="574169"/>
                        <a:pt x="66758" y="402305"/>
                        <a:pt x="178363" y="270590"/>
                      </a:cubicBezTo>
                      <a:cubicBezTo>
                        <a:pt x="300223" y="124434"/>
                        <a:pt x="480014" y="28075"/>
                        <a:pt x="669461" y="8719"/>
                      </a:cubicBezTo>
                      <a:moveTo>
                        <a:pt x="663584" y="32329"/>
                      </a:moveTo>
                      <a:cubicBezTo>
                        <a:pt x="487811" y="52644"/>
                        <a:pt x="321512" y="141332"/>
                        <a:pt x="205889" y="274965"/>
                      </a:cubicBezTo>
                      <a:cubicBezTo>
                        <a:pt x="93864" y="402604"/>
                        <a:pt x="29876" y="571053"/>
                        <a:pt x="29276" y="740820"/>
                      </a:cubicBezTo>
                      <a:cubicBezTo>
                        <a:pt x="27417" y="901778"/>
                        <a:pt x="82290" y="1062616"/>
                        <a:pt x="182081" y="1189057"/>
                      </a:cubicBezTo>
                      <a:cubicBezTo>
                        <a:pt x="281272" y="1316158"/>
                        <a:pt x="424302" y="1408442"/>
                        <a:pt x="581365" y="1445715"/>
                      </a:cubicBezTo>
                      <a:cubicBezTo>
                        <a:pt x="748502" y="1486164"/>
                        <a:pt x="930033" y="1464592"/>
                        <a:pt x="1082478" y="1384772"/>
                      </a:cubicBezTo>
                      <a:cubicBezTo>
                        <a:pt x="1228686" y="1309266"/>
                        <a:pt x="1347428" y="1182166"/>
                        <a:pt x="1412376" y="1030976"/>
                      </a:cubicBezTo>
                      <a:cubicBezTo>
                        <a:pt x="1479722" y="876550"/>
                        <a:pt x="1489438" y="698094"/>
                        <a:pt x="1440082" y="537076"/>
                      </a:cubicBezTo>
                      <a:cubicBezTo>
                        <a:pt x="1389227" y="368567"/>
                        <a:pt x="1273544" y="220913"/>
                        <a:pt x="1122538" y="130486"/>
                      </a:cubicBezTo>
                      <a:cubicBezTo>
                        <a:pt x="986225" y="47730"/>
                        <a:pt x="821846" y="12914"/>
                        <a:pt x="663584" y="32329"/>
                      </a:cubicBezTo>
                      <a:close/>
                    </a:path>
                  </a:pathLst>
                </a:custGeom>
                <a:solidFill>
                  <a:srgbClr val="004694"/>
                </a:solidFill>
                <a:ln w="9525"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BF365A39-08CE-48FA-AAC4-2BCDB45DCD75}"/>
                    </a:ext>
                  </a:extLst>
                </p:cNvPr>
                <p:cNvSpPr/>
                <p:nvPr/>
              </p:nvSpPr>
              <p:spPr>
                <a:xfrm>
                  <a:off x="2009516" y="4915447"/>
                  <a:ext cx="41979" cy="35955"/>
                </a:xfrm>
                <a:custGeom>
                  <a:avLst/>
                  <a:gdLst>
                    <a:gd name="connsiteX0" fmla="*/ 4515 w 41979"/>
                    <a:gd name="connsiteY0" fmla="*/ 31679 h 35954"/>
                    <a:gd name="connsiteX1" fmla="*/ 29523 w 41979"/>
                    <a:gd name="connsiteY1" fmla="*/ 5792 h 35954"/>
                    <a:gd name="connsiteX2" fmla="*/ 26404 w 41979"/>
                    <a:gd name="connsiteY2" fmla="*/ 33117 h 35954"/>
                    <a:gd name="connsiteX3" fmla="*/ 4515 w 41979"/>
                    <a:gd name="connsiteY3" fmla="*/ 31679 h 35954"/>
                  </a:gdLst>
                  <a:ahLst/>
                  <a:cxnLst>
                    <a:cxn ang="0">
                      <a:pos x="connsiteX0" y="connsiteY0"/>
                    </a:cxn>
                    <a:cxn ang="0">
                      <a:pos x="connsiteX1" y="connsiteY1"/>
                    </a:cxn>
                    <a:cxn ang="0">
                      <a:pos x="connsiteX2" y="connsiteY2"/>
                    </a:cxn>
                    <a:cxn ang="0">
                      <a:pos x="connsiteX3" y="connsiteY3"/>
                    </a:cxn>
                  </a:cxnLst>
                  <a:rect l="l" t="t" r="r" b="b"/>
                  <a:pathLst>
                    <a:path w="41979" h="35954">
                      <a:moveTo>
                        <a:pt x="4515" y="31679"/>
                      </a:moveTo>
                      <a:cubicBezTo>
                        <a:pt x="4035" y="18496"/>
                        <a:pt x="13750" y="-680"/>
                        <a:pt x="29523" y="5792"/>
                      </a:cubicBezTo>
                      <a:cubicBezTo>
                        <a:pt x="42356" y="11365"/>
                        <a:pt x="39777" y="29821"/>
                        <a:pt x="26404" y="33117"/>
                      </a:cubicBezTo>
                      <a:cubicBezTo>
                        <a:pt x="20947" y="32758"/>
                        <a:pt x="9972" y="32039"/>
                        <a:pt x="4515" y="31679"/>
                      </a:cubicBezTo>
                      <a:close/>
                    </a:path>
                  </a:pathLst>
                </a:custGeom>
                <a:solidFill>
                  <a:srgbClr val="004694"/>
                </a:solidFill>
                <a:ln w="9525"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27C4ADA5-9FFB-4132-AD8D-D8F9DB7FE3BC}"/>
                    </a:ext>
                  </a:extLst>
                </p:cNvPr>
                <p:cNvSpPr/>
                <p:nvPr/>
              </p:nvSpPr>
              <p:spPr>
                <a:xfrm>
                  <a:off x="680767" y="4938377"/>
                  <a:ext cx="1091463" cy="988759"/>
                </a:xfrm>
                <a:custGeom>
                  <a:avLst/>
                  <a:gdLst>
                    <a:gd name="connsiteX0" fmla="*/ 261891 w 1091462"/>
                    <a:gd name="connsiteY0" fmla="*/ 222800 h 988758"/>
                    <a:gd name="connsiteX1" fmla="*/ 624952 w 1091462"/>
                    <a:gd name="connsiteY1" fmla="*/ 4494 h 988758"/>
                    <a:gd name="connsiteX2" fmla="*/ 560724 w 1091462"/>
                    <a:gd name="connsiteY2" fmla="*/ 60164 h 988758"/>
                    <a:gd name="connsiteX3" fmla="*/ 332416 w 1091462"/>
                    <a:gd name="connsiteY3" fmla="*/ 265347 h 988758"/>
                    <a:gd name="connsiteX4" fmla="*/ 409119 w 1091462"/>
                    <a:gd name="connsiteY4" fmla="*/ 365721 h 988758"/>
                    <a:gd name="connsiteX5" fmla="*/ 401682 w 1091462"/>
                    <a:gd name="connsiteY5" fmla="*/ 377946 h 988758"/>
                    <a:gd name="connsiteX6" fmla="*/ 580814 w 1091462"/>
                    <a:gd name="connsiteY6" fmla="*/ 545495 h 988758"/>
                    <a:gd name="connsiteX7" fmla="*/ 798507 w 1091462"/>
                    <a:gd name="connsiteY7" fmla="*/ 339654 h 988758"/>
                    <a:gd name="connsiteX8" fmla="*/ 789392 w 1091462"/>
                    <a:gd name="connsiteY8" fmla="*/ 276553 h 988758"/>
                    <a:gd name="connsiteX9" fmla="*/ 782135 w 1091462"/>
                    <a:gd name="connsiteY9" fmla="*/ 173362 h 988758"/>
                    <a:gd name="connsiteX10" fmla="*/ 893140 w 1091462"/>
                    <a:gd name="connsiteY10" fmla="*/ 95460 h 988758"/>
                    <a:gd name="connsiteX11" fmla="*/ 1023936 w 1091462"/>
                    <a:gd name="connsiteY11" fmla="*/ 160419 h 988758"/>
                    <a:gd name="connsiteX12" fmla="*/ 1089184 w 1091462"/>
                    <a:gd name="connsiteY12" fmla="*/ 290695 h 988758"/>
                    <a:gd name="connsiteX13" fmla="*/ 1011042 w 1091462"/>
                    <a:gd name="connsiteY13" fmla="*/ 401856 h 988758"/>
                    <a:gd name="connsiteX14" fmla="*/ 908253 w 1091462"/>
                    <a:gd name="connsiteY14" fmla="*/ 394305 h 988758"/>
                    <a:gd name="connsiteX15" fmla="*/ 843665 w 1091462"/>
                    <a:gd name="connsiteY15" fmla="*/ 385017 h 988758"/>
                    <a:gd name="connsiteX16" fmla="*/ 633948 w 1091462"/>
                    <a:gd name="connsiteY16" fmla="*/ 595832 h 988758"/>
                    <a:gd name="connsiteX17" fmla="*/ 988913 w 1091462"/>
                    <a:gd name="connsiteY17" fmla="*/ 927456 h 988758"/>
                    <a:gd name="connsiteX18" fmla="*/ 939018 w 1091462"/>
                    <a:gd name="connsiteY18" fmla="*/ 979111 h 988758"/>
                    <a:gd name="connsiteX19" fmla="*/ 594907 w 1091462"/>
                    <a:gd name="connsiteY19" fmla="*/ 632686 h 988758"/>
                    <a:gd name="connsiteX20" fmla="*/ 461833 w 1091462"/>
                    <a:gd name="connsiteY20" fmla="*/ 764640 h 988758"/>
                    <a:gd name="connsiteX21" fmla="*/ 438324 w 1091462"/>
                    <a:gd name="connsiteY21" fmla="*/ 764820 h 988758"/>
                    <a:gd name="connsiteX22" fmla="*/ 426450 w 1091462"/>
                    <a:gd name="connsiteY22" fmla="*/ 776386 h 988758"/>
                    <a:gd name="connsiteX23" fmla="*/ 441743 w 1091462"/>
                    <a:gd name="connsiteY23" fmla="*/ 791966 h 988758"/>
                    <a:gd name="connsiteX24" fmla="*/ 411518 w 1091462"/>
                    <a:gd name="connsiteY24" fmla="*/ 822348 h 988758"/>
                    <a:gd name="connsiteX25" fmla="*/ 392327 w 1091462"/>
                    <a:gd name="connsiteY25" fmla="*/ 814018 h 988758"/>
                    <a:gd name="connsiteX26" fmla="*/ 222670 w 1091462"/>
                    <a:gd name="connsiteY26" fmla="*/ 981748 h 988758"/>
                    <a:gd name="connsiteX27" fmla="*/ 191246 w 1091462"/>
                    <a:gd name="connsiteY27" fmla="*/ 950587 h 988758"/>
                    <a:gd name="connsiteX28" fmla="*/ 219672 w 1091462"/>
                    <a:gd name="connsiteY28" fmla="*/ 920924 h 988758"/>
                    <a:gd name="connsiteX29" fmla="*/ 202940 w 1091462"/>
                    <a:gd name="connsiteY29" fmla="*/ 902947 h 988758"/>
                    <a:gd name="connsiteX30" fmla="*/ 221291 w 1091462"/>
                    <a:gd name="connsiteY30" fmla="*/ 884730 h 988758"/>
                    <a:gd name="connsiteX31" fmla="*/ 192745 w 1091462"/>
                    <a:gd name="connsiteY31" fmla="*/ 893419 h 988758"/>
                    <a:gd name="connsiteX32" fmla="*/ 150646 w 1091462"/>
                    <a:gd name="connsiteY32" fmla="*/ 851411 h 988758"/>
                    <a:gd name="connsiteX33" fmla="*/ 175234 w 1091462"/>
                    <a:gd name="connsiteY33" fmla="*/ 826662 h 988758"/>
                    <a:gd name="connsiteX34" fmla="*/ 197843 w 1091462"/>
                    <a:gd name="connsiteY34" fmla="*/ 849194 h 988758"/>
                    <a:gd name="connsiteX35" fmla="*/ 216374 w 1091462"/>
                    <a:gd name="connsiteY35" fmla="*/ 831936 h 988758"/>
                    <a:gd name="connsiteX36" fmla="*/ 193825 w 1091462"/>
                    <a:gd name="connsiteY36" fmla="*/ 807966 h 988758"/>
                    <a:gd name="connsiteX37" fmla="*/ 209957 w 1091462"/>
                    <a:gd name="connsiteY37" fmla="*/ 792445 h 988758"/>
                    <a:gd name="connsiteX38" fmla="*/ 232686 w 1091462"/>
                    <a:gd name="connsiteY38" fmla="*/ 815037 h 988758"/>
                    <a:gd name="connsiteX39" fmla="*/ 251096 w 1091462"/>
                    <a:gd name="connsiteY39" fmla="*/ 796460 h 988758"/>
                    <a:gd name="connsiteX40" fmla="*/ 228008 w 1091462"/>
                    <a:gd name="connsiteY40" fmla="*/ 774228 h 988758"/>
                    <a:gd name="connsiteX41" fmla="*/ 249897 w 1091462"/>
                    <a:gd name="connsiteY41" fmla="*/ 752536 h 988758"/>
                    <a:gd name="connsiteX42" fmla="*/ 291936 w 1091462"/>
                    <a:gd name="connsiteY42" fmla="*/ 794962 h 988758"/>
                    <a:gd name="connsiteX43" fmla="*/ 284440 w 1091462"/>
                    <a:gd name="connsiteY43" fmla="*/ 822468 h 988758"/>
                    <a:gd name="connsiteX44" fmla="*/ 302551 w 1091462"/>
                    <a:gd name="connsiteY44" fmla="*/ 805030 h 988758"/>
                    <a:gd name="connsiteX45" fmla="*/ 319163 w 1091462"/>
                    <a:gd name="connsiteY45" fmla="*/ 822168 h 988758"/>
                    <a:gd name="connsiteX46" fmla="*/ 364501 w 1091462"/>
                    <a:gd name="connsiteY46" fmla="*/ 776925 h 988758"/>
                    <a:gd name="connsiteX47" fmla="*/ 350048 w 1091462"/>
                    <a:gd name="connsiteY47" fmla="*/ 762183 h 988758"/>
                    <a:gd name="connsiteX48" fmla="*/ 381352 w 1091462"/>
                    <a:gd name="connsiteY48" fmla="*/ 731262 h 988758"/>
                    <a:gd name="connsiteX49" fmla="*/ 395685 w 1091462"/>
                    <a:gd name="connsiteY49" fmla="*/ 745824 h 988758"/>
                    <a:gd name="connsiteX50" fmla="*/ 407440 w 1091462"/>
                    <a:gd name="connsiteY50" fmla="*/ 733779 h 988758"/>
                    <a:gd name="connsiteX51" fmla="*/ 409479 w 1091462"/>
                    <a:gd name="connsiteY51" fmla="*/ 706873 h 988758"/>
                    <a:gd name="connsiteX52" fmla="*/ 543093 w 1091462"/>
                    <a:gd name="connsiteY52" fmla="*/ 581690 h 988758"/>
                    <a:gd name="connsiteX53" fmla="*/ 371577 w 1091462"/>
                    <a:gd name="connsiteY53" fmla="*/ 407908 h 988758"/>
                    <a:gd name="connsiteX54" fmla="*/ 361862 w 1091462"/>
                    <a:gd name="connsiteY54" fmla="*/ 415279 h 988758"/>
                    <a:gd name="connsiteX55" fmla="*/ 257873 w 1091462"/>
                    <a:gd name="connsiteY55" fmla="*/ 341751 h 988758"/>
                    <a:gd name="connsiteX56" fmla="*/ 66747 w 1091462"/>
                    <a:gd name="connsiteY56" fmla="*/ 561196 h 988758"/>
                    <a:gd name="connsiteX57" fmla="*/ 4498 w 1091462"/>
                    <a:gd name="connsiteY57" fmla="*/ 639098 h 988758"/>
                    <a:gd name="connsiteX58" fmla="*/ 213375 w 1091462"/>
                    <a:gd name="connsiteY58" fmla="*/ 272178 h 988758"/>
                    <a:gd name="connsiteX59" fmla="*/ 199822 w 1091462"/>
                    <a:gd name="connsiteY59" fmla="*/ 246111 h 988758"/>
                    <a:gd name="connsiteX60" fmla="*/ 234904 w 1091462"/>
                    <a:gd name="connsiteY60" fmla="*/ 210096 h 988758"/>
                    <a:gd name="connsiteX61" fmla="*/ 261891 w 1091462"/>
                    <a:gd name="connsiteY61" fmla="*/ 222800 h 988758"/>
                    <a:gd name="connsiteX62" fmla="*/ 292596 w 1091462"/>
                    <a:gd name="connsiteY62" fmla="*/ 203684 h 988758"/>
                    <a:gd name="connsiteX63" fmla="*/ 300512 w 1091462"/>
                    <a:gd name="connsiteY63" fmla="*/ 210096 h 988758"/>
                    <a:gd name="connsiteX64" fmla="*/ 542073 w 1091462"/>
                    <a:gd name="connsiteY64" fmla="*/ 48419 h 988758"/>
                    <a:gd name="connsiteX65" fmla="*/ 543633 w 1091462"/>
                    <a:gd name="connsiteY65" fmla="*/ 39371 h 988758"/>
                    <a:gd name="connsiteX66" fmla="*/ 292596 w 1091462"/>
                    <a:gd name="connsiteY66" fmla="*/ 203684 h 988758"/>
                    <a:gd name="connsiteX67" fmla="*/ 789691 w 1091462"/>
                    <a:gd name="connsiteY67" fmla="*/ 181272 h 988758"/>
                    <a:gd name="connsiteX68" fmla="*/ 801026 w 1091462"/>
                    <a:gd name="connsiteY68" fmla="*/ 277811 h 988758"/>
                    <a:gd name="connsiteX69" fmla="*/ 793230 w 1091462"/>
                    <a:gd name="connsiteY69" fmla="*/ 313467 h 988758"/>
                    <a:gd name="connsiteX70" fmla="*/ 812840 w 1091462"/>
                    <a:gd name="connsiteY70" fmla="*/ 327489 h 988758"/>
                    <a:gd name="connsiteX71" fmla="*/ 815059 w 1091462"/>
                    <a:gd name="connsiteY71" fmla="*/ 278890 h 988758"/>
                    <a:gd name="connsiteX72" fmla="*/ 802405 w 1091462"/>
                    <a:gd name="connsiteY72" fmla="*/ 182052 h 988758"/>
                    <a:gd name="connsiteX73" fmla="*/ 922406 w 1091462"/>
                    <a:gd name="connsiteY73" fmla="*/ 118411 h 988758"/>
                    <a:gd name="connsiteX74" fmla="*/ 899198 w 1091462"/>
                    <a:gd name="connsiteY74" fmla="*/ 103670 h 988758"/>
                    <a:gd name="connsiteX75" fmla="*/ 789691 w 1091462"/>
                    <a:gd name="connsiteY75" fmla="*/ 181272 h 988758"/>
                    <a:gd name="connsiteX76" fmla="*/ 847923 w 1091462"/>
                    <a:gd name="connsiteY76" fmla="*/ 224239 h 988758"/>
                    <a:gd name="connsiteX77" fmla="*/ 911192 w 1091462"/>
                    <a:gd name="connsiteY77" fmla="*/ 273137 h 988758"/>
                    <a:gd name="connsiteX78" fmla="*/ 965585 w 1091462"/>
                    <a:gd name="connsiteY78" fmla="*/ 336538 h 988758"/>
                    <a:gd name="connsiteX79" fmla="*/ 1020578 w 1091462"/>
                    <a:gd name="connsiteY79" fmla="*/ 266965 h 988758"/>
                    <a:gd name="connsiteX80" fmla="*/ 958808 w 1091462"/>
                    <a:gd name="connsiteY80" fmla="*/ 225557 h 988758"/>
                    <a:gd name="connsiteX81" fmla="*/ 911372 w 1091462"/>
                    <a:gd name="connsiteY81" fmla="*/ 162516 h 988758"/>
                    <a:gd name="connsiteX82" fmla="*/ 847923 w 1091462"/>
                    <a:gd name="connsiteY82" fmla="*/ 224239 h 988758"/>
                    <a:gd name="connsiteX83" fmla="*/ 230826 w 1091462"/>
                    <a:gd name="connsiteY83" fmla="*/ 219145 h 988758"/>
                    <a:gd name="connsiteX84" fmla="*/ 254335 w 1091462"/>
                    <a:gd name="connsiteY84" fmla="*/ 229872 h 988758"/>
                    <a:gd name="connsiteX85" fmla="*/ 230826 w 1091462"/>
                    <a:gd name="connsiteY85" fmla="*/ 219145 h 988758"/>
                    <a:gd name="connsiteX86" fmla="*/ 1031672 w 1091462"/>
                    <a:gd name="connsiteY86" fmla="*/ 261272 h 988758"/>
                    <a:gd name="connsiteX87" fmla="*/ 1021477 w 1091462"/>
                    <a:gd name="connsiteY87" fmla="*/ 321317 h 988758"/>
                    <a:gd name="connsiteX88" fmla="*/ 1035450 w 1091462"/>
                    <a:gd name="connsiteY88" fmla="*/ 318920 h 988758"/>
                    <a:gd name="connsiteX89" fmla="*/ 1028494 w 1091462"/>
                    <a:gd name="connsiteY89" fmla="*/ 235265 h 988758"/>
                    <a:gd name="connsiteX90" fmla="*/ 1031672 w 1091462"/>
                    <a:gd name="connsiteY90" fmla="*/ 261272 h 988758"/>
                    <a:gd name="connsiteX91" fmla="*/ 300752 w 1091462"/>
                    <a:gd name="connsiteY91" fmla="*/ 253482 h 988758"/>
                    <a:gd name="connsiteX92" fmla="*/ 314365 w 1091462"/>
                    <a:gd name="connsiteY92" fmla="*/ 282066 h 988758"/>
                    <a:gd name="connsiteX93" fmla="*/ 375235 w 1091462"/>
                    <a:gd name="connsiteY93" fmla="*/ 360567 h 988758"/>
                    <a:gd name="connsiteX94" fmla="*/ 381832 w 1091462"/>
                    <a:gd name="connsiteY94" fmla="*/ 354155 h 988758"/>
                    <a:gd name="connsiteX95" fmla="*/ 329058 w 1091462"/>
                    <a:gd name="connsiteY95" fmla="*/ 284823 h 988758"/>
                    <a:gd name="connsiteX96" fmla="*/ 300752 w 1091462"/>
                    <a:gd name="connsiteY96" fmla="*/ 253482 h 988758"/>
                    <a:gd name="connsiteX97" fmla="*/ 206418 w 1091462"/>
                    <a:gd name="connsiteY97" fmla="*/ 292073 h 988758"/>
                    <a:gd name="connsiteX98" fmla="*/ 175054 w 1091462"/>
                    <a:gd name="connsiteY98" fmla="*/ 339354 h 988758"/>
                    <a:gd name="connsiteX99" fmla="*/ 215654 w 1091462"/>
                    <a:gd name="connsiteY99" fmla="*/ 293032 h 988758"/>
                    <a:gd name="connsiteX100" fmla="*/ 206418 w 1091462"/>
                    <a:gd name="connsiteY100" fmla="*/ 292073 h 988758"/>
                    <a:gd name="connsiteX101" fmla="*/ 758387 w 1091462"/>
                    <a:gd name="connsiteY101" fmla="*/ 395204 h 988758"/>
                    <a:gd name="connsiteX102" fmla="*/ 448999 w 1091462"/>
                    <a:gd name="connsiteY102" fmla="*/ 685180 h 988758"/>
                    <a:gd name="connsiteX103" fmla="*/ 418354 w 1091462"/>
                    <a:gd name="connsiteY103" fmla="*/ 715622 h 988758"/>
                    <a:gd name="connsiteX104" fmla="*/ 429149 w 1091462"/>
                    <a:gd name="connsiteY104" fmla="*/ 735457 h 988758"/>
                    <a:gd name="connsiteX105" fmla="*/ 430468 w 1091462"/>
                    <a:gd name="connsiteY105" fmla="*/ 716760 h 988758"/>
                    <a:gd name="connsiteX106" fmla="*/ 811701 w 1091462"/>
                    <a:gd name="connsiteY106" fmla="*/ 357331 h 988758"/>
                    <a:gd name="connsiteX107" fmla="*/ 810381 w 1091462"/>
                    <a:gd name="connsiteY107" fmla="*/ 348223 h 988758"/>
                    <a:gd name="connsiteX108" fmla="*/ 758387 w 1091462"/>
                    <a:gd name="connsiteY108" fmla="*/ 395204 h 988758"/>
                    <a:gd name="connsiteX109" fmla="*/ 372297 w 1091462"/>
                    <a:gd name="connsiteY109" fmla="*/ 367519 h 988758"/>
                    <a:gd name="connsiteX110" fmla="*/ 370138 w 1091462"/>
                    <a:gd name="connsiteY110" fmla="*/ 376328 h 988758"/>
                    <a:gd name="connsiteX111" fmla="*/ 559885 w 1091462"/>
                    <a:gd name="connsiteY111" fmla="*/ 560656 h 988758"/>
                    <a:gd name="connsiteX112" fmla="*/ 569840 w 1091462"/>
                    <a:gd name="connsiteY112" fmla="*/ 559877 h 988758"/>
                    <a:gd name="connsiteX113" fmla="*/ 500874 w 1091462"/>
                    <a:gd name="connsiteY113" fmla="*/ 490784 h 988758"/>
                    <a:gd name="connsiteX114" fmla="*/ 372297 w 1091462"/>
                    <a:gd name="connsiteY114" fmla="*/ 367519 h 988758"/>
                    <a:gd name="connsiteX115" fmla="*/ 616557 w 1091462"/>
                    <a:gd name="connsiteY115" fmla="*/ 606019 h 988758"/>
                    <a:gd name="connsiteX116" fmla="*/ 627951 w 1091462"/>
                    <a:gd name="connsiteY116" fmla="*/ 628132 h 988758"/>
                    <a:gd name="connsiteX117" fmla="*/ 937818 w 1091462"/>
                    <a:gd name="connsiteY117" fmla="*/ 929134 h 988758"/>
                    <a:gd name="connsiteX118" fmla="*/ 952571 w 1091462"/>
                    <a:gd name="connsiteY118" fmla="*/ 937703 h 988758"/>
                    <a:gd name="connsiteX119" fmla="*/ 944895 w 1091462"/>
                    <a:gd name="connsiteY119" fmla="*/ 922063 h 988758"/>
                    <a:gd name="connsiteX120" fmla="*/ 652899 w 1091462"/>
                    <a:gd name="connsiteY120" fmla="*/ 638559 h 988758"/>
                    <a:gd name="connsiteX121" fmla="*/ 616557 w 1091462"/>
                    <a:gd name="connsiteY121" fmla="*/ 606019 h 988758"/>
                    <a:gd name="connsiteX122" fmla="*/ 366600 w 1091462"/>
                    <a:gd name="connsiteY122" fmla="*/ 763022 h 988758"/>
                    <a:gd name="connsiteX123" fmla="*/ 379973 w 1091462"/>
                    <a:gd name="connsiteY123" fmla="*/ 776565 h 988758"/>
                    <a:gd name="connsiteX124" fmla="*/ 319643 w 1091462"/>
                    <a:gd name="connsiteY124" fmla="*/ 836370 h 988758"/>
                    <a:gd name="connsiteX125" fmla="*/ 307948 w 1091462"/>
                    <a:gd name="connsiteY125" fmla="*/ 825464 h 988758"/>
                    <a:gd name="connsiteX126" fmla="*/ 319163 w 1091462"/>
                    <a:gd name="connsiteY126" fmla="*/ 850632 h 988758"/>
                    <a:gd name="connsiteX127" fmla="*/ 393346 w 1091462"/>
                    <a:gd name="connsiteY127" fmla="*/ 776505 h 988758"/>
                    <a:gd name="connsiteX128" fmla="*/ 381052 w 1091462"/>
                    <a:gd name="connsiteY128" fmla="*/ 763921 h 988758"/>
                    <a:gd name="connsiteX129" fmla="*/ 390048 w 1091462"/>
                    <a:gd name="connsiteY129" fmla="*/ 752536 h 988758"/>
                    <a:gd name="connsiteX130" fmla="*/ 366600 w 1091462"/>
                    <a:gd name="connsiteY130" fmla="*/ 763022 h 988758"/>
                    <a:gd name="connsiteX131" fmla="*/ 213435 w 1091462"/>
                    <a:gd name="connsiteY131" fmla="*/ 941718 h 988758"/>
                    <a:gd name="connsiteX132" fmla="*/ 202340 w 1091462"/>
                    <a:gd name="connsiteY132" fmla="*/ 964489 h 988758"/>
                    <a:gd name="connsiteX133" fmla="*/ 240602 w 1091462"/>
                    <a:gd name="connsiteY133" fmla="*/ 925658 h 988758"/>
                    <a:gd name="connsiteX134" fmla="*/ 213435 w 1091462"/>
                    <a:gd name="connsiteY134" fmla="*/ 941718 h 9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091462" h="988758">
                      <a:moveTo>
                        <a:pt x="261891" y="222800"/>
                      </a:moveTo>
                      <a:cubicBezTo>
                        <a:pt x="361562" y="120928"/>
                        <a:pt x="487680" y="43805"/>
                        <a:pt x="624952" y="4494"/>
                      </a:cubicBezTo>
                      <a:cubicBezTo>
                        <a:pt x="612299" y="31700"/>
                        <a:pt x="584532" y="44764"/>
                        <a:pt x="560724" y="60164"/>
                      </a:cubicBezTo>
                      <a:cubicBezTo>
                        <a:pt x="473647" y="115355"/>
                        <a:pt x="403242" y="191520"/>
                        <a:pt x="332416" y="265347"/>
                      </a:cubicBezTo>
                      <a:cubicBezTo>
                        <a:pt x="357844" y="298905"/>
                        <a:pt x="383211" y="332523"/>
                        <a:pt x="409119" y="365721"/>
                      </a:cubicBezTo>
                      <a:cubicBezTo>
                        <a:pt x="406600" y="369796"/>
                        <a:pt x="404141" y="373871"/>
                        <a:pt x="401682" y="377946"/>
                      </a:cubicBezTo>
                      <a:cubicBezTo>
                        <a:pt x="461773" y="433376"/>
                        <a:pt x="521084" y="489645"/>
                        <a:pt x="580814" y="545495"/>
                      </a:cubicBezTo>
                      <a:cubicBezTo>
                        <a:pt x="653199" y="476702"/>
                        <a:pt x="726902" y="409226"/>
                        <a:pt x="798507" y="339654"/>
                      </a:cubicBezTo>
                      <a:cubicBezTo>
                        <a:pt x="782255" y="322635"/>
                        <a:pt x="775838" y="297287"/>
                        <a:pt x="789392" y="276553"/>
                      </a:cubicBezTo>
                      <a:cubicBezTo>
                        <a:pt x="774279" y="244673"/>
                        <a:pt x="768222" y="206681"/>
                        <a:pt x="782135" y="173362"/>
                      </a:cubicBezTo>
                      <a:cubicBezTo>
                        <a:pt x="800246" y="129557"/>
                        <a:pt x="844205" y="93722"/>
                        <a:pt x="893140" y="95460"/>
                      </a:cubicBezTo>
                      <a:cubicBezTo>
                        <a:pt x="943576" y="97258"/>
                        <a:pt x="988434" y="126621"/>
                        <a:pt x="1023936" y="160419"/>
                      </a:cubicBezTo>
                      <a:cubicBezTo>
                        <a:pt x="1057759" y="195774"/>
                        <a:pt x="1087085" y="240358"/>
                        <a:pt x="1089184" y="290695"/>
                      </a:cubicBezTo>
                      <a:cubicBezTo>
                        <a:pt x="1091043" y="339833"/>
                        <a:pt x="1055061" y="383818"/>
                        <a:pt x="1011042" y="401856"/>
                      </a:cubicBezTo>
                      <a:cubicBezTo>
                        <a:pt x="977819" y="415399"/>
                        <a:pt x="939738" y="410245"/>
                        <a:pt x="908253" y="394305"/>
                      </a:cubicBezTo>
                      <a:cubicBezTo>
                        <a:pt x="887023" y="407728"/>
                        <a:pt x="860996" y="401976"/>
                        <a:pt x="843665" y="385017"/>
                      </a:cubicBezTo>
                      <a:cubicBezTo>
                        <a:pt x="773799" y="455368"/>
                        <a:pt x="701595" y="523443"/>
                        <a:pt x="633948" y="595832"/>
                      </a:cubicBezTo>
                      <a:cubicBezTo>
                        <a:pt x="752989" y="705554"/>
                        <a:pt x="869812" y="817734"/>
                        <a:pt x="988913" y="927456"/>
                      </a:cubicBezTo>
                      <a:cubicBezTo>
                        <a:pt x="972781" y="945134"/>
                        <a:pt x="955690" y="961973"/>
                        <a:pt x="939018" y="979111"/>
                      </a:cubicBezTo>
                      <a:cubicBezTo>
                        <a:pt x="823935" y="863996"/>
                        <a:pt x="709631" y="748101"/>
                        <a:pt x="594907" y="632686"/>
                      </a:cubicBezTo>
                      <a:cubicBezTo>
                        <a:pt x="550589" y="676731"/>
                        <a:pt x="507170" y="721674"/>
                        <a:pt x="461833" y="764640"/>
                      </a:cubicBezTo>
                      <a:cubicBezTo>
                        <a:pt x="455536" y="772131"/>
                        <a:pt x="445881" y="766258"/>
                        <a:pt x="438324" y="764820"/>
                      </a:cubicBezTo>
                      <a:cubicBezTo>
                        <a:pt x="435326" y="767696"/>
                        <a:pt x="429389" y="773509"/>
                        <a:pt x="426450" y="776386"/>
                      </a:cubicBezTo>
                      <a:cubicBezTo>
                        <a:pt x="431548" y="781539"/>
                        <a:pt x="436645" y="786753"/>
                        <a:pt x="441743" y="791966"/>
                      </a:cubicBezTo>
                      <a:cubicBezTo>
                        <a:pt x="431548" y="801973"/>
                        <a:pt x="421473" y="812101"/>
                        <a:pt x="411518" y="822348"/>
                      </a:cubicBezTo>
                      <a:cubicBezTo>
                        <a:pt x="405580" y="819471"/>
                        <a:pt x="399164" y="807487"/>
                        <a:pt x="392327" y="814018"/>
                      </a:cubicBezTo>
                      <a:cubicBezTo>
                        <a:pt x="335235" y="869269"/>
                        <a:pt x="280302" y="926976"/>
                        <a:pt x="222670" y="981748"/>
                      </a:cubicBezTo>
                      <a:cubicBezTo>
                        <a:pt x="205579" y="997927"/>
                        <a:pt x="177453" y="968145"/>
                        <a:pt x="191246" y="950587"/>
                      </a:cubicBezTo>
                      <a:cubicBezTo>
                        <a:pt x="199582" y="939681"/>
                        <a:pt x="210017" y="930632"/>
                        <a:pt x="219672" y="920924"/>
                      </a:cubicBezTo>
                      <a:cubicBezTo>
                        <a:pt x="214155" y="914812"/>
                        <a:pt x="208577" y="908819"/>
                        <a:pt x="202940" y="902947"/>
                      </a:cubicBezTo>
                      <a:cubicBezTo>
                        <a:pt x="208997" y="896834"/>
                        <a:pt x="215114" y="890782"/>
                        <a:pt x="221291" y="884730"/>
                      </a:cubicBezTo>
                      <a:cubicBezTo>
                        <a:pt x="210077" y="870647"/>
                        <a:pt x="201621" y="886827"/>
                        <a:pt x="192745" y="893419"/>
                      </a:cubicBezTo>
                      <a:cubicBezTo>
                        <a:pt x="178652" y="879456"/>
                        <a:pt x="164619" y="865434"/>
                        <a:pt x="150646" y="851411"/>
                      </a:cubicBezTo>
                      <a:cubicBezTo>
                        <a:pt x="158802" y="843082"/>
                        <a:pt x="167078" y="834872"/>
                        <a:pt x="175234" y="826662"/>
                      </a:cubicBezTo>
                      <a:cubicBezTo>
                        <a:pt x="182790" y="834153"/>
                        <a:pt x="190346" y="841644"/>
                        <a:pt x="197843" y="849194"/>
                      </a:cubicBezTo>
                      <a:cubicBezTo>
                        <a:pt x="204140" y="843561"/>
                        <a:pt x="210317" y="837808"/>
                        <a:pt x="216374" y="831936"/>
                      </a:cubicBezTo>
                      <a:cubicBezTo>
                        <a:pt x="209357" y="823486"/>
                        <a:pt x="201021" y="816235"/>
                        <a:pt x="193825" y="807966"/>
                      </a:cubicBezTo>
                      <a:cubicBezTo>
                        <a:pt x="199042" y="802633"/>
                        <a:pt x="204439" y="797479"/>
                        <a:pt x="209957" y="792445"/>
                      </a:cubicBezTo>
                      <a:cubicBezTo>
                        <a:pt x="217513" y="799996"/>
                        <a:pt x="225129" y="807487"/>
                        <a:pt x="232686" y="815037"/>
                      </a:cubicBezTo>
                      <a:cubicBezTo>
                        <a:pt x="238863" y="808865"/>
                        <a:pt x="244979" y="802693"/>
                        <a:pt x="251096" y="796460"/>
                      </a:cubicBezTo>
                      <a:cubicBezTo>
                        <a:pt x="243360" y="789090"/>
                        <a:pt x="235744" y="781599"/>
                        <a:pt x="228008" y="774228"/>
                      </a:cubicBezTo>
                      <a:cubicBezTo>
                        <a:pt x="235204" y="766917"/>
                        <a:pt x="242581" y="759726"/>
                        <a:pt x="249897" y="752536"/>
                      </a:cubicBezTo>
                      <a:cubicBezTo>
                        <a:pt x="263750" y="766858"/>
                        <a:pt x="277843" y="780880"/>
                        <a:pt x="291936" y="794962"/>
                      </a:cubicBezTo>
                      <a:cubicBezTo>
                        <a:pt x="284440" y="803052"/>
                        <a:pt x="268908" y="813059"/>
                        <a:pt x="284440" y="822468"/>
                      </a:cubicBezTo>
                      <a:cubicBezTo>
                        <a:pt x="290437" y="816595"/>
                        <a:pt x="296494" y="810842"/>
                        <a:pt x="302551" y="805030"/>
                      </a:cubicBezTo>
                      <a:cubicBezTo>
                        <a:pt x="308008" y="810782"/>
                        <a:pt x="313586" y="816475"/>
                        <a:pt x="319163" y="822168"/>
                      </a:cubicBezTo>
                      <a:cubicBezTo>
                        <a:pt x="334336" y="807127"/>
                        <a:pt x="349388" y="792026"/>
                        <a:pt x="364501" y="776925"/>
                      </a:cubicBezTo>
                      <a:cubicBezTo>
                        <a:pt x="360902" y="773210"/>
                        <a:pt x="353646" y="765839"/>
                        <a:pt x="350048" y="762183"/>
                      </a:cubicBezTo>
                      <a:cubicBezTo>
                        <a:pt x="360423" y="751756"/>
                        <a:pt x="370738" y="741330"/>
                        <a:pt x="381352" y="731262"/>
                      </a:cubicBezTo>
                      <a:cubicBezTo>
                        <a:pt x="384951" y="734918"/>
                        <a:pt x="392147" y="742168"/>
                        <a:pt x="395685" y="745824"/>
                      </a:cubicBezTo>
                      <a:cubicBezTo>
                        <a:pt x="398624" y="742828"/>
                        <a:pt x="404501" y="736775"/>
                        <a:pt x="407440" y="733779"/>
                      </a:cubicBezTo>
                      <a:cubicBezTo>
                        <a:pt x="404561" y="724910"/>
                        <a:pt x="399583" y="713405"/>
                        <a:pt x="409479" y="706873"/>
                      </a:cubicBezTo>
                      <a:cubicBezTo>
                        <a:pt x="453917" y="665105"/>
                        <a:pt x="497935" y="622738"/>
                        <a:pt x="543093" y="581690"/>
                      </a:cubicBezTo>
                      <a:cubicBezTo>
                        <a:pt x="487140" y="522604"/>
                        <a:pt x="428789" y="465795"/>
                        <a:pt x="371577" y="407908"/>
                      </a:cubicBezTo>
                      <a:cubicBezTo>
                        <a:pt x="369178" y="409706"/>
                        <a:pt x="364261" y="413421"/>
                        <a:pt x="361862" y="415279"/>
                      </a:cubicBezTo>
                      <a:cubicBezTo>
                        <a:pt x="326120" y="392388"/>
                        <a:pt x="292716" y="365961"/>
                        <a:pt x="257873" y="341751"/>
                      </a:cubicBezTo>
                      <a:cubicBezTo>
                        <a:pt x="189507" y="410545"/>
                        <a:pt x="118862" y="478679"/>
                        <a:pt x="66747" y="561196"/>
                      </a:cubicBezTo>
                      <a:cubicBezTo>
                        <a:pt x="47497" y="588222"/>
                        <a:pt x="36402" y="623757"/>
                        <a:pt x="4498" y="639098"/>
                      </a:cubicBezTo>
                      <a:cubicBezTo>
                        <a:pt x="39820" y="501271"/>
                        <a:pt x="114724" y="374350"/>
                        <a:pt x="213375" y="272178"/>
                      </a:cubicBezTo>
                      <a:cubicBezTo>
                        <a:pt x="208877" y="263489"/>
                        <a:pt x="204379" y="254800"/>
                        <a:pt x="199822" y="246111"/>
                      </a:cubicBezTo>
                      <a:cubicBezTo>
                        <a:pt x="211156" y="233707"/>
                        <a:pt x="222790" y="221662"/>
                        <a:pt x="234904" y="210096"/>
                      </a:cubicBezTo>
                      <a:cubicBezTo>
                        <a:pt x="243900" y="214351"/>
                        <a:pt x="252896" y="218666"/>
                        <a:pt x="261891" y="222800"/>
                      </a:cubicBezTo>
                      <a:moveTo>
                        <a:pt x="292596" y="203684"/>
                      </a:moveTo>
                      <a:cubicBezTo>
                        <a:pt x="295235" y="205842"/>
                        <a:pt x="297873" y="207939"/>
                        <a:pt x="300512" y="210096"/>
                      </a:cubicBezTo>
                      <a:cubicBezTo>
                        <a:pt x="368159" y="139565"/>
                        <a:pt x="453497" y="88509"/>
                        <a:pt x="542073" y="48419"/>
                      </a:cubicBezTo>
                      <a:lnTo>
                        <a:pt x="543633" y="39371"/>
                      </a:lnTo>
                      <a:cubicBezTo>
                        <a:pt x="449839" y="75685"/>
                        <a:pt x="363541" y="132374"/>
                        <a:pt x="292596" y="203684"/>
                      </a:cubicBezTo>
                      <a:moveTo>
                        <a:pt x="789691" y="181272"/>
                      </a:moveTo>
                      <a:cubicBezTo>
                        <a:pt x="778657" y="213332"/>
                        <a:pt x="786393" y="248208"/>
                        <a:pt x="801026" y="277811"/>
                      </a:cubicBezTo>
                      <a:cubicBezTo>
                        <a:pt x="795389" y="288658"/>
                        <a:pt x="787772" y="300882"/>
                        <a:pt x="793230" y="313467"/>
                      </a:cubicBezTo>
                      <a:cubicBezTo>
                        <a:pt x="796108" y="321556"/>
                        <a:pt x="802285" y="336657"/>
                        <a:pt x="812840" y="327489"/>
                      </a:cubicBezTo>
                      <a:cubicBezTo>
                        <a:pt x="800966" y="312328"/>
                        <a:pt x="801266" y="292613"/>
                        <a:pt x="815059" y="278890"/>
                      </a:cubicBezTo>
                      <a:cubicBezTo>
                        <a:pt x="799167" y="249707"/>
                        <a:pt x="790531" y="214171"/>
                        <a:pt x="802405" y="182052"/>
                      </a:cubicBezTo>
                      <a:cubicBezTo>
                        <a:pt x="819377" y="134591"/>
                        <a:pt x="873110" y="104928"/>
                        <a:pt x="922406" y="118411"/>
                      </a:cubicBezTo>
                      <a:cubicBezTo>
                        <a:pt x="927144" y="101632"/>
                        <a:pt x="909572" y="105348"/>
                        <a:pt x="899198" y="103670"/>
                      </a:cubicBezTo>
                      <a:cubicBezTo>
                        <a:pt x="850562" y="100734"/>
                        <a:pt x="805524" y="136569"/>
                        <a:pt x="789691" y="181272"/>
                      </a:cubicBezTo>
                      <a:moveTo>
                        <a:pt x="847923" y="224239"/>
                      </a:moveTo>
                      <a:cubicBezTo>
                        <a:pt x="850981" y="254920"/>
                        <a:pt x="881506" y="275654"/>
                        <a:pt x="911192" y="273137"/>
                      </a:cubicBezTo>
                      <a:cubicBezTo>
                        <a:pt x="907953" y="304718"/>
                        <a:pt x="932841" y="336897"/>
                        <a:pt x="965585" y="336538"/>
                      </a:cubicBezTo>
                      <a:cubicBezTo>
                        <a:pt x="1001027" y="338875"/>
                        <a:pt x="1031312" y="301002"/>
                        <a:pt x="1020578" y="266965"/>
                      </a:cubicBezTo>
                      <a:cubicBezTo>
                        <a:pt x="1013921" y="239759"/>
                        <a:pt x="985795" y="223639"/>
                        <a:pt x="958808" y="225557"/>
                      </a:cubicBezTo>
                      <a:cubicBezTo>
                        <a:pt x="961387" y="196433"/>
                        <a:pt x="941237" y="166591"/>
                        <a:pt x="911372" y="162516"/>
                      </a:cubicBezTo>
                      <a:cubicBezTo>
                        <a:pt x="876529" y="155984"/>
                        <a:pt x="842226" y="189302"/>
                        <a:pt x="847923" y="224239"/>
                      </a:cubicBezTo>
                      <a:moveTo>
                        <a:pt x="230826" y="219145"/>
                      </a:moveTo>
                      <a:cubicBezTo>
                        <a:pt x="228248" y="227954"/>
                        <a:pt x="248518" y="238201"/>
                        <a:pt x="254335" y="229872"/>
                      </a:cubicBezTo>
                      <a:cubicBezTo>
                        <a:pt x="251516" y="221242"/>
                        <a:pt x="239102" y="217527"/>
                        <a:pt x="230826" y="219145"/>
                      </a:cubicBezTo>
                      <a:moveTo>
                        <a:pt x="1031672" y="261272"/>
                      </a:moveTo>
                      <a:cubicBezTo>
                        <a:pt x="1041867" y="281347"/>
                        <a:pt x="1033232" y="304058"/>
                        <a:pt x="1021477" y="321317"/>
                      </a:cubicBezTo>
                      <a:cubicBezTo>
                        <a:pt x="1025915" y="323594"/>
                        <a:pt x="1033411" y="325751"/>
                        <a:pt x="1035450" y="318920"/>
                      </a:cubicBezTo>
                      <a:cubicBezTo>
                        <a:pt x="1052962" y="293392"/>
                        <a:pt x="1048584" y="258036"/>
                        <a:pt x="1028494" y="235265"/>
                      </a:cubicBezTo>
                      <a:cubicBezTo>
                        <a:pt x="1016680" y="242396"/>
                        <a:pt x="1029394" y="252523"/>
                        <a:pt x="1031672" y="261272"/>
                      </a:cubicBezTo>
                      <a:moveTo>
                        <a:pt x="300752" y="253482"/>
                      </a:moveTo>
                      <a:cubicBezTo>
                        <a:pt x="299013" y="265167"/>
                        <a:pt x="308068" y="273437"/>
                        <a:pt x="314365" y="282066"/>
                      </a:cubicBezTo>
                      <a:cubicBezTo>
                        <a:pt x="335115" y="307834"/>
                        <a:pt x="354306" y="334860"/>
                        <a:pt x="375235" y="360567"/>
                      </a:cubicBezTo>
                      <a:cubicBezTo>
                        <a:pt x="381292" y="361946"/>
                        <a:pt x="383511" y="359788"/>
                        <a:pt x="381832" y="354155"/>
                      </a:cubicBezTo>
                      <a:cubicBezTo>
                        <a:pt x="365160" y="330425"/>
                        <a:pt x="346270" y="308193"/>
                        <a:pt x="329058" y="284823"/>
                      </a:cubicBezTo>
                      <a:cubicBezTo>
                        <a:pt x="320422" y="273677"/>
                        <a:pt x="312986" y="261032"/>
                        <a:pt x="300752" y="253482"/>
                      </a:cubicBezTo>
                      <a:moveTo>
                        <a:pt x="206418" y="292073"/>
                      </a:moveTo>
                      <a:cubicBezTo>
                        <a:pt x="195264" y="306755"/>
                        <a:pt x="174694" y="319339"/>
                        <a:pt x="175054" y="339354"/>
                      </a:cubicBezTo>
                      <a:cubicBezTo>
                        <a:pt x="191846" y="327070"/>
                        <a:pt x="203780" y="309751"/>
                        <a:pt x="215654" y="293032"/>
                      </a:cubicBezTo>
                      <a:cubicBezTo>
                        <a:pt x="213375" y="292793"/>
                        <a:pt x="208757" y="292313"/>
                        <a:pt x="206418" y="292073"/>
                      </a:cubicBezTo>
                      <a:moveTo>
                        <a:pt x="758387" y="395204"/>
                      </a:moveTo>
                      <a:cubicBezTo>
                        <a:pt x="655238" y="491803"/>
                        <a:pt x="552148" y="588521"/>
                        <a:pt x="448999" y="685180"/>
                      </a:cubicBezTo>
                      <a:cubicBezTo>
                        <a:pt x="438624" y="695128"/>
                        <a:pt x="426990" y="704056"/>
                        <a:pt x="418354" y="715622"/>
                      </a:cubicBezTo>
                      <a:cubicBezTo>
                        <a:pt x="415116" y="723951"/>
                        <a:pt x="421413" y="732581"/>
                        <a:pt x="429149" y="735457"/>
                      </a:cubicBezTo>
                      <a:cubicBezTo>
                        <a:pt x="429509" y="730783"/>
                        <a:pt x="430168" y="721435"/>
                        <a:pt x="430468" y="716760"/>
                      </a:cubicBezTo>
                      <a:cubicBezTo>
                        <a:pt x="556046" y="595473"/>
                        <a:pt x="685942" y="478440"/>
                        <a:pt x="811701" y="357331"/>
                      </a:cubicBezTo>
                      <a:lnTo>
                        <a:pt x="810381" y="348223"/>
                      </a:lnTo>
                      <a:cubicBezTo>
                        <a:pt x="791730" y="362365"/>
                        <a:pt x="775658" y="379444"/>
                        <a:pt x="758387" y="395204"/>
                      </a:cubicBezTo>
                      <a:moveTo>
                        <a:pt x="372297" y="367519"/>
                      </a:moveTo>
                      <a:lnTo>
                        <a:pt x="370138" y="376328"/>
                      </a:lnTo>
                      <a:cubicBezTo>
                        <a:pt x="432507" y="438530"/>
                        <a:pt x="495776" y="500192"/>
                        <a:pt x="559885" y="560656"/>
                      </a:cubicBezTo>
                      <a:cubicBezTo>
                        <a:pt x="562403" y="560477"/>
                        <a:pt x="567321" y="560057"/>
                        <a:pt x="569840" y="559877"/>
                      </a:cubicBezTo>
                      <a:cubicBezTo>
                        <a:pt x="548730" y="535068"/>
                        <a:pt x="523662" y="513975"/>
                        <a:pt x="500874" y="490784"/>
                      </a:cubicBezTo>
                      <a:cubicBezTo>
                        <a:pt x="457695" y="449975"/>
                        <a:pt x="416795" y="406829"/>
                        <a:pt x="372297" y="367519"/>
                      </a:cubicBezTo>
                      <a:moveTo>
                        <a:pt x="616557" y="606019"/>
                      </a:moveTo>
                      <a:cubicBezTo>
                        <a:pt x="612359" y="616207"/>
                        <a:pt x="622614" y="621720"/>
                        <a:pt x="627951" y="628132"/>
                      </a:cubicBezTo>
                      <a:cubicBezTo>
                        <a:pt x="731520" y="728146"/>
                        <a:pt x="834609" y="828700"/>
                        <a:pt x="937818" y="929134"/>
                      </a:cubicBezTo>
                      <a:cubicBezTo>
                        <a:pt x="942196" y="932789"/>
                        <a:pt x="947114" y="935666"/>
                        <a:pt x="952571" y="937703"/>
                      </a:cubicBezTo>
                      <a:cubicBezTo>
                        <a:pt x="952151" y="931411"/>
                        <a:pt x="949573" y="926198"/>
                        <a:pt x="944895" y="922063"/>
                      </a:cubicBezTo>
                      <a:cubicBezTo>
                        <a:pt x="847323" y="827861"/>
                        <a:pt x="750351" y="732940"/>
                        <a:pt x="652899" y="638559"/>
                      </a:cubicBezTo>
                      <a:cubicBezTo>
                        <a:pt x="641504" y="626933"/>
                        <a:pt x="629810" y="615428"/>
                        <a:pt x="616557" y="606019"/>
                      </a:cubicBezTo>
                      <a:moveTo>
                        <a:pt x="366600" y="763022"/>
                      </a:moveTo>
                      <a:cubicBezTo>
                        <a:pt x="369958" y="766378"/>
                        <a:pt x="376615" y="773150"/>
                        <a:pt x="379973" y="776565"/>
                      </a:cubicBezTo>
                      <a:cubicBezTo>
                        <a:pt x="359763" y="796400"/>
                        <a:pt x="340093" y="816775"/>
                        <a:pt x="319643" y="836370"/>
                      </a:cubicBezTo>
                      <a:cubicBezTo>
                        <a:pt x="316704" y="833614"/>
                        <a:pt x="310887" y="828161"/>
                        <a:pt x="307948" y="825464"/>
                      </a:cubicBezTo>
                      <a:cubicBezTo>
                        <a:pt x="290857" y="830138"/>
                        <a:pt x="314425" y="844160"/>
                        <a:pt x="319163" y="850632"/>
                      </a:cubicBezTo>
                      <a:cubicBezTo>
                        <a:pt x="343931" y="826003"/>
                        <a:pt x="368639" y="801254"/>
                        <a:pt x="393346" y="776505"/>
                      </a:cubicBezTo>
                      <a:cubicBezTo>
                        <a:pt x="390288" y="773389"/>
                        <a:pt x="384111" y="767097"/>
                        <a:pt x="381052" y="763921"/>
                      </a:cubicBezTo>
                      <a:cubicBezTo>
                        <a:pt x="383331" y="761105"/>
                        <a:pt x="387769" y="755352"/>
                        <a:pt x="390048" y="752536"/>
                      </a:cubicBezTo>
                      <a:cubicBezTo>
                        <a:pt x="379553" y="743247"/>
                        <a:pt x="374096" y="758828"/>
                        <a:pt x="366600" y="763022"/>
                      </a:cubicBezTo>
                      <a:moveTo>
                        <a:pt x="213435" y="941718"/>
                      </a:moveTo>
                      <a:cubicBezTo>
                        <a:pt x="208038" y="948250"/>
                        <a:pt x="198922" y="954362"/>
                        <a:pt x="202340" y="964489"/>
                      </a:cubicBezTo>
                      <a:cubicBezTo>
                        <a:pt x="217633" y="954302"/>
                        <a:pt x="230886" y="941299"/>
                        <a:pt x="240602" y="925658"/>
                      </a:cubicBezTo>
                      <a:cubicBezTo>
                        <a:pt x="228128" y="922662"/>
                        <a:pt x="221531" y="935006"/>
                        <a:pt x="213435" y="941718"/>
                      </a:cubicBezTo>
                      <a:close/>
                    </a:path>
                  </a:pathLst>
                </a:custGeom>
                <a:solidFill>
                  <a:srgbClr val="004694"/>
                </a:solidFill>
                <a:ln w="9525" cap="flat">
                  <a:no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9176F5DF-EF4A-469B-BF4F-B3EB4E0CE3B9}"/>
                    </a:ext>
                  </a:extLst>
                </p:cNvPr>
                <p:cNvSpPr/>
                <p:nvPr/>
              </p:nvSpPr>
              <p:spPr>
                <a:xfrm>
                  <a:off x="1953211" y="4944309"/>
                  <a:ext cx="35982" cy="53932"/>
                </a:xfrm>
                <a:custGeom>
                  <a:avLst/>
                  <a:gdLst>
                    <a:gd name="connsiteX0" fmla="*/ 5407 w 35982"/>
                    <a:gd name="connsiteY0" fmla="*/ 16180 h 53932"/>
                    <a:gd name="connsiteX1" fmla="*/ 33713 w 35982"/>
                    <a:gd name="connsiteY1" fmla="*/ 4494 h 53932"/>
                    <a:gd name="connsiteX2" fmla="*/ 30534 w 35982"/>
                    <a:gd name="connsiteY2" fmla="*/ 51835 h 53932"/>
                    <a:gd name="connsiteX3" fmla="*/ 5407 w 35982"/>
                    <a:gd name="connsiteY3" fmla="*/ 16180 h 53932"/>
                  </a:gdLst>
                  <a:ahLst/>
                  <a:cxnLst>
                    <a:cxn ang="0">
                      <a:pos x="connsiteX0" y="connsiteY0"/>
                    </a:cxn>
                    <a:cxn ang="0">
                      <a:pos x="connsiteX1" y="connsiteY1"/>
                    </a:cxn>
                    <a:cxn ang="0">
                      <a:pos x="connsiteX2" y="connsiteY2"/>
                    </a:cxn>
                    <a:cxn ang="0">
                      <a:pos x="connsiteX3" y="connsiteY3"/>
                    </a:cxn>
                  </a:cxnLst>
                  <a:rect l="l" t="t" r="r" b="b"/>
                  <a:pathLst>
                    <a:path w="35982" h="53932">
                      <a:moveTo>
                        <a:pt x="5407" y="16180"/>
                      </a:moveTo>
                      <a:cubicBezTo>
                        <a:pt x="10744" y="5393"/>
                        <a:pt x="23638" y="5992"/>
                        <a:pt x="33713" y="4494"/>
                      </a:cubicBezTo>
                      <a:cubicBezTo>
                        <a:pt x="33113" y="20314"/>
                        <a:pt x="32033" y="36075"/>
                        <a:pt x="30534" y="51835"/>
                      </a:cubicBezTo>
                      <a:cubicBezTo>
                        <a:pt x="15661" y="46921"/>
                        <a:pt x="609" y="33438"/>
                        <a:pt x="5407" y="16180"/>
                      </a:cubicBezTo>
                      <a:close/>
                    </a:path>
                  </a:pathLst>
                </a:custGeom>
                <a:solidFill>
                  <a:srgbClr val="004694"/>
                </a:solidFill>
                <a:ln w="9525"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80CAC5CE-0D5C-48E7-8BDE-D8F9FEAF4524}"/>
                    </a:ext>
                  </a:extLst>
                </p:cNvPr>
                <p:cNvSpPr/>
                <p:nvPr/>
              </p:nvSpPr>
              <p:spPr>
                <a:xfrm>
                  <a:off x="396447" y="5045491"/>
                  <a:ext cx="47976" cy="47940"/>
                </a:xfrm>
                <a:custGeom>
                  <a:avLst/>
                  <a:gdLst>
                    <a:gd name="connsiteX0" fmla="*/ 4498 w 47976"/>
                    <a:gd name="connsiteY0" fmla="*/ 26818 h 47939"/>
                    <a:gd name="connsiteX1" fmla="*/ 38441 w 47976"/>
                    <a:gd name="connsiteY1" fmla="*/ 8840 h 47939"/>
                    <a:gd name="connsiteX2" fmla="*/ 39281 w 47976"/>
                    <a:gd name="connsiteY2" fmla="*/ 47012 h 47939"/>
                    <a:gd name="connsiteX3" fmla="*/ 4498 w 47976"/>
                    <a:gd name="connsiteY3" fmla="*/ 26818 h 47939"/>
                  </a:gdLst>
                  <a:ahLst/>
                  <a:cxnLst>
                    <a:cxn ang="0">
                      <a:pos x="connsiteX0" y="connsiteY0"/>
                    </a:cxn>
                    <a:cxn ang="0">
                      <a:pos x="connsiteX1" y="connsiteY1"/>
                    </a:cxn>
                    <a:cxn ang="0">
                      <a:pos x="connsiteX2" y="connsiteY2"/>
                    </a:cxn>
                    <a:cxn ang="0">
                      <a:pos x="connsiteX3" y="connsiteY3"/>
                    </a:cxn>
                  </a:cxnLst>
                  <a:rect l="l" t="t" r="r" b="b"/>
                  <a:pathLst>
                    <a:path w="47976" h="47939">
                      <a:moveTo>
                        <a:pt x="4498" y="26818"/>
                      </a:moveTo>
                      <a:cubicBezTo>
                        <a:pt x="5817" y="12076"/>
                        <a:pt x="24288" y="-3204"/>
                        <a:pt x="38441" y="8840"/>
                      </a:cubicBezTo>
                      <a:cubicBezTo>
                        <a:pt x="55053" y="17110"/>
                        <a:pt x="47497" y="35567"/>
                        <a:pt x="39281" y="47012"/>
                      </a:cubicBezTo>
                      <a:cubicBezTo>
                        <a:pt x="27586" y="40481"/>
                        <a:pt x="15472" y="34608"/>
                        <a:pt x="4498" y="26818"/>
                      </a:cubicBezTo>
                      <a:close/>
                    </a:path>
                  </a:pathLst>
                </a:custGeom>
                <a:solidFill>
                  <a:srgbClr val="004694"/>
                </a:solidFill>
                <a:ln w="9525"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9E4FA992-B4F3-4C94-BB29-DD7E3AA92F84}"/>
                    </a:ext>
                  </a:extLst>
                </p:cNvPr>
                <p:cNvSpPr/>
                <p:nvPr/>
              </p:nvSpPr>
              <p:spPr>
                <a:xfrm>
                  <a:off x="2121073" y="5745610"/>
                  <a:ext cx="95953" cy="71910"/>
                </a:xfrm>
                <a:custGeom>
                  <a:avLst/>
                  <a:gdLst>
                    <a:gd name="connsiteX0" fmla="*/ 18836 w 95952"/>
                    <a:gd name="connsiteY0" fmla="*/ 7444 h 71909"/>
                    <a:gd name="connsiteX1" fmla="*/ 81265 w 95952"/>
                    <a:gd name="connsiteY1" fmla="*/ 18110 h 71909"/>
                    <a:gd name="connsiteX2" fmla="*/ 70650 w 95952"/>
                    <a:gd name="connsiteY2" fmla="*/ 68207 h 71909"/>
                    <a:gd name="connsiteX3" fmla="*/ 15477 w 95952"/>
                    <a:gd name="connsiteY3" fmla="*/ 54125 h 71909"/>
                    <a:gd name="connsiteX4" fmla="*/ 18836 w 95952"/>
                    <a:gd name="connsiteY4" fmla="*/ 7444 h 71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52" h="71909">
                      <a:moveTo>
                        <a:pt x="18836" y="7444"/>
                      </a:moveTo>
                      <a:cubicBezTo>
                        <a:pt x="39466" y="133"/>
                        <a:pt x="63034" y="7444"/>
                        <a:pt x="81265" y="18110"/>
                      </a:cubicBezTo>
                      <a:cubicBezTo>
                        <a:pt x="101775" y="29796"/>
                        <a:pt x="94399" y="66110"/>
                        <a:pt x="70650" y="68207"/>
                      </a:cubicBezTo>
                      <a:cubicBezTo>
                        <a:pt x="51400" y="70125"/>
                        <a:pt x="31670" y="64432"/>
                        <a:pt x="15477" y="54125"/>
                      </a:cubicBezTo>
                      <a:cubicBezTo>
                        <a:pt x="-1314" y="44058"/>
                        <a:pt x="2224" y="15713"/>
                        <a:pt x="18836" y="7444"/>
                      </a:cubicBezTo>
                      <a:close/>
                    </a:path>
                  </a:pathLst>
                </a:custGeom>
                <a:solidFill>
                  <a:srgbClr val="004694"/>
                </a:solidFill>
                <a:ln w="9525"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FC0B99D5-313C-47C3-9BD9-CE2A0F7135EC}"/>
                    </a:ext>
                  </a:extLst>
                </p:cNvPr>
                <p:cNvSpPr/>
                <p:nvPr/>
              </p:nvSpPr>
              <p:spPr>
                <a:xfrm>
                  <a:off x="1596456" y="5956139"/>
                  <a:ext cx="89956" cy="77902"/>
                </a:xfrm>
                <a:custGeom>
                  <a:avLst/>
                  <a:gdLst>
                    <a:gd name="connsiteX0" fmla="*/ 27766 w 89955"/>
                    <a:gd name="connsiteY0" fmla="*/ 46741 h 77902"/>
                    <a:gd name="connsiteX1" fmla="*/ 36102 w 89955"/>
                    <a:gd name="connsiteY1" fmla="*/ 4494 h 77902"/>
                    <a:gd name="connsiteX2" fmla="*/ 42999 w 89955"/>
                    <a:gd name="connsiteY2" fmla="*/ 29783 h 77902"/>
                    <a:gd name="connsiteX3" fmla="*/ 56912 w 89955"/>
                    <a:gd name="connsiteY3" fmla="*/ 27925 h 77902"/>
                    <a:gd name="connsiteX4" fmla="*/ 49116 w 89955"/>
                    <a:gd name="connsiteY4" fmla="*/ 16000 h 77902"/>
                    <a:gd name="connsiteX5" fmla="*/ 70765 w 89955"/>
                    <a:gd name="connsiteY5" fmla="*/ 5273 h 77902"/>
                    <a:gd name="connsiteX6" fmla="*/ 62249 w 89955"/>
                    <a:gd name="connsiteY6" fmla="*/ 49917 h 77902"/>
                    <a:gd name="connsiteX7" fmla="*/ 87437 w 89955"/>
                    <a:gd name="connsiteY7" fmla="*/ 66816 h 77902"/>
                    <a:gd name="connsiteX8" fmla="*/ 55653 w 89955"/>
                    <a:gd name="connsiteY8" fmla="*/ 60285 h 77902"/>
                    <a:gd name="connsiteX9" fmla="*/ 15352 w 89955"/>
                    <a:gd name="connsiteY9" fmla="*/ 76584 h 77902"/>
                    <a:gd name="connsiteX10" fmla="*/ 4498 w 89955"/>
                    <a:gd name="connsiteY10" fmla="*/ 25168 h 77902"/>
                    <a:gd name="connsiteX11" fmla="*/ 15472 w 89955"/>
                    <a:gd name="connsiteY11" fmla="*/ 24629 h 77902"/>
                    <a:gd name="connsiteX12" fmla="*/ 15232 w 89955"/>
                    <a:gd name="connsiteY12" fmla="*/ 42007 h 77902"/>
                    <a:gd name="connsiteX13" fmla="*/ 23209 w 89955"/>
                    <a:gd name="connsiteY13" fmla="*/ 18277 h 77902"/>
                    <a:gd name="connsiteX14" fmla="*/ 27766 w 89955"/>
                    <a:gd name="connsiteY14" fmla="*/ 46741 h 77902"/>
                    <a:gd name="connsiteX15" fmla="*/ 44498 w 89955"/>
                    <a:gd name="connsiteY15" fmla="*/ 36614 h 77902"/>
                    <a:gd name="connsiteX16" fmla="*/ 49176 w 89955"/>
                    <a:gd name="connsiteY16" fmla="*/ 50936 h 77902"/>
                    <a:gd name="connsiteX17" fmla="*/ 44498 w 89955"/>
                    <a:gd name="connsiteY17" fmla="*/ 36614 h 77902"/>
                    <a:gd name="connsiteX18" fmla="*/ 20210 w 89955"/>
                    <a:gd name="connsiteY18" fmla="*/ 53992 h 77902"/>
                    <a:gd name="connsiteX19" fmla="*/ 20210 w 89955"/>
                    <a:gd name="connsiteY19" fmla="*/ 53992 h 7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9955" h="77902">
                      <a:moveTo>
                        <a:pt x="27766" y="46741"/>
                      </a:moveTo>
                      <a:cubicBezTo>
                        <a:pt x="29865" y="32539"/>
                        <a:pt x="32444" y="18397"/>
                        <a:pt x="36102" y="4494"/>
                      </a:cubicBezTo>
                      <a:cubicBezTo>
                        <a:pt x="44438" y="10008"/>
                        <a:pt x="46717" y="18457"/>
                        <a:pt x="42999" y="29783"/>
                      </a:cubicBezTo>
                      <a:cubicBezTo>
                        <a:pt x="46477" y="29303"/>
                        <a:pt x="53434" y="28404"/>
                        <a:pt x="56912" y="27925"/>
                      </a:cubicBezTo>
                      <a:cubicBezTo>
                        <a:pt x="54993" y="24989"/>
                        <a:pt x="51095" y="18996"/>
                        <a:pt x="49116" y="16000"/>
                      </a:cubicBezTo>
                      <a:cubicBezTo>
                        <a:pt x="56072" y="11925"/>
                        <a:pt x="63269" y="8330"/>
                        <a:pt x="70765" y="5273"/>
                      </a:cubicBezTo>
                      <a:cubicBezTo>
                        <a:pt x="72444" y="20794"/>
                        <a:pt x="61650" y="34277"/>
                        <a:pt x="62249" y="49917"/>
                      </a:cubicBezTo>
                      <a:cubicBezTo>
                        <a:pt x="74483" y="49798"/>
                        <a:pt x="96253" y="48599"/>
                        <a:pt x="87437" y="66816"/>
                      </a:cubicBezTo>
                      <a:cubicBezTo>
                        <a:pt x="76462" y="66696"/>
                        <a:pt x="64648" y="67715"/>
                        <a:pt x="55653" y="60285"/>
                      </a:cubicBezTo>
                      <a:cubicBezTo>
                        <a:pt x="41679" y="64239"/>
                        <a:pt x="28666" y="70891"/>
                        <a:pt x="15352" y="76584"/>
                      </a:cubicBezTo>
                      <a:cubicBezTo>
                        <a:pt x="11754" y="59445"/>
                        <a:pt x="7916" y="42307"/>
                        <a:pt x="4498" y="25168"/>
                      </a:cubicBezTo>
                      <a:lnTo>
                        <a:pt x="15472" y="24629"/>
                      </a:lnTo>
                      <a:cubicBezTo>
                        <a:pt x="15412" y="29004"/>
                        <a:pt x="15292" y="37633"/>
                        <a:pt x="15232" y="42007"/>
                      </a:cubicBezTo>
                      <a:cubicBezTo>
                        <a:pt x="18111" y="34157"/>
                        <a:pt x="20750" y="26247"/>
                        <a:pt x="23209" y="18277"/>
                      </a:cubicBezTo>
                      <a:cubicBezTo>
                        <a:pt x="33164" y="24569"/>
                        <a:pt x="26087" y="37333"/>
                        <a:pt x="27766" y="46741"/>
                      </a:cubicBezTo>
                      <a:moveTo>
                        <a:pt x="44498" y="36614"/>
                      </a:moveTo>
                      <a:cubicBezTo>
                        <a:pt x="39940" y="44404"/>
                        <a:pt x="41500" y="49198"/>
                        <a:pt x="49176" y="50936"/>
                      </a:cubicBezTo>
                      <a:cubicBezTo>
                        <a:pt x="53554" y="43146"/>
                        <a:pt x="51994" y="38412"/>
                        <a:pt x="44498" y="36614"/>
                      </a:cubicBezTo>
                      <a:moveTo>
                        <a:pt x="20210" y="53992"/>
                      </a:moveTo>
                      <a:cubicBezTo>
                        <a:pt x="11334" y="72389"/>
                        <a:pt x="39940" y="54592"/>
                        <a:pt x="20210" y="53992"/>
                      </a:cubicBezTo>
                      <a:close/>
                    </a:path>
                  </a:pathLst>
                </a:custGeom>
                <a:solidFill>
                  <a:srgbClr val="004694"/>
                </a:solidFill>
                <a:ln w="9525"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65986618-2DE3-4CE9-9656-D2A40B0F3156}"/>
                    </a:ext>
                  </a:extLst>
                </p:cNvPr>
                <p:cNvSpPr/>
                <p:nvPr/>
              </p:nvSpPr>
              <p:spPr>
                <a:xfrm>
                  <a:off x="845407" y="5964733"/>
                  <a:ext cx="125938" cy="131835"/>
                </a:xfrm>
                <a:custGeom>
                  <a:avLst/>
                  <a:gdLst>
                    <a:gd name="connsiteX0" fmla="*/ 64507 w 125938"/>
                    <a:gd name="connsiteY0" fmla="*/ 29159 h 131834"/>
                    <a:gd name="connsiteX1" fmla="*/ 92513 w 125938"/>
                    <a:gd name="connsiteY1" fmla="*/ 5009 h 131834"/>
                    <a:gd name="connsiteX2" fmla="*/ 93353 w 125938"/>
                    <a:gd name="connsiteY2" fmla="*/ 23526 h 131834"/>
                    <a:gd name="connsiteX3" fmla="*/ 116142 w 125938"/>
                    <a:gd name="connsiteY3" fmla="*/ 39526 h 131834"/>
                    <a:gd name="connsiteX4" fmla="*/ 76561 w 125938"/>
                    <a:gd name="connsiteY4" fmla="*/ 59900 h 131834"/>
                    <a:gd name="connsiteX5" fmla="*/ 118960 w 125938"/>
                    <a:gd name="connsiteY5" fmla="*/ 58222 h 131834"/>
                    <a:gd name="connsiteX6" fmla="*/ 124897 w 125938"/>
                    <a:gd name="connsiteY6" fmla="*/ 74642 h 131834"/>
                    <a:gd name="connsiteX7" fmla="*/ 105827 w 125938"/>
                    <a:gd name="connsiteY7" fmla="*/ 74402 h 131834"/>
                    <a:gd name="connsiteX8" fmla="*/ 88915 w 125938"/>
                    <a:gd name="connsiteY8" fmla="*/ 93338 h 131834"/>
                    <a:gd name="connsiteX9" fmla="*/ 110025 w 125938"/>
                    <a:gd name="connsiteY9" fmla="*/ 126537 h 131834"/>
                    <a:gd name="connsiteX10" fmla="*/ 75602 w 125938"/>
                    <a:gd name="connsiteY10" fmla="*/ 108619 h 131834"/>
                    <a:gd name="connsiteX11" fmla="*/ 20849 w 125938"/>
                    <a:gd name="connsiteY11" fmla="*/ 120784 h 131834"/>
                    <a:gd name="connsiteX12" fmla="*/ 55212 w 125938"/>
                    <a:gd name="connsiteY12" fmla="*/ 103406 h 131834"/>
                    <a:gd name="connsiteX13" fmla="*/ 46276 w 125938"/>
                    <a:gd name="connsiteY13" fmla="*/ 81113 h 131834"/>
                    <a:gd name="connsiteX14" fmla="*/ 8855 w 125938"/>
                    <a:gd name="connsiteY14" fmla="*/ 84289 h 131834"/>
                    <a:gd name="connsiteX15" fmla="*/ 9874 w 125938"/>
                    <a:gd name="connsiteY15" fmla="*/ 67571 h 131834"/>
                    <a:gd name="connsiteX16" fmla="*/ 25167 w 125938"/>
                    <a:gd name="connsiteY16" fmla="*/ 70627 h 131834"/>
                    <a:gd name="connsiteX17" fmla="*/ 61089 w 125938"/>
                    <a:gd name="connsiteY17" fmla="*/ 45039 h 131834"/>
                    <a:gd name="connsiteX18" fmla="*/ 35841 w 125938"/>
                    <a:gd name="connsiteY18" fmla="*/ 53248 h 131834"/>
                    <a:gd name="connsiteX19" fmla="*/ 44597 w 125938"/>
                    <a:gd name="connsiteY19" fmla="*/ 21488 h 131834"/>
                    <a:gd name="connsiteX20" fmla="*/ 64507 w 125938"/>
                    <a:gd name="connsiteY20" fmla="*/ 29159 h 131834"/>
                    <a:gd name="connsiteX21" fmla="*/ 70864 w 125938"/>
                    <a:gd name="connsiteY21" fmla="*/ 72664 h 131834"/>
                    <a:gd name="connsiteX22" fmla="*/ 69485 w 125938"/>
                    <a:gd name="connsiteY22" fmla="*/ 89683 h 131834"/>
                    <a:gd name="connsiteX23" fmla="*/ 70864 w 125938"/>
                    <a:gd name="connsiteY23" fmla="*/ 72664 h 13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5938" h="131834">
                      <a:moveTo>
                        <a:pt x="64507" y="29159"/>
                      </a:moveTo>
                      <a:cubicBezTo>
                        <a:pt x="75242" y="21548"/>
                        <a:pt x="73803" y="994"/>
                        <a:pt x="92513" y="5009"/>
                      </a:cubicBezTo>
                      <a:cubicBezTo>
                        <a:pt x="92693" y="9623"/>
                        <a:pt x="93113" y="18852"/>
                        <a:pt x="93353" y="23526"/>
                      </a:cubicBezTo>
                      <a:cubicBezTo>
                        <a:pt x="106606" y="19811"/>
                        <a:pt x="120160" y="23226"/>
                        <a:pt x="116142" y="39526"/>
                      </a:cubicBezTo>
                      <a:cubicBezTo>
                        <a:pt x="101929" y="41863"/>
                        <a:pt x="74882" y="38327"/>
                        <a:pt x="76561" y="59900"/>
                      </a:cubicBezTo>
                      <a:cubicBezTo>
                        <a:pt x="90414" y="55286"/>
                        <a:pt x="104687" y="54867"/>
                        <a:pt x="118960" y="58222"/>
                      </a:cubicBezTo>
                      <a:cubicBezTo>
                        <a:pt x="120460" y="62297"/>
                        <a:pt x="123398" y="70567"/>
                        <a:pt x="124897" y="74642"/>
                      </a:cubicBezTo>
                      <a:cubicBezTo>
                        <a:pt x="120160" y="74582"/>
                        <a:pt x="110565" y="74462"/>
                        <a:pt x="105827" y="74402"/>
                      </a:cubicBezTo>
                      <a:cubicBezTo>
                        <a:pt x="99590" y="80155"/>
                        <a:pt x="93533" y="86207"/>
                        <a:pt x="88915" y="93338"/>
                      </a:cubicBezTo>
                      <a:cubicBezTo>
                        <a:pt x="98031" y="102567"/>
                        <a:pt x="114703" y="110776"/>
                        <a:pt x="110025" y="126537"/>
                      </a:cubicBezTo>
                      <a:cubicBezTo>
                        <a:pt x="96232" y="143555"/>
                        <a:pt x="83878" y="118267"/>
                        <a:pt x="75602" y="108619"/>
                      </a:cubicBezTo>
                      <a:cubicBezTo>
                        <a:pt x="59590" y="119705"/>
                        <a:pt x="40279" y="126297"/>
                        <a:pt x="20849" y="120784"/>
                      </a:cubicBezTo>
                      <a:cubicBezTo>
                        <a:pt x="26786" y="106821"/>
                        <a:pt x="42378" y="106402"/>
                        <a:pt x="55212" y="103406"/>
                      </a:cubicBezTo>
                      <a:cubicBezTo>
                        <a:pt x="52393" y="95915"/>
                        <a:pt x="49335" y="88484"/>
                        <a:pt x="46276" y="81113"/>
                      </a:cubicBezTo>
                      <a:cubicBezTo>
                        <a:pt x="34102" y="82851"/>
                        <a:pt x="20729" y="90402"/>
                        <a:pt x="8855" y="84289"/>
                      </a:cubicBezTo>
                      <a:cubicBezTo>
                        <a:pt x="1058" y="81233"/>
                        <a:pt x="5196" y="71645"/>
                        <a:pt x="9874" y="67571"/>
                      </a:cubicBezTo>
                      <a:cubicBezTo>
                        <a:pt x="13712" y="68350"/>
                        <a:pt x="21328" y="69908"/>
                        <a:pt x="25167" y="70627"/>
                      </a:cubicBezTo>
                      <a:cubicBezTo>
                        <a:pt x="39979" y="67930"/>
                        <a:pt x="64327" y="66911"/>
                        <a:pt x="61089" y="45039"/>
                      </a:cubicBezTo>
                      <a:cubicBezTo>
                        <a:pt x="53413" y="49174"/>
                        <a:pt x="44837" y="61518"/>
                        <a:pt x="35841" y="53248"/>
                      </a:cubicBezTo>
                      <a:cubicBezTo>
                        <a:pt x="31763" y="41683"/>
                        <a:pt x="40939" y="31736"/>
                        <a:pt x="44597" y="21488"/>
                      </a:cubicBezTo>
                      <a:cubicBezTo>
                        <a:pt x="49575" y="23406"/>
                        <a:pt x="59530" y="27241"/>
                        <a:pt x="64507" y="29159"/>
                      </a:cubicBezTo>
                      <a:moveTo>
                        <a:pt x="70864" y="72664"/>
                      </a:moveTo>
                      <a:cubicBezTo>
                        <a:pt x="64207" y="75061"/>
                        <a:pt x="60369" y="87885"/>
                        <a:pt x="69485" y="89683"/>
                      </a:cubicBezTo>
                      <a:cubicBezTo>
                        <a:pt x="82079" y="93039"/>
                        <a:pt x="84717" y="67750"/>
                        <a:pt x="70864" y="72664"/>
                      </a:cubicBezTo>
                      <a:close/>
                    </a:path>
                  </a:pathLst>
                </a:custGeom>
                <a:solidFill>
                  <a:srgbClr val="004694"/>
                </a:solidFill>
                <a:ln w="9525" cap="flat">
                  <a:noFill/>
                  <a:prstDash val="solid"/>
                  <a:miter/>
                </a:ln>
              </p:spPr>
              <p:txBody>
                <a:bodyPr rtlCol="0" anchor="ctr"/>
                <a:lstStyle/>
                <a:p>
                  <a:endParaRPr lang="zh-CN" altLang="en-US"/>
                </a:p>
              </p:txBody>
            </p:sp>
            <p:sp>
              <p:nvSpPr>
                <p:cNvPr id="131" name="任意多边形: 形状 130">
                  <a:extLst>
                    <a:ext uri="{FF2B5EF4-FFF2-40B4-BE49-F238E27FC236}">
                      <a16:creationId xmlns:a16="http://schemas.microsoft.com/office/drawing/2014/main" id="{ACB9B617-04E2-4386-A412-5773A1C1CD9F}"/>
                    </a:ext>
                  </a:extLst>
                </p:cNvPr>
                <p:cNvSpPr/>
                <p:nvPr/>
              </p:nvSpPr>
              <p:spPr>
                <a:xfrm>
                  <a:off x="997276" y="5962132"/>
                  <a:ext cx="131935" cy="137827"/>
                </a:xfrm>
                <a:custGeom>
                  <a:avLst/>
                  <a:gdLst>
                    <a:gd name="connsiteX0" fmla="*/ 49371 w 131935"/>
                    <a:gd name="connsiteY0" fmla="*/ 28464 h 137827"/>
                    <a:gd name="connsiteX1" fmla="*/ 61845 w 131935"/>
                    <a:gd name="connsiteY1" fmla="*/ 4494 h 137827"/>
                    <a:gd name="connsiteX2" fmla="*/ 69161 w 131935"/>
                    <a:gd name="connsiteY2" fmla="*/ 23371 h 137827"/>
                    <a:gd name="connsiteX3" fmla="*/ 85833 w 131935"/>
                    <a:gd name="connsiteY3" fmla="*/ 10727 h 137827"/>
                    <a:gd name="connsiteX4" fmla="*/ 72040 w 131935"/>
                    <a:gd name="connsiteY4" fmla="*/ 32000 h 137827"/>
                    <a:gd name="connsiteX5" fmla="*/ 60465 w 131935"/>
                    <a:gd name="connsiteY5" fmla="*/ 41708 h 137827"/>
                    <a:gd name="connsiteX6" fmla="*/ 41155 w 131935"/>
                    <a:gd name="connsiteY6" fmla="*/ 38712 h 137827"/>
                    <a:gd name="connsiteX7" fmla="*/ 43134 w 131935"/>
                    <a:gd name="connsiteY7" fmla="*/ 57468 h 137827"/>
                    <a:gd name="connsiteX8" fmla="*/ 69221 w 131935"/>
                    <a:gd name="connsiteY8" fmla="*/ 44584 h 137827"/>
                    <a:gd name="connsiteX9" fmla="*/ 61725 w 131935"/>
                    <a:gd name="connsiteY9" fmla="*/ 61723 h 137827"/>
                    <a:gd name="connsiteX10" fmla="*/ 65983 w 131935"/>
                    <a:gd name="connsiteY10" fmla="*/ 68075 h 137827"/>
                    <a:gd name="connsiteX11" fmla="*/ 58846 w 131935"/>
                    <a:gd name="connsiteY11" fmla="*/ 84914 h 137827"/>
                    <a:gd name="connsiteX12" fmla="*/ 72339 w 131935"/>
                    <a:gd name="connsiteY12" fmla="*/ 83715 h 137827"/>
                    <a:gd name="connsiteX13" fmla="*/ 79056 w 131935"/>
                    <a:gd name="connsiteY13" fmla="*/ 48240 h 137827"/>
                    <a:gd name="connsiteX14" fmla="*/ 97827 w 131935"/>
                    <a:gd name="connsiteY14" fmla="*/ 63760 h 137827"/>
                    <a:gd name="connsiteX15" fmla="*/ 83254 w 131935"/>
                    <a:gd name="connsiteY15" fmla="*/ 75865 h 137827"/>
                    <a:gd name="connsiteX16" fmla="*/ 95848 w 131935"/>
                    <a:gd name="connsiteY16" fmla="*/ 86831 h 137827"/>
                    <a:gd name="connsiteX17" fmla="*/ 88052 w 131935"/>
                    <a:gd name="connsiteY17" fmla="*/ 106307 h 137827"/>
                    <a:gd name="connsiteX18" fmla="*/ 130571 w 131935"/>
                    <a:gd name="connsiteY18" fmla="*/ 127999 h 137827"/>
                    <a:gd name="connsiteX19" fmla="*/ 102744 w 131935"/>
                    <a:gd name="connsiteY19" fmla="*/ 136988 h 137827"/>
                    <a:gd name="connsiteX20" fmla="*/ 84393 w 131935"/>
                    <a:gd name="connsiteY20" fmla="*/ 114576 h 137827"/>
                    <a:gd name="connsiteX21" fmla="*/ 55968 w 131935"/>
                    <a:gd name="connsiteY21" fmla="*/ 118172 h 137827"/>
                    <a:gd name="connsiteX22" fmla="*/ 55308 w 131935"/>
                    <a:gd name="connsiteY22" fmla="*/ 129378 h 137827"/>
                    <a:gd name="connsiteX23" fmla="*/ 31380 w 131935"/>
                    <a:gd name="connsiteY23" fmla="*/ 111340 h 137827"/>
                    <a:gd name="connsiteX24" fmla="*/ 52489 w 131935"/>
                    <a:gd name="connsiteY24" fmla="*/ 101752 h 137827"/>
                    <a:gd name="connsiteX25" fmla="*/ 41455 w 131935"/>
                    <a:gd name="connsiteY25" fmla="*/ 105108 h 137827"/>
                    <a:gd name="connsiteX26" fmla="*/ 45832 w 131935"/>
                    <a:gd name="connsiteY26" fmla="*/ 81737 h 137827"/>
                    <a:gd name="connsiteX27" fmla="*/ 40015 w 131935"/>
                    <a:gd name="connsiteY27" fmla="*/ 83415 h 137827"/>
                    <a:gd name="connsiteX28" fmla="*/ 42294 w 131935"/>
                    <a:gd name="connsiteY28" fmla="*/ 57408 h 137827"/>
                    <a:gd name="connsiteX29" fmla="*/ 34078 w 131935"/>
                    <a:gd name="connsiteY29" fmla="*/ 89468 h 137827"/>
                    <a:gd name="connsiteX30" fmla="*/ 41994 w 131935"/>
                    <a:gd name="connsiteY30" fmla="*/ 91206 h 137827"/>
                    <a:gd name="connsiteX31" fmla="*/ 29521 w 131935"/>
                    <a:gd name="connsiteY31" fmla="*/ 105468 h 137827"/>
                    <a:gd name="connsiteX32" fmla="*/ 25622 w 131935"/>
                    <a:gd name="connsiteY32" fmla="*/ 138906 h 137827"/>
                    <a:gd name="connsiteX33" fmla="*/ 18486 w 131935"/>
                    <a:gd name="connsiteY33" fmla="*/ 106666 h 137827"/>
                    <a:gd name="connsiteX34" fmla="*/ 5772 w 131935"/>
                    <a:gd name="connsiteY34" fmla="*/ 117333 h 137827"/>
                    <a:gd name="connsiteX35" fmla="*/ 23763 w 131935"/>
                    <a:gd name="connsiteY35" fmla="*/ 85453 h 137827"/>
                    <a:gd name="connsiteX36" fmla="*/ 31620 w 131935"/>
                    <a:gd name="connsiteY36" fmla="*/ 55490 h 137827"/>
                    <a:gd name="connsiteX37" fmla="*/ 36717 w 131935"/>
                    <a:gd name="connsiteY37" fmla="*/ 19955 h 137827"/>
                    <a:gd name="connsiteX38" fmla="*/ 49371 w 131935"/>
                    <a:gd name="connsiteY38" fmla="*/ 28464 h 137827"/>
                    <a:gd name="connsiteX39" fmla="*/ 80435 w 131935"/>
                    <a:gd name="connsiteY39" fmla="*/ 89648 h 137827"/>
                    <a:gd name="connsiteX40" fmla="*/ 80435 w 131935"/>
                    <a:gd name="connsiteY40" fmla="*/ 89648 h 137827"/>
                    <a:gd name="connsiteX41" fmla="*/ 61665 w 131935"/>
                    <a:gd name="connsiteY41" fmla="*/ 95460 h 137827"/>
                    <a:gd name="connsiteX42" fmla="*/ 61665 w 131935"/>
                    <a:gd name="connsiteY42" fmla="*/ 95460 h 13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1935" h="137827">
                      <a:moveTo>
                        <a:pt x="49371" y="28464"/>
                      </a:moveTo>
                      <a:cubicBezTo>
                        <a:pt x="55308" y="21333"/>
                        <a:pt x="54828" y="10966"/>
                        <a:pt x="61845" y="4494"/>
                      </a:cubicBezTo>
                      <a:cubicBezTo>
                        <a:pt x="63644" y="9228"/>
                        <a:pt x="67362" y="18697"/>
                        <a:pt x="69161" y="23371"/>
                      </a:cubicBezTo>
                      <a:cubicBezTo>
                        <a:pt x="74678" y="19116"/>
                        <a:pt x="80255" y="14921"/>
                        <a:pt x="85833" y="10727"/>
                      </a:cubicBezTo>
                      <a:cubicBezTo>
                        <a:pt x="98487" y="21633"/>
                        <a:pt x="85533" y="36255"/>
                        <a:pt x="72040" y="32000"/>
                      </a:cubicBezTo>
                      <a:cubicBezTo>
                        <a:pt x="69161" y="34457"/>
                        <a:pt x="63344" y="39311"/>
                        <a:pt x="60465" y="41708"/>
                      </a:cubicBezTo>
                      <a:cubicBezTo>
                        <a:pt x="55668" y="40989"/>
                        <a:pt x="46012" y="39431"/>
                        <a:pt x="41155" y="38712"/>
                      </a:cubicBezTo>
                      <a:cubicBezTo>
                        <a:pt x="41695" y="43386"/>
                        <a:pt x="42654" y="52794"/>
                        <a:pt x="43134" y="57468"/>
                      </a:cubicBezTo>
                      <a:cubicBezTo>
                        <a:pt x="53389" y="56929"/>
                        <a:pt x="60345" y="48659"/>
                        <a:pt x="69221" y="44584"/>
                      </a:cubicBezTo>
                      <a:cubicBezTo>
                        <a:pt x="67362" y="48899"/>
                        <a:pt x="63584" y="57468"/>
                        <a:pt x="61725" y="61723"/>
                      </a:cubicBezTo>
                      <a:cubicBezTo>
                        <a:pt x="62744" y="63341"/>
                        <a:pt x="64903" y="66517"/>
                        <a:pt x="65983" y="68075"/>
                      </a:cubicBezTo>
                      <a:cubicBezTo>
                        <a:pt x="62804" y="73348"/>
                        <a:pt x="54348" y="77902"/>
                        <a:pt x="58846" y="84914"/>
                      </a:cubicBezTo>
                      <a:cubicBezTo>
                        <a:pt x="63344" y="84674"/>
                        <a:pt x="67842" y="84254"/>
                        <a:pt x="72339" y="83715"/>
                      </a:cubicBezTo>
                      <a:cubicBezTo>
                        <a:pt x="73119" y="71610"/>
                        <a:pt x="76957" y="60045"/>
                        <a:pt x="79056" y="48240"/>
                      </a:cubicBezTo>
                      <a:cubicBezTo>
                        <a:pt x="85533" y="53093"/>
                        <a:pt x="92310" y="57708"/>
                        <a:pt x="97827" y="63760"/>
                      </a:cubicBezTo>
                      <a:cubicBezTo>
                        <a:pt x="92370" y="67236"/>
                        <a:pt x="87512" y="71251"/>
                        <a:pt x="83254" y="75865"/>
                      </a:cubicBezTo>
                      <a:cubicBezTo>
                        <a:pt x="86373" y="78621"/>
                        <a:pt x="92729" y="84074"/>
                        <a:pt x="95848" y="86831"/>
                      </a:cubicBezTo>
                      <a:cubicBezTo>
                        <a:pt x="93929" y="91685"/>
                        <a:pt x="90031" y="101453"/>
                        <a:pt x="88052" y="106307"/>
                      </a:cubicBezTo>
                      <a:cubicBezTo>
                        <a:pt x="100466" y="116614"/>
                        <a:pt x="115878" y="121827"/>
                        <a:pt x="130571" y="127999"/>
                      </a:cubicBezTo>
                      <a:cubicBezTo>
                        <a:pt x="122055" y="133093"/>
                        <a:pt x="112400" y="135430"/>
                        <a:pt x="102744" y="136988"/>
                      </a:cubicBezTo>
                      <a:cubicBezTo>
                        <a:pt x="96867" y="129318"/>
                        <a:pt x="91050" y="121527"/>
                        <a:pt x="84393" y="114576"/>
                      </a:cubicBezTo>
                      <a:cubicBezTo>
                        <a:pt x="75098" y="117513"/>
                        <a:pt x="65803" y="120808"/>
                        <a:pt x="55968" y="118172"/>
                      </a:cubicBezTo>
                      <a:cubicBezTo>
                        <a:pt x="55788" y="120988"/>
                        <a:pt x="55428" y="126561"/>
                        <a:pt x="55308" y="129378"/>
                      </a:cubicBezTo>
                      <a:cubicBezTo>
                        <a:pt x="44033" y="127460"/>
                        <a:pt x="27362" y="127820"/>
                        <a:pt x="31380" y="111340"/>
                      </a:cubicBezTo>
                      <a:cubicBezTo>
                        <a:pt x="38996" y="109423"/>
                        <a:pt x="46072" y="106187"/>
                        <a:pt x="52489" y="101752"/>
                      </a:cubicBezTo>
                      <a:lnTo>
                        <a:pt x="41455" y="105108"/>
                      </a:lnTo>
                      <a:cubicBezTo>
                        <a:pt x="42534" y="97198"/>
                        <a:pt x="43973" y="89408"/>
                        <a:pt x="45832" y="81737"/>
                      </a:cubicBezTo>
                      <a:lnTo>
                        <a:pt x="40015" y="83415"/>
                      </a:lnTo>
                      <a:cubicBezTo>
                        <a:pt x="47632" y="75625"/>
                        <a:pt x="49910" y="66756"/>
                        <a:pt x="42294" y="57408"/>
                      </a:cubicBezTo>
                      <a:cubicBezTo>
                        <a:pt x="38816" y="67835"/>
                        <a:pt x="37197" y="78861"/>
                        <a:pt x="34078" y="89468"/>
                      </a:cubicBezTo>
                      <a:lnTo>
                        <a:pt x="41994" y="91206"/>
                      </a:lnTo>
                      <a:cubicBezTo>
                        <a:pt x="37796" y="95880"/>
                        <a:pt x="33658" y="100674"/>
                        <a:pt x="29521" y="105468"/>
                      </a:cubicBezTo>
                      <a:cubicBezTo>
                        <a:pt x="28021" y="116614"/>
                        <a:pt x="27002" y="127760"/>
                        <a:pt x="25622" y="138906"/>
                      </a:cubicBezTo>
                      <a:cubicBezTo>
                        <a:pt x="11769" y="133572"/>
                        <a:pt x="17946" y="117573"/>
                        <a:pt x="18486" y="106666"/>
                      </a:cubicBezTo>
                      <a:cubicBezTo>
                        <a:pt x="15308" y="109363"/>
                        <a:pt x="8951" y="114636"/>
                        <a:pt x="5772" y="117333"/>
                      </a:cubicBezTo>
                      <a:cubicBezTo>
                        <a:pt x="-165" y="103310"/>
                        <a:pt x="16147" y="94442"/>
                        <a:pt x="23763" y="85453"/>
                      </a:cubicBezTo>
                      <a:cubicBezTo>
                        <a:pt x="13149" y="74726"/>
                        <a:pt x="19685" y="61663"/>
                        <a:pt x="31620" y="55490"/>
                      </a:cubicBezTo>
                      <a:cubicBezTo>
                        <a:pt x="28861" y="43445"/>
                        <a:pt x="24123" y="28344"/>
                        <a:pt x="36717" y="19955"/>
                      </a:cubicBezTo>
                      <a:cubicBezTo>
                        <a:pt x="39895" y="22112"/>
                        <a:pt x="46192" y="26367"/>
                        <a:pt x="49371" y="28464"/>
                      </a:cubicBezTo>
                      <a:moveTo>
                        <a:pt x="80435" y="89648"/>
                      </a:moveTo>
                      <a:cubicBezTo>
                        <a:pt x="83674" y="92344"/>
                        <a:pt x="83674" y="92344"/>
                        <a:pt x="80435" y="89648"/>
                      </a:cubicBezTo>
                      <a:moveTo>
                        <a:pt x="61665" y="95460"/>
                      </a:moveTo>
                      <a:cubicBezTo>
                        <a:pt x="52549" y="114456"/>
                        <a:pt x="81755" y="96059"/>
                        <a:pt x="61665" y="95460"/>
                      </a:cubicBezTo>
                      <a:close/>
                    </a:path>
                  </a:pathLst>
                </a:custGeom>
                <a:solidFill>
                  <a:srgbClr val="004694"/>
                </a:solidFill>
                <a:ln w="9525" cap="flat">
                  <a:noFill/>
                  <a:prstDash val="solid"/>
                  <a:miter/>
                </a:ln>
              </p:spPr>
              <p:txBody>
                <a:bodyPr rtlCol="0" anchor="ctr"/>
                <a:lstStyle/>
                <a:p>
                  <a:endParaRPr lang="zh-CN" altLang="en-US"/>
                </a:p>
              </p:txBody>
            </p:sp>
            <p:sp>
              <p:nvSpPr>
                <p:cNvPr id="132" name="任意多边形: 形状 131">
                  <a:extLst>
                    <a:ext uri="{FF2B5EF4-FFF2-40B4-BE49-F238E27FC236}">
                      <a16:creationId xmlns:a16="http://schemas.microsoft.com/office/drawing/2014/main" id="{1F6594A4-A4DE-43F6-A8BC-D71AFAC6D01F}"/>
                    </a:ext>
                  </a:extLst>
                </p:cNvPr>
                <p:cNvSpPr/>
                <p:nvPr/>
              </p:nvSpPr>
              <p:spPr>
                <a:xfrm>
                  <a:off x="1431297" y="5975930"/>
                  <a:ext cx="119941" cy="113857"/>
                </a:xfrm>
                <a:custGeom>
                  <a:avLst/>
                  <a:gdLst>
                    <a:gd name="connsiteX0" fmla="*/ 51994 w 119940"/>
                    <a:gd name="connsiteY0" fmla="*/ 5617 h 113857"/>
                    <a:gd name="connsiteX1" fmla="*/ 79161 w 119940"/>
                    <a:gd name="connsiteY1" fmla="*/ 6456 h 113857"/>
                    <a:gd name="connsiteX2" fmla="*/ 76762 w 119940"/>
                    <a:gd name="connsiteY2" fmla="*/ 36359 h 113857"/>
                    <a:gd name="connsiteX3" fmla="*/ 105368 w 119940"/>
                    <a:gd name="connsiteY3" fmla="*/ 26771 h 113857"/>
                    <a:gd name="connsiteX4" fmla="*/ 109326 w 119940"/>
                    <a:gd name="connsiteY4" fmla="*/ 46007 h 113857"/>
                    <a:gd name="connsiteX5" fmla="*/ 68966 w 119940"/>
                    <a:gd name="connsiteY5" fmla="*/ 64284 h 113857"/>
                    <a:gd name="connsiteX6" fmla="*/ 117842 w 119940"/>
                    <a:gd name="connsiteY6" fmla="*/ 93227 h 113857"/>
                    <a:gd name="connsiteX7" fmla="*/ 107107 w 119940"/>
                    <a:gd name="connsiteY7" fmla="*/ 113182 h 113857"/>
                    <a:gd name="connsiteX8" fmla="*/ 66567 w 119940"/>
                    <a:gd name="connsiteY8" fmla="*/ 77048 h 113857"/>
                    <a:gd name="connsiteX9" fmla="*/ 4498 w 119940"/>
                    <a:gd name="connsiteY9" fmla="*/ 109707 h 113857"/>
                    <a:gd name="connsiteX10" fmla="*/ 29146 w 119940"/>
                    <a:gd name="connsiteY10" fmla="*/ 91669 h 113857"/>
                    <a:gd name="connsiteX11" fmla="*/ 46477 w 119940"/>
                    <a:gd name="connsiteY11" fmla="*/ 71774 h 113857"/>
                    <a:gd name="connsiteX12" fmla="*/ 17391 w 119940"/>
                    <a:gd name="connsiteY12" fmla="*/ 52658 h 113857"/>
                    <a:gd name="connsiteX13" fmla="*/ 51575 w 119940"/>
                    <a:gd name="connsiteY13" fmla="*/ 47744 h 113857"/>
                    <a:gd name="connsiteX14" fmla="*/ 51994 w 119940"/>
                    <a:gd name="connsiteY14" fmla="*/ 5617 h 11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940" h="113857">
                      <a:moveTo>
                        <a:pt x="51994" y="5617"/>
                      </a:moveTo>
                      <a:cubicBezTo>
                        <a:pt x="61050" y="3819"/>
                        <a:pt x="70165" y="4239"/>
                        <a:pt x="79161" y="6456"/>
                      </a:cubicBezTo>
                      <a:cubicBezTo>
                        <a:pt x="78202" y="16404"/>
                        <a:pt x="77362" y="26351"/>
                        <a:pt x="76762" y="36359"/>
                      </a:cubicBezTo>
                      <a:cubicBezTo>
                        <a:pt x="86358" y="33482"/>
                        <a:pt x="95353" y="28389"/>
                        <a:pt x="105368" y="26771"/>
                      </a:cubicBezTo>
                      <a:cubicBezTo>
                        <a:pt x="113764" y="29947"/>
                        <a:pt x="120421" y="41033"/>
                        <a:pt x="109326" y="46007"/>
                      </a:cubicBezTo>
                      <a:cubicBezTo>
                        <a:pt x="95593" y="51580"/>
                        <a:pt x="81320" y="55954"/>
                        <a:pt x="68966" y="64284"/>
                      </a:cubicBezTo>
                      <a:cubicBezTo>
                        <a:pt x="87257" y="69497"/>
                        <a:pt x="106867" y="76628"/>
                        <a:pt x="117842" y="93227"/>
                      </a:cubicBezTo>
                      <a:cubicBezTo>
                        <a:pt x="125039" y="100298"/>
                        <a:pt x="117662" y="116178"/>
                        <a:pt x="107107" y="113182"/>
                      </a:cubicBezTo>
                      <a:cubicBezTo>
                        <a:pt x="94154" y="100478"/>
                        <a:pt x="82879" y="85737"/>
                        <a:pt x="66567" y="77048"/>
                      </a:cubicBezTo>
                      <a:cubicBezTo>
                        <a:pt x="54993" y="100238"/>
                        <a:pt x="29865" y="111984"/>
                        <a:pt x="4498" y="109707"/>
                      </a:cubicBezTo>
                      <a:cubicBezTo>
                        <a:pt x="5098" y="96284"/>
                        <a:pt x="20330" y="97242"/>
                        <a:pt x="29146" y="91669"/>
                      </a:cubicBezTo>
                      <a:cubicBezTo>
                        <a:pt x="36042" y="86096"/>
                        <a:pt x="40900" y="78546"/>
                        <a:pt x="46477" y="71774"/>
                      </a:cubicBezTo>
                      <a:cubicBezTo>
                        <a:pt x="36282" y="67340"/>
                        <a:pt x="18711" y="66321"/>
                        <a:pt x="17391" y="52658"/>
                      </a:cubicBezTo>
                      <a:cubicBezTo>
                        <a:pt x="28786" y="51040"/>
                        <a:pt x="40180" y="49302"/>
                        <a:pt x="51575" y="47744"/>
                      </a:cubicBezTo>
                      <a:cubicBezTo>
                        <a:pt x="52234" y="33722"/>
                        <a:pt x="51994" y="19640"/>
                        <a:pt x="51994" y="5617"/>
                      </a:cubicBezTo>
                      <a:close/>
                    </a:path>
                  </a:pathLst>
                </a:custGeom>
                <a:solidFill>
                  <a:srgbClr val="004694"/>
                </a:solidFill>
                <a:ln w="9525" cap="flat">
                  <a:noFill/>
                  <a:prstDash val="solid"/>
                  <a:miter/>
                </a:ln>
              </p:spPr>
              <p:txBody>
                <a:bodyPr rtlCol="0" anchor="ctr"/>
                <a:lstStyle/>
                <a:p>
                  <a:endParaRPr lang="zh-CN" altLang="en-US"/>
                </a:p>
              </p:txBody>
            </p:sp>
            <p:sp>
              <p:nvSpPr>
                <p:cNvPr id="133" name="任意多边形: 形状 132">
                  <a:extLst>
                    <a:ext uri="{FF2B5EF4-FFF2-40B4-BE49-F238E27FC236}">
                      <a16:creationId xmlns:a16="http://schemas.microsoft.com/office/drawing/2014/main" id="{CA795332-3297-4B04-9C55-FA14A51CA202}"/>
                    </a:ext>
                  </a:extLst>
                </p:cNvPr>
                <p:cNvSpPr/>
                <p:nvPr/>
              </p:nvSpPr>
              <p:spPr>
                <a:xfrm>
                  <a:off x="1141968" y="5983849"/>
                  <a:ext cx="53973" cy="101872"/>
                </a:xfrm>
                <a:custGeom>
                  <a:avLst/>
                  <a:gdLst>
                    <a:gd name="connsiteX0" fmla="*/ 14064 w 53973"/>
                    <a:gd name="connsiteY0" fmla="*/ 12020 h 101872"/>
                    <a:gd name="connsiteX1" fmla="*/ 47288 w 53973"/>
                    <a:gd name="connsiteY1" fmla="*/ 7765 h 101872"/>
                    <a:gd name="connsiteX2" fmla="*/ 34934 w 53973"/>
                    <a:gd name="connsiteY2" fmla="*/ 36949 h 101872"/>
                    <a:gd name="connsiteX3" fmla="*/ 36373 w 53973"/>
                    <a:gd name="connsiteY3" fmla="*/ 66911 h 101872"/>
                    <a:gd name="connsiteX4" fmla="*/ 50107 w 53973"/>
                    <a:gd name="connsiteY4" fmla="*/ 67391 h 101872"/>
                    <a:gd name="connsiteX5" fmla="*/ 6868 w 53973"/>
                    <a:gd name="connsiteY5" fmla="*/ 101787 h 101872"/>
                    <a:gd name="connsiteX6" fmla="*/ 19462 w 53973"/>
                    <a:gd name="connsiteY6" fmla="*/ 60020 h 101872"/>
                    <a:gd name="connsiteX7" fmla="*/ 11726 w 53973"/>
                    <a:gd name="connsiteY7" fmla="*/ 48394 h 101872"/>
                    <a:gd name="connsiteX8" fmla="*/ 27498 w 53973"/>
                    <a:gd name="connsiteY8" fmla="*/ 42342 h 101872"/>
                    <a:gd name="connsiteX9" fmla="*/ 14064 w 53973"/>
                    <a:gd name="connsiteY9" fmla="*/ 12020 h 10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3" h="101872">
                      <a:moveTo>
                        <a:pt x="14064" y="12020"/>
                      </a:moveTo>
                      <a:cubicBezTo>
                        <a:pt x="24739" y="9323"/>
                        <a:pt x="36913" y="-564"/>
                        <a:pt x="47288" y="7765"/>
                      </a:cubicBezTo>
                      <a:cubicBezTo>
                        <a:pt x="43510" y="17653"/>
                        <a:pt x="36253" y="26222"/>
                        <a:pt x="34934" y="36949"/>
                      </a:cubicBezTo>
                      <a:cubicBezTo>
                        <a:pt x="40751" y="46297"/>
                        <a:pt x="40331" y="56844"/>
                        <a:pt x="36373" y="66911"/>
                      </a:cubicBezTo>
                      <a:cubicBezTo>
                        <a:pt x="39792" y="67031"/>
                        <a:pt x="46688" y="67271"/>
                        <a:pt x="50107" y="67391"/>
                      </a:cubicBezTo>
                      <a:cubicBezTo>
                        <a:pt x="42850" y="85188"/>
                        <a:pt x="25459" y="97892"/>
                        <a:pt x="6868" y="101787"/>
                      </a:cubicBezTo>
                      <a:cubicBezTo>
                        <a:pt x="-1708" y="88424"/>
                        <a:pt x="15444" y="73503"/>
                        <a:pt x="19462" y="60020"/>
                      </a:cubicBezTo>
                      <a:cubicBezTo>
                        <a:pt x="17483" y="57143"/>
                        <a:pt x="13645" y="51331"/>
                        <a:pt x="11726" y="48394"/>
                      </a:cubicBezTo>
                      <a:cubicBezTo>
                        <a:pt x="15624" y="46896"/>
                        <a:pt x="23540" y="43840"/>
                        <a:pt x="27498" y="42342"/>
                      </a:cubicBezTo>
                      <a:cubicBezTo>
                        <a:pt x="27378" y="30477"/>
                        <a:pt x="20601" y="21129"/>
                        <a:pt x="14064" y="12020"/>
                      </a:cubicBezTo>
                      <a:close/>
                    </a:path>
                  </a:pathLst>
                </a:custGeom>
                <a:solidFill>
                  <a:srgbClr val="004694"/>
                </a:solidFill>
                <a:ln w="9525" cap="flat">
                  <a:noFill/>
                  <a:prstDash val="solid"/>
                  <a:miter/>
                </a:ln>
              </p:spPr>
              <p:txBody>
                <a:bodyPr rtlCol="0" anchor="ctr"/>
                <a:lstStyle/>
                <a:p>
                  <a:endParaRPr lang="zh-CN" altLang="en-US"/>
                </a:p>
              </p:txBody>
            </p:sp>
            <p:sp>
              <p:nvSpPr>
                <p:cNvPr id="134" name="任意多边形: 形状 133">
                  <a:extLst>
                    <a:ext uri="{FF2B5EF4-FFF2-40B4-BE49-F238E27FC236}">
                      <a16:creationId xmlns:a16="http://schemas.microsoft.com/office/drawing/2014/main" id="{3E993677-94F2-430E-B697-28A532A7157C}"/>
                    </a:ext>
                  </a:extLst>
                </p:cNvPr>
                <p:cNvSpPr/>
                <p:nvPr/>
              </p:nvSpPr>
              <p:spPr>
                <a:xfrm>
                  <a:off x="1187195" y="5977225"/>
                  <a:ext cx="77962" cy="107865"/>
                </a:xfrm>
                <a:custGeom>
                  <a:avLst/>
                  <a:gdLst>
                    <a:gd name="connsiteX0" fmla="*/ 13756 w 77961"/>
                    <a:gd name="connsiteY0" fmla="*/ 16308 h 107864"/>
                    <a:gd name="connsiteX1" fmla="*/ 73786 w 77961"/>
                    <a:gd name="connsiteY1" fmla="*/ 13252 h 107864"/>
                    <a:gd name="connsiteX2" fmla="*/ 47219 w 77961"/>
                    <a:gd name="connsiteY2" fmla="*/ 37761 h 107864"/>
                    <a:gd name="connsiteX3" fmla="*/ 53336 w 77961"/>
                    <a:gd name="connsiteY3" fmla="*/ 67903 h 107864"/>
                    <a:gd name="connsiteX4" fmla="*/ 38524 w 77961"/>
                    <a:gd name="connsiteY4" fmla="*/ 82285 h 107864"/>
                    <a:gd name="connsiteX5" fmla="*/ 70788 w 77961"/>
                    <a:gd name="connsiteY5" fmla="*/ 103678 h 107864"/>
                    <a:gd name="connsiteX6" fmla="*/ 39603 w 77961"/>
                    <a:gd name="connsiteY6" fmla="*/ 102120 h 107864"/>
                    <a:gd name="connsiteX7" fmla="*/ 5240 w 77961"/>
                    <a:gd name="connsiteY7" fmla="*/ 101221 h 107864"/>
                    <a:gd name="connsiteX8" fmla="*/ 19393 w 77961"/>
                    <a:gd name="connsiteY8" fmla="*/ 66824 h 107864"/>
                    <a:gd name="connsiteX9" fmla="*/ 27789 w 77961"/>
                    <a:gd name="connsiteY9" fmla="*/ 59214 h 107864"/>
                    <a:gd name="connsiteX10" fmla="*/ 13756 w 77961"/>
                    <a:gd name="connsiteY10" fmla="*/ 16308 h 107864"/>
                    <a:gd name="connsiteX11" fmla="*/ 46740 w 77961"/>
                    <a:gd name="connsiteY11" fmla="*/ 13072 h 107864"/>
                    <a:gd name="connsiteX12" fmla="*/ 46080 w 77961"/>
                    <a:gd name="connsiteY12" fmla="*/ 25716 h 107864"/>
                    <a:gd name="connsiteX13" fmla="*/ 46740 w 77961"/>
                    <a:gd name="connsiteY13" fmla="*/ 13072 h 107864"/>
                    <a:gd name="connsiteX14" fmla="*/ 29228 w 77961"/>
                    <a:gd name="connsiteY14" fmla="*/ 17506 h 107864"/>
                    <a:gd name="connsiteX15" fmla="*/ 28809 w 77961"/>
                    <a:gd name="connsiteY15" fmla="*/ 30030 h 107864"/>
                    <a:gd name="connsiteX16" fmla="*/ 29228 w 77961"/>
                    <a:gd name="connsiteY16" fmla="*/ 17506 h 107864"/>
                    <a:gd name="connsiteX17" fmla="*/ 21552 w 77961"/>
                    <a:gd name="connsiteY17" fmla="*/ 37341 h 107864"/>
                    <a:gd name="connsiteX18" fmla="*/ 21552 w 77961"/>
                    <a:gd name="connsiteY18" fmla="*/ 37341 h 10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961" h="107864">
                      <a:moveTo>
                        <a:pt x="13756" y="16308"/>
                      </a:moveTo>
                      <a:cubicBezTo>
                        <a:pt x="32767" y="8398"/>
                        <a:pt x="55795" y="-4127"/>
                        <a:pt x="73786" y="13252"/>
                      </a:cubicBezTo>
                      <a:cubicBezTo>
                        <a:pt x="65211" y="21701"/>
                        <a:pt x="56395" y="29971"/>
                        <a:pt x="47219" y="37761"/>
                      </a:cubicBezTo>
                      <a:cubicBezTo>
                        <a:pt x="48659" y="48008"/>
                        <a:pt x="47339" y="58794"/>
                        <a:pt x="53336" y="67903"/>
                      </a:cubicBezTo>
                      <a:cubicBezTo>
                        <a:pt x="48479" y="72757"/>
                        <a:pt x="43081" y="77131"/>
                        <a:pt x="38524" y="82285"/>
                      </a:cubicBezTo>
                      <a:cubicBezTo>
                        <a:pt x="53636" y="81326"/>
                        <a:pt x="75945" y="82165"/>
                        <a:pt x="70788" y="103678"/>
                      </a:cubicBezTo>
                      <a:cubicBezTo>
                        <a:pt x="60293" y="103498"/>
                        <a:pt x="50098" y="98405"/>
                        <a:pt x="39603" y="102120"/>
                      </a:cubicBezTo>
                      <a:cubicBezTo>
                        <a:pt x="28449" y="102659"/>
                        <a:pt x="14296" y="111648"/>
                        <a:pt x="5240" y="101221"/>
                      </a:cubicBezTo>
                      <a:cubicBezTo>
                        <a:pt x="-457" y="85521"/>
                        <a:pt x="28809" y="84143"/>
                        <a:pt x="19393" y="66824"/>
                      </a:cubicBezTo>
                      <a:lnTo>
                        <a:pt x="27789" y="59214"/>
                      </a:lnTo>
                      <a:cubicBezTo>
                        <a:pt x="4760" y="57476"/>
                        <a:pt x="10997" y="31589"/>
                        <a:pt x="13756" y="16308"/>
                      </a:cubicBezTo>
                      <a:moveTo>
                        <a:pt x="46740" y="13072"/>
                      </a:moveTo>
                      <a:cubicBezTo>
                        <a:pt x="38824" y="17926"/>
                        <a:pt x="38644" y="22121"/>
                        <a:pt x="46080" y="25716"/>
                      </a:cubicBezTo>
                      <a:cubicBezTo>
                        <a:pt x="53936" y="21042"/>
                        <a:pt x="54116" y="16787"/>
                        <a:pt x="46740" y="13072"/>
                      </a:cubicBezTo>
                      <a:moveTo>
                        <a:pt x="29228" y="17506"/>
                      </a:moveTo>
                      <a:cubicBezTo>
                        <a:pt x="21492" y="22240"/>
                        <a:pt x="21312" y="26375"/>
                        <a:pt x="28809" y="30030"/>
                      </a:cubicBezTo>
                      <a:cubicBezTo>
                        <a:pt x="36785" y="25536"/>
                        <a:pt x="36905" y="21341"/>
                        <a:pt x="29228" y="17506"/>
                      </a:cubicBezTo>
                      <a:moveTo>
                        <a:pt x="21552" y="37341"/>
                      </a:moveTo>
                      <a:cubicBezTo>
                        <a:pt x="22272" y="57296"/>
                        <a:pt x="39843" y="28293"/>
                        <a:pt x="21552" y="37341"/>
                      </a:cubicBezTo>
                      <a:close/>
                    </a:path>
                  </a:pathLst>
                </a:custGeom>
                <a:solidFill>
                  <a:srgbClr val="004694"/>
                </a:solidFill>
                <a:ln w="9525" cap="flat">
                  <a:noFill/>
                  <a:prstDash val="solid"/>
                  <a:miter/>
                </a:ln>
              </p:spPr>
              <p:txBody>
                <a:bodyPr rtlCol="0" anchor="ctr"/>
                <a:lstStyle/>
                <a:p>
                  <a:endParaRPr lang="zh-CN" altLang="en-US"/>
                </a:p>
              </p:txBody>
            </p:sp>
            <p:sp>
              <p:nvSpPr>
                <p:cNvPr id="135" name="任意多边形: 形状 134">
                  <a:extLst>
                    <a:ext uri="{FF2B5EF4-FFF2-40B4-BE49-F238E27FC236}">
                      <a16:creationId xmlns:a16="http://schemas.microsoft.com/office/drawing/2014/main" id="{5E2CE7D3-2815-4AD1-BDB5-FEDAA3BFA660}"/>
                    </a:ext>
                  </a:extLst>
                </p:cNvPr>
                <p:cNvSpPr/>
                <p:nvPr/>
              </p:nvSpPr>
              <p:spPr>
                <a:xfrm>
                  <a:off x="1286071" y="5991535"/>
                  <a:ext cx="113944" cy="83895"/>
                </a:xfrm>
                <a:custGeom>
                  <a:avLst/>
                  <a:gdLst>
                    <a:gd name="connsiteX0" fmla="*/ 29843 w 113943"/>
                    <a:gd name="connsiteY0" fmla="*/ 15720 h 83894"/>
                    <a:gd name="connsiteX1" fmla="*/ 100788 w 113943"/>
                    <a:gd name="connsiteY1" fmla="*/ 15540 h 83894"/>
                    <a:gd name="connsiteX2" fmla="*/ 70863 w 113943"/>
                    <a:gd name="connsiteY2" fmla="*/ 34956 h 83894"/>
                    <a:gd name="connsiteX3" fmla="*/ 68464 w 113943"/>
                    <a:gd name="connsiteY3" fmla="*/ 55930 h 83894"/>
                    <a:gd name="connsiteX4" fmla="*/ 103187 w 113943"/>
                    <a:gd name="connsiteY4" fmla="*/ 56948 h 83894"/>
                    <a:gd name="connsiteX5" fmla="*/ 111043 w 113943"/>
                    <a:gd name="connsiteY5" fmla="*/ 79600 h 83894"/>
                    <a:gd name="connsiteX6" fmla="*/ 83697 w 113943"/>
                    <a:gd name="connsiteY6" fmla="*/ 75645 h 83894"/>
                    <a:gd name="connsiteX7" fmla="*/ 5855 w 113943"/>
                    <a:gd name="connsiteY7" fmla="*/ 80679 h 83894"/>
                    <a:gd name="connsiteX8" fmla="*/ 45855 w 113943"/>
                    <a:gd name="connsiteY8" fmla="*/ 56889 h 83894"/>
                    <a:gd name="connsiteX9" fmla="*/ 52872 w 113943"/>
                    <a:gd name="connsiteY9" fmla="*/ 34716 h 83894"/>
                    <a:gd name="connsiteX10" fmla="*/ 29843 w 113943"/>
                    <a:gd name="connsiteY10" fmla="*/ 15720 h 8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943" h="83894">
                      <a:moveTo>
                        <a:pt x="29843" y="15720"/>
                      </a:moveTo>
                      <a:cubicBezTo>
                        <a:pt x="52092" y="11286"/>
                        <a:pt x="83277" y="-7051"/>
                        <a:pt x="100788" y="15540"/>
                      </a:cubicBezTo>
                      <a:cubicBezTo>
                        <a:pt x="91613" y="23211"/>
                        <a:pt x="81118" y="28904"/>
                        <a:pt x="70863" y="34956"/>
                      </a:cubicBezTo>
                      <a:cubicBezTo>
                        <a:pt x="70263" y="40229"/>
                        <a:pt x="69064" y="50716"/>
                        <a:pt x="68464" y="55930"/>
                      </a:cubicBezTo>
                      <a:cubicBezTo>
                        <a:pt x="79979" y="55810"/>
                        <a:pt x="91733" y="54851"/>
                        <a:pt x="103187" y="56948"/>
                      </a:cubicBezTo>
                      <a:cubicBezTo>
                        <a:pt x="110324" y="61802"/>
                        <a:pt x="117880" y="71330"/>
                        <a:pt x="111043" y="79600"/>
                      </a:cubicBezTo>
                      <a:cubicBezTo>
                        <a:pt x="101748" y="83255"/>
                        <a:pt x="92692" y="77503"/>
                        <a:pt x="83697" y="75645"/>
                      </a:cubicBezTo>
                      <a:cubicBezTo>
                        <a:pt x="57789" y="68094"/>
                        <a:pt x="31822" y="83495"/>
                        <a:pt x="5855" y="80679"/>
                      </a:cubicBezTo>
                      <a:cubicBezTo>
                        <a:pt x="-2901" y="59945"/>
                        <a:pt x="33082" y="61263"/>
                        <a:pt x="45855" y="56889"/>
                      </a:cubicBezTo>
                      <a:cubicBezTo>
                        <a:pt x="48734" y="49698"/>
                        <a:pt x="51073" y="42267"/>
                        <a:pt x="52872" y="34716"/>
                      </a:cubicBezTo>
                      <a:cubicBezTo>
                        <a:pt x="46575" y="26686"/>
                        <a:pt x="36080" y="23810"/>
                        <a:pt x="29843" y="15720"/>
                      </a:cubicBezTo>
                      <a:close/>
                    </a:path>
                  </a:pathLst>
                </a:custGeom>
                <a:solidFill>
                  <a:srgbClr val="004694"/>
                </a:solidFill>
                <a:ln w="9525" cap="flat">
                  <a:noFill/>
                  <a:prstDash val="solid"/>
                  <a:miter/>
                </a:ln>
              </p:spPr>
              <p:txBody>
                <a:bodyPr rtlCol="0" anchor="ctr"/>
                <a:lstStyle/>
                <a:p>
                  <a:endParaRPr lang="zh-CN" altLang="en-US"/>
                </a:p>
              </p:txBody>
            </p:sp>
            <p:sp>
              <p:nvSpPr>
                <p:cNvPr id="136" name="任意多边形: 形状 135">
                  <a:extLst>
                    <a:ext uri="{FF2B5EF4-FFF2-40B4-BE49-F238E27FC236}">
                      <a16:creationId xmlns:a16="http://schemas.microsoft.com/office/drawing/2014/main" id="{3C6562BE-EA49-4F7F-B52A-6B38C9E4C581}"/>
                    </a:ext>
                  </a:extLst>
                </p:cNvPr>
                <p:cNvSpPr/>
                <p:nvPr/>
              </p:nvSpPr>
              <p:spPr>
                <a:xfrm>
                  <a:off x="2014622" y="5988950"/>
                  <a:ext cx="89956" cy="77902"/>
                </a:xfrm>
                <a:custGeom>
                  <a:avLst/>
                  <a:gdLst>
                    <a:gd name="connsiteX0" fmla="*/ 17279 w 89955"/>
                    <a:gd name="connsiteY0" fmla="*/ 8418 h 77902"/>
                    <a:gd name="connsiteX1" fmla="*/ 81927 w 89955"/>
                    <a:gd name="connsiteY1" fmla="*/ 30650 h 77902"/>
                    <a:gd name="connsiteX2" fmla="*/ 63397 w 89955"/>
                    <a:gd name="connsiteY2" fmla="*/ 77870 h 77902"/>
                    <a:gd name="connsiteX3" fmla="*/ 10023 w 89955"/>
                    <a:gd name="connsiteY3" fmla="*/ 47968 h 77902"/>
                    <a:gd name="connsiteX4" fmla="*/ 17279 w 89955"/>
                    <a:gd name="connsiteY4" fmla="*/ 8418 h 77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77902">
                      <a:moveTo>
                        <a:pt x="17279" y="8418"/>
                      </a:moveTo>
                      <a:cubicBezTo>
                        <a:pt x="40188" y="-3867"/>
                        <a:pt x="65555" y="15249"/>
                        <a:pt x="81927" y="30650"/>
                      </a:cubicBezTo>
                      <a:cubicBezTo>
                        <a:pt x="99019" y="46050"/>
                        <a:pt x="86065" y="78110"/>
                        <a:pt x="63397" y="77870"/>
                      </a:cubicBezTo>
                      <a:cubicBezTo>
                        <a:pt x="42527" y="76312"/>
                        <a:pt x="23396" y="63488"/>
                        <a:pt x="10023" y="47968"/>
                      </a:cubicBezTo>
                      <a:cubicBezTo>
                        <a:pt x="-532" y="36043"/>
                        <a:pt x="5225" y="16987"/>
                        <a:pt x="17279" y="8418"/>
                      </a:cubicBezTo>
                      <a:close/>
                    </a:path>
                  </a:pathLst>
                </a:custGeom>
                <a:solidFill>
                  <a:srgbClr val="004694"/>
                </a:solidFill>
                <a:ln w="9525" cap="flat">
                  <a:noFill/>
                  <a:prstDash val="solid"/>
                  <a:miter/>
                </a:ln>
              </p:spPr>
              <p:txBody>
                <a:bodyPr rtlCol="0" anchor="ctr"/>
                <a:lstStyle/>
                <a:p>
                  <a:endParaRPr lang="zh-CN" altLang="en-US"/>
                </a:p>
              </p:txBody>
            </p:sp>
            <p:sp>
              <p:nvSpPr>
                <p:cNvPr id="137" name="任意多边形: 形状 136">
                  <a:extLst>
                    <a:ext uri="{FF2B5EF4-FFF2-40B4-BE49-F238E27FC236}">
                      <a16:creationId xmlns:a16="http://schemas.microsoft.com/office/drawing/2014/main" id="{129EB87B-FD8A-41B1-8FFF-1529366478F1}"/>
                    </a:ext>
                  </a:extLst>
                </p:cNvPr>
                <p:cNvSpPr/>
                <p:nvPr/>
              </p:nvSpPr>
              <p:spPr>
                <a:xfrm>
                  <a:off x="1586789" y="6016300"/>
                  <a:ext cx="23988" cy="29962"/>
                </a:xfrm>
                <a:custGeom>
                  <a:avLst/>
                  <a:gdLst>
                    <a:gd name="connsiteX0" fmla="*/ 4569 w 23988"/>
                    <a:gd name="connsiteY0" fmla="*/ 30626 h 29962"/>
                    <a:gd name="connsiteX1" fmla="*/ 18662 w 23988"/>
                    <a:gd name="connsiteY1" fmla="*/ 10191 h 29962"/>
                    <a:gd name="connsiteX2" fmla="*/ 4569 w 23988"/>
                    <a:gd name="connsiteY2" fmla="*/ 30626 h 29962"/>
                  </a:gdLst>
                  <a:ahLst/>
                  <a:cxnLst>
                    <a:cxn ang="0">
                      <a:pos x="connsiteX0" y="connsiteY0"/>
                    </a:cxn>
                    <a:cxn ang="0">
                      <a:pos x="connsiteX1" y="connsiteY1"/>
                    </a:cxn>
                    <a:cxn ang="0">
                      <a:pos x="connsiteX2" y="connsiteY2"/>
                    </a:cxn>
                  </a:cxnLst>
                  <a:rect l="l" t="t" r="r" b="b"/>
                  <a:pathLst>
                    <a:path w="23988" h="29962">
                      <a:moveTo>
                        <a:pt x="4569" y="30626"/>
                      </a:moveTo>
                      <a:cubicBezTo>
                        <a:pt x="3969" y="22356"/>
                        <a:pt x="7028" y="-7966"/>
                        <a:pt x="18662" y="10191"/>
                      </a:cubicBezTo>
                      <a:cubicBezTo>
                        <a:pt x="29757" y="19600"/>
                        <a:pt x="10866" y="26790"/>
                        <a:pt x="4569" y="30626"/>
                      </a:cubicBezTo>
                      <a:close/>
                    </a:path>
                  </a:pathLst>
                </a:custGeom>
                <a:solidFill>
                  <a:srgbClr val="004694"/>
                </a:solidFill>
                <a:ln w="9525" cap="flat">
                  <a:noFill/>
                  <a:prstDash val="solid"/>
                  <a:miter/>
                </a:ln>
              </p:spPr>
              <p:txBody>
                <a:bodyPr rtlCol="0" anchor="ctr"/>
                <a:lstStyle/>
                <a:p>
                  <a:endParaRPr lang="zh-CN" altLang="en-US"/>
                </a:p>
              </p:txBody>
            </p:sp>
            <p:sp>
              <p:nvSpPr>
                <p:cNvPr id="138" name="任意多边形: 形状 137">
                  <a:extLst>
                    <a:ext uri="{FF2B5EF4-FFF2-40B4-BE49-F238E27FC236}">
                      <a16:creationId xmlns:a16="http://schemas.microsoft.com/office/drawing/2014/main" id="{DABD0EDF-E836-4BAB-BB27-989830DAFF88}"/>
                    </a:ext>
                  </a:extLst>
                </p:cNvPr>
                <p:cNvSpPr/>
                <p:nvPr/>
              </p:nvSpPr>
              <p:spPr>
                <a:xfrm>
                  <a:off x="1604852" y="6018221"/>
                  <a:ext cx="59970" cy="83895"/>
                </a:xfrm>
                <a:custGeom>
                  <a:avLst/>
                  <a:gdLst>
                    <a:gd name="connsiteX0" fmla="*/ 15712 w 59970"/>
                    <a:gd name="connsiteY0" fmla="*/ 26067 h 83894"/>
                    <a:gd name="connsiteX1" fmla="*/ 51035 w 59970"/>
                    <a:gd name="connsiteY1" fmla="*/ 4494 h 83894"/>
                    <a:gd name="connsiteX2" fmla="*/ 37721 w 59970"/>
                    <a:gd name="connsiteY2" fmla="*/ 24809 h 83894"/>
                    <a:gd name="connsiteX3" fmla="*/ 61230 w 59970"/>
                    <a:gd name="connsiteY3" fmla="*/ 30921 h 83894"/>
                    <a:gd name="connsiteX4" fmla="*/ 44078 w 59970"/>
                    <a:gd name="connsiteY4" fmla="*/ 37213 h 83894"/>
                    <a:gd name="connsiteX5" fmla="*/ 36162 w 59970"/>
                    <a:gd name="connsiteY5" fmla="*/ 80599 h 83894"/>
                    <a:gd name="connsiteX6" fmla="*/ 4498 w 59970"/>
                    <a:gd name="connsiteY6" fmla="*/ 72689 h 83894"/>
                    <a:gd name="connsiteX7" fmla="*/ 36402 w 59970"/>
                    <a:gd name="connsiteY7" fmla="*/ 44644 h 83894"/>
                    <a:gd name="connsiteX8" fmla="*/ 10315 w 59970"/>
                    <a:gd name="connsiteY8" fmla="*/ 41588 h 83894"/>
                    <a:gd name="connsiteX9" fmla="*/ 30045 w 59970"/>
                    <a:gd name="connsiteY9" fmla="*/ 19236 h 83894"/>
                    <a:gd name="connsiteX10" fmla="*/ 15712 w 59970"/>
                    <a:gd name="connsiteY10" fmla="*/ 26067 h 8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70" h="83894">
                      <a:moveTo>
                        <a:pt x="15712" y="26067"/>
                      </a:moveTo>
                      <a:cubicBezTo>
                        <a:pt x="11454" y="7191"/>
                        <a:pt x="40360" y="10846"/>
                        <a:pt x="51035" y="4494"/>
                      </a:cubicBezTo>
                      <a:cubicBezTo>
                        <a:pt x="47737" y="9588"/>
                        <a:pt x="41080" y="19715"/>
                        <a:pt x="37721" y="24809"/>
                      </a:cubicBezTo>
                      <a:cubicBezTo>
                        <a:pt x="48456" y="20734"/>
                        <a:pt x="56252" y="22771"/>
                        <a:pt x="61230" y="30921"/>
                      </a:cubicBezTo>
                      <a:cubicBezTo>
                        <a:pt x="56912" y="32479"/>
                        <a:pt x="48336" y="35655"/>
                        <a:pt x="44078" y="37213"/>
                      </a:cubicBezTo>
                      <a:cubicBezTo>
                        <a:pt x="45518" y="52194"/>
                        <a:pt x="46537" y="68254"/>
                        <a:pt x="36162" y="80599"/>
                      </a:cubicBezTo>
                      <a:cubicBezTo>
                        <a:pt x="25487" y="78262"/>
                        <a:pt x="14933" y="75745"/>
                        <a:pt x="4498" y="72689"/>
                      </a:cubicBezTo>
                      <a:cubicBezTo>
                        <a:pt x="20690" y="70112"/>
                        <a:pt x="39940" y="65498"/>
                        <a:pt x="36402" y="44644"/>
                      </a:cubicBezTo>
                      <a:cubicBezTo>
                        <a:pt x="27646" y="43685"/>
                        <a:pt x="18951" y="42666"/>
                        <a:pt x="10315" y="41588"/>
                      </a:cubicBezTo>
                      <a:cubicBezTo>
                        <a:pt x="15232" y="30741"/>
                        <a:pt x="38201" y="35116"/>
                        <a:pt x="30045" y="19236"/>
                      </a:cubicBezTo>
                      <a:cubicBezTo>
                        <a:pt x="26447" y="20974"/>
                        <a:pt x="19251" y="24389"/>
                        <a:pt x="15712" y="26067"/>
                      </a:cubicBezTo>
                      <a:close/>
                    </a:path>
                  </a:pathLst>
                </a:custGeom>
                <a:solidFill>
                  <a:srgbClr val="004694"/>
                </a:solidFill>
                <a:ln w="9525" cap="flat">
                  <a:noFill/>
                  <a:prstDash val="solid"/>
                  <a:miter/>
                </a:ln>
              </p:spPr>
              <p:txBody>
                <a:bodyPr rtlCol="0" anchor="ctr"/>
                <a:lstStyle/>
                <a:p>
                  <a:endParaRPr lang="zh-CN" altLang="en-US"/>
                </a:p>
              </p:txBody>
            </p:sp>
            <p:sp>
              <p:nvSpPr>
                <p:cNvPr id="139" name="任意多边形: 形状 138">
                  <a:extLst>
                    <a:ext uri="{FF2B5EF4-FFF2-40B4-BE49-F238E27FC236}">
                      <a16:creationId xmlns:a16="http://schemas.microsoft.com/office/drawing/2014/main" id="{B6E11045-EA06-46F4-8F7B-30ACD4F5F6F7}"/>
                    </a:ext>
                  </a:extLst>
                </p:cNvPr>
                <p:cNvSpPr/>
                <p:nvPr/>
              </p:nvSpPr>
              <p:spPr>
                <a:xfrm>
                  <a:off x="655039" y="6216512"/>
                  <a:ext cx="47976" cy="53932"/>
                </a:xfrm>
                <a:custGeom>
                  <a:avLst/>
                  <a:gdLst>
                    <a:gd name="connsiteX0" fmla="*/ 4498 w 47976"/>
                    <a:gd name="connsiteY0" fmla="*/ 52914 h 53932"/>
                    <a:gd name="connsiteX1" fmla="*/ 20630 w 47976"/>
                    <a:gd name="connsiteY1" fmla="*/ 4494 h 53932"/>
                    <a:gd name="connsiteX2" fmla="*/ 49236 w 47976"/>
                    <a:gd name="connsiteY2" fmla="*/ 29004 h 53932"/>
                    <a:gd name="connsiteX3" fmla="*/ 4498 w 47976"/>
                    <a:gd name="connsiteY3" fmla="*/ 52914 h 53932"/>
                  </a:gdLst>
                  <a:ahLst/>
                  <a:cxnLst>
                    <a:cxn ang="0">
                      <a:pos x="connsiteX0" y="connsiteY0"/>
                    </a:cxn>
                    <a:cxn ang="0">
                      <a:pos x="connsiteX1" y="connsiteY1"/>
                    </a:cxn>
                    <a:cxn ang="0">
                      <a:pos x="connsiteX2" y="connsiteY2"/>
                    </a:cxn>
                    <a:cxn ang="0">
                      <a:pos x="connsiteX3" y="connsiteY3"/>
                    </a:cxn>
                  </a:cxnLst>
                  <a:rect l="l" t="t" r="r" b="b"/>
                  <a:pathLst>
                    <a:path w="47976" h="53932">
                      <a:moveTo>
                        <a:pt x="4498" y="52914"/>
                      </a:moveTo>
                      <a:cubicBezTo>
                        <a:pt x="8996" y="36494"/>
                        <a:pt x="14693" y="20434"/>
                        <a:pt x="20630" y="4494"/>
                      </a:cubicBezTo>
                      <a:cubicBezTo>
                        <a:pt x="30045" y="12764"/>
                        <a:pt x="39700" y="20794"/>
                        <a:pt x="49236" y="29004"/>
                      </a:cubicBezTo>
                      <a:cubicBezTo>
                        <a:pt x="34303" y="36914"/>
                        <a:pt x="19370" y="44944"/>
                        <a:pt x="4498" y="52914"/>
                      </a:cubicBezTo>
                      <a:close/>
                    </a:path>
                  </a:pathLst>
                </a:custGeom>
                <a:solidFill>
                  <a:srgbClr val="004694"/>
                </a:solidFill>
                <a:ln w="9525"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E19F1717-D710-445E-8E9E-5FF7AD15739F}"/>
                    </a:ext>
                  </a:extLst>
                </p:cNvPr>
                <p:cNvSpPr/>
                <p:nvPr/>
              </p:nvSpPr>
              <p:spPr>
                <a:xfrm>
                  <a:off x="1172583" y="6404515"/>
                  <a:ext cx="41979" cy="47940"/>
                </a:xfrm>
                <a:custGeom>
                  <a:avLst/>
                  <a:gdLst>
                    <a:gd name="connsiteX0" fmla="*/ 13075 w 41979"/>
                    <a:gd name="connsiteY0" fmla="*/ 6214 h 47939"/>
                    <a:gd name="connsiteX1" fmla="*/ 36883 w 41979"/>
                    <a:gd name="connsiteY1" fmla="*/ 35038 h 47939"/>
                    <a:gd name="connsiteX2" fmla="*/ 7977 w 41979"/>
                    <a:gd name="connsiteY2" fmla="*/ 39292 h 47939"/>
                    <a:gd name="connsiteX3" fmla="*/ 13075 w 41979"/>
                    <a:gd name="connsiteY3" fmla="*/ 6214 h 47939"/>
                  </a:gdLst>
                  <a:ahLst/>
                  <a:cxnLst>
                    <a:cxn ang="0">
                      <a:pos x="connsiteX0" y="connsiteY0"/>
                    </a:cxn>
                    <a:cxn ang="0">
                      <a:pos x="connsiteX1" y="connsiteY1"/>
                    </a:cxn>
                    <a:cxn ang="0">
                      <a:pos x="connsiteX2" y="connsiteY2"/>
                    </a:cxn>
                    <a:cxn ang="0">
                      <a:pos x="connsiteX3" y="connsiteY3"/>
                    </a:cxn>
                  </a:cxnLst>
                  <a:rect l="l" t="t" r="r" b="b"/>
                  <a:pathLst>
                    <a:path w="41979" h="47939">
                      <a:moveTo>
                        <a:pt x="13075" y="6214"/>
                      </a:moveTo>
                      <a:cubicBezTo>
                        <a:pt x="30766" y="-1816"/>
                        <a:pt x="43300" y="20057"/>
                        <a:pt x="36883" y="35038"/>
                      </a:cubicBezTo>
                      <a:cubicBezTo>
                        <a:pt x="34064" y="47982"/>
                        <a:pt x="14034" y="50978"/>
                        <a:pt x="7977" y="39292"/>
                      </a:cubicBezTo>
                      <a:cubicBezTo>
                        <a:pt x="2700" y="29225"/>
                        <a:pt x="2700" y="13225"/>
                        <a:pt x="13075" y="6214"/>
                      </a:cubicBezTo>
                      <a:close/>
                    </a:path>
                  </a:pathLst>
                </a:custGeom>
                <a:solidFill>
                  <a:srgbClr val="004694"/>
                </a:solidFill>
                <a:ln w="9525" cap="flat">
                  <a:no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36EF6B1B-F64A-4A9B-8339-C3FD002F9243}"/>
                    </a:ext>
                  </a:extLst>
                </p:cNvPr>
                <p:cNvSpPr/>
                <p:nvPr/>
              </p:nvSpPr>
              <p:spPr>
                <a:xfrm>
                  <a:off x="1295944" y="6419118"/>
                  <a:ext cx="41979" cy="47940"/>
                </a:xfrm>
                <a:custGeom>
                  <a:avLst/>
                  <a:gdLst>
                    <a:gd name="connsiteX0" fmla="*/ 4498 w 41979"/>
                    <a:gd name="connsiteY0" fmla="*/ 44285 h 47939"/>
                    <a:gd name="connsiteX1" fmla="*/ 38381 w 41979"/>
                    <a:gd name="connsiteY1" fmla="*/ 4494 h 47939"/>
                    <a:gd name="connsiteX2" fmla="*/ 38381 w 41979"/>
                    <a:gd name="connsiteY2" fmla="*/ 44464 h 47939"/>
                    <a:gd name="connsiteX3" fmla="*/ 4498 w 41979"/>
                    <a:gd name="connsiteY3" fmla="*/ 44285 h 47939"/>
                  </a:gdLst>
                  <a:ahLst/>
                  <a:cxnLst>
                    <a:cxn ang="0">
                      <a:pos x="connsiteX0" y="connsiteY0"/>
                    </a:cxn>
                    <a:cxn ang="0">
                      <a:pos x="connsiteX1" y="connsiteY1"/>
                    </a:cxn>
                    <a:cxn ang="0">
                      <a:pos x="connsiteX2" y="connsiteY2"/>
                    </a:cxn>
                    <a:cxn ang="0">
                      <a:pos x="connsiteX3" y="connsiteY3"/>
                    </a:cxn>
                  </a:cxnLst>
                  <a:rect l="l" t="t" r="r" b="b"/>
                  <a:pathLst>
                    <a:path w="41979" h="47939">
                      <a:moveTo>
                        <a:pt x="4498" y="44285"/>
                      </a:moveTo>
                      <a:cubicBezTo>
                        <a:pt x="15832" y="31041"/>
                        <a:pt x="27047" y="17738"/>
                        <a:pt x="38381" y="4494"/>
                      </a:cubicBezTo>
                      <a:cubicBezTo>
                        <a:pt x="38381" y="17798"/>
                        <a:pt x="38381" y="31101"/>
                        <a:pt x="38381" y="44464"/>
                      </a:cubicBezTo>
                      <a:cubicBezTo>
                        <a:pt x="27047" y="44404"/>
                        <a:pt x="15772" y="44344"/>
                        <a:pt x="4498" y="44285"/>
                      </a:cubicBezTo>
                      <a:close/>
                    </a:path>
                  </a:pathLst>
                </a:custGeom>
                <a:solidFill>
                  <a:srgbClr val="004694"/>
                </a:solidFill>
                <a:ln w="9525" cap="flat">
                  <a:no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FEE21FA8-1CF7-4FF0-8CD2-AB9DC7ED9011}"/>
                    </a:ext>
                  </a:extLst>
                </p:cNvPr>
                <p:cNvSpPr/>
                <p:nvPr/>
              </p:nvSpPr>
              <p:spPr>
                <a:xfrm>
                  <a:off x="1073214" y="6047285"/>
                  <a:ext cx="5997" cy="5992"/>
                </a:xfrm>
                <a:custGeom>
                  <a:avLst/>
                  <a:gdLst>
                    <a:gd name="connsiteX0" fmla="*/ 4498 w 5997"/>
                    <a:gd name="connsiteY0" fmla="*/ 4494 h 5992"/>
                    <a:gd name="connsiteX1" fmla="*/ 4498 w 5997"/>
                    <a:gd name="connsiteY1" fmla="*/ 4494 h 5992"/>
                  </a:gdLst>
                  <a:ahLst/>
                  <a:cxnLst>
                    <a:cxn ang="0">
                      <a:pos x="connsiteX0" y="connsiteY0"/>
                    </a:cxn>
                    <a:cxn ang="0">
                      <a:pos x="connsiteX1" y="connsiteY1"/>
                    </a:cxn>
                  </a:cxnLst>
                  <a:rect l="l" t="t" r="r" b="b"/>
                  <a:pathLst>
                    <a:path w="5997" h="5992">
                      <a:moveTo>
                        <a:pt x="4498" y="4494"/>
                      </a:moveTo>
                      <a:cubicBezTo>
                        <a:pt x="7736" y="7191"/>
                        <a:pt x="7736" y="7191"/>
                        <a:pt x="4498" y="4494"/>
                      </a:cubicBezTo>
                      <a:close/>
                    </a:path>
                  </a:pathLst>
                </a:custGeom>
                <a:solidFill>
                  <a:srgbClr val="6892C0"/>
                </a:solidFill>
                <a:ln w="9525" cap="flat">
                  <a:noFill/>
                  <a:prstDash val="solid"/>
                  <a:miter/>
                </a:ln>
              </p:spPr>
              <p:txBody>
                <a:bodyPr rtlCol="0" anchor="ctr"/>
                <a:lstStyle/>
                <a:p>
                  <a:endParaRPr lang="zh-CN" altLang="en-US"/>
                </a:p>
              </p:txBody>
            </p:sp>
          </p:grpSp>
          <p:grpSp>
            <p:nvGrpSpPr>
              <p:cNvPr id="96" name="组合 95">
                <a:extLst>
                  <a:ext uri="{FF2B5EF4-FFF2-40B4-BE49-F238E27FC236}">
                    <a16:creationId xmlns:a16="http://schemas.microsoft.com/office/drawing/2014/main" id="{0522C4D3-9DEE-45F5-BF7E-3509AA172DB8}"/>
                  </a:ext>
                </a:extLst>
              </p:cNvPr>
              <p:cNvGrpSpPr/>
              <p:nvPr/>
            </p:nvGrpSpPr>
            <p:grpSpPr>
              <a:xfrm>
                <a:off x="3924237" y="3413669"/>
                <a:ext cx="404729" cy="404421"/>
                <a:chOff x="100432" y="4373552"/>
                <a:chExt cx="2326855" cy="2325082"/>
              </a:xfrm>
            </p:grpSpPr>
            <p:sp>
              <p:nvSpPr>
                <p:cNvPr id="97" name="任意多边形: 形状 96">
                  <a:extLst>
                    <a:ext uri="{FF2B5EF4-FFF2-40B4-BE49-F238E27FC236}">
                      <a16:creationId xmlns:a16="http://schemas.microsoft.com/office/drawing/2014/main" id="{6F96B0CA-B432-4792-9267-EE67D36B2B72}"/>
                    </a:ext>
                  </a:extLst>
                </p:cNvPr>
                <p:cNvSpPr/>
                <p:nvPr/>
              </p:nvSpPr>
              <p:spPr>
                <a:xfrm>
                  <a:off x="100432" y="4373552"/>
                  <a:ext cx="2326855" cy="2325082"/>
                </a:xfrm>
                <a:custGeom>
                  <a:avLst/>
                  <a:gdLst>
                    <a:gd name="connsiteX0" fmla="*/ 497155 w 2326854"/>
                    <a:gd name="connsiteY0" fmla="*/ 214924 h 2325081"/>
                    <a:gd name="connsiteX1" fmla="*/ 1161748 w 2326854"/>
                    <a:gd name="connsiteY1" fmla="*/ 4528 h 2325081"/>
                    <a:gd name="connsiteX2" fmla="*/ 1718094 w 2326854"/>
                    <a:gd name="connsiteY2" fmla="*/ 143613 h 2325081"/>
                    <a:gd name="connsiteX3" fmla="*/ 2162656 w 2326854"/>
                    <a:gd name="connsiteY3" fmla="*/ 568900 h 2325081"/>
                    <a:gd name="connsiteX4" fmla="*/ 2326195 w 2326854"/>
                    <a:gd name="connsiteY4" fmla="*/ 1154784 h 2325081"/>
                    <a:gd name="connsiteX5" fmla="*/ 2179088 w 2326854"/>
                    <a:gd name="connsiteY5" fmla="*/ 1728145 h 2325081"/>
                    <a:gd name="connsiteX6" fmla="*/ 1837976 w 2326854"/>
                    <a:gd name="connsiteY6" fmla="*/ 2107169 h 2325081"/>
                    <a:gd name="connsiteX7" fmla="*/ 1354074 w 2326854"/>
                    <a:gd name="connsiteY7" fmla="*/ 2305880 h 2325081"/>
                    <a:gd name="connsiteX8" fmla="*/ 1206126 w 2326854"/>
                    <a:gd name="connsiteY8" fmla="*/ 2323677 h 2325081"/>
                    <a:gd name="connsiteX9" fmla="*/ 1123427 w 2326854"/>
                    <a:gd name="connsiteY9" fmla="*/ 2323677 h 2325081"/>
                    <a:gd name="connsiteX10" fmla="*/ 976140 w 2326854"/>
                    <a:gd name="connsiteY10" fmla="*/ 2305820 h 2325081"/>
                    <a:gd name="connsiteX11" fmla="*/ 407559 w 2326854"/>
                    <a:gd name="connsiteY11" fmla="*/ 2040652 h 2325081"/>
                    <a:gd name="connsiteX12" fmla="*/ 59911 w 2326854"/>
                    <a:gd name="connsiteY12" fmla="*/ 1518588 h 2325081"/>
                    <a:gd name="connsiteX13" fmla="*/ 4498 w 2326854"/>
                    <a:gd name="connsiteY13" fmla="*/ 1216926 h 2325081"/>
                    <a:gd name="connsiteX14" fmla="*/ 4498 w 2326854"/>
                    <a:gd name="connsiteY14" fmla="*/ 1121226 h 2325081"/>
                    <a:gd name="connsiteX15" fmla="*/ 89476 w 2326854"/>
                    <a:gd name="connsiteY15" fmla="*/ 725603 h 2325081"/>
                    <a:gd name="connsiteX16" fmla="*/ 497155 w 2326854"/>
                    <a:gd name="connsiteY16" fmla="*/ 214924 h 2325081"/>
                    <a:gd name="connsiteX17" fmla="*/ 1050863 w 2326854"/>
                    <a:gd name="connsiteY17" fmla="*/ 32693 h 2325081"/>
                    <a:gd name="connsiteX18" fmla="*/ 669810 w 2326854"/>
                    <a:gd name="connsiteY18" fmla="*/ 141456 h 2325081"/>
                    <a:gd name="connsiteX19" fmla="*/ 188907 w 2326854"/>
                    <a:gd name="connsiteY19" fmla="*/ 583881 h 2325081"/>
                    <a:gd name="connsiteX20" fmla="*/ 30825 w 2326854"/>
                    <a:gd name="connsiteY20" fmla="*/ 1203383 h 2325081"/>
                    <a:gd name="connsiteX21" fmla="*/ 205879 w 2326854"/>
                    <a:gd name="connsiteY21" fmla="*/ 1769073 h 2325081"/>
                    <a:gd name="connsiteX22" fmla="*/ 711490 w 2326854"/>
                    <a:gd name="connsiteY22" fmla="*/ 2203228 h 2325081"/>
                    <a:gd name="connsiteX23" fmla="*/ 1304958 w 2326854"/>
                    <a:gd name="connsiteY23" fmla="*/ 2290659 h 2325081"/>
                    <a:gd name="connsiteX24" fmla="*/ 1841394 w 2326854"/>
                    <a:gd name="connsiteY24" fmla="*/ 2079424 h 2325081"/>
                    <a:gd name="connsiteX25" fmla="*/ 2162416 w 2326854"/>
                    <a:gd name="connsiteY25" fmla="*/ 1718017 h 2325081"/>
                    <a:gd name="connsiteX26" fmla="*/ 2307425 w 2326854"/>
                    <a:gd name="connsiteY26" fmla="*/ 1155324 h 2325081"/>
                    <a:gd name="connsiteX27" fmla="*/ 2120437 w 2326854"/>
                    <a:gd name="connsiteY27" fmla="*/ 538578 h 2325081"/>
                    <a:gd name="connsiteX28" fmla="*/ 1634016 w 2326854"/>
                    <a:gd name="connsiteY28" fmla="*/ 125516 h 2325081"/>
                    <a:gd name="connsiteX29" fmla="*/ 1050863 w 2326854"/>
                    <a:gd name="connsiteY29" fmla="*/ 32693 h 232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26854" h="2325081">
                      <a:moveTo>
                        <a:pt x="497155" y="214924"/>
                      </a:moveTo>
                      <a:cubicBezTo>
                        <a:pt x="690020" y="78775"/>
                        <a:pt x="925525" y="3869"/>
                        <a:pt x="1161748" y="4528"/>
                      </a:cubicBezTo>
                      <a:cubicBezTo>
                        <a:pt x="1354973" y="3030"/>
                        <a:pt x="1548318" y="51509"/>
                        <a:pt x="1718094" y="143613"/>
                      </a:cubicBezTo>
                      <a:cubicBezTo>
                        <a:pt x="1900885" y="242190"/>
                        <a:pt x="2056148" y="390743"/>
                        <a:pt x="2162656" y="568900"/>
                      </a:cubicBezTo>
                      <a:cubicBezTo>
                        <a:pt x="2268384" y="744839"/>
                        <a:pt x="2325835" y="949542"/>
                        <a:pt x="2326195" y="1154784"/>
                      </a:cubicBezTo>
                      <a:cubicBezTo>
                        <a:pt x="2328474" y="1354394"/>
                        <a:pt x="2277080" y="1554243"/>
                        <a:pt x="2179088" y="1728145"/>
                      </a:cubicBezTo>
                      <a:cubicBezTo>
                        <a:pt x="2095309" y="1877597"/>
                        <a:pt x="1977827" y="2007993"/>
                        <a:pt x="1837976" y="2107169"/>
                      </a:cubicBezTo>
                      <a:cubicBezTo>
                        <a:pt x="1694706" y="2209161"/>
                        <a:pt x="1527748" y="2277775"/>
                        <a:pt x="1354074" y="2305880"/>
                      </a:cubicBezTo>
                      <a:cubicBezTo>
                        <a:pt x="1305018" y="2314209"/>
                        <a:pt x="1255362" y="2317145"/>
                        <a:pt x="1206126" y="2323677"/>
                      </a:cubicBezTo>
                      <a:lnTo>
                        <a:pt x="1123427" y="2323677"/>
                      </a:lnTo>
                      <a:cubicBezTo>
                        <a:pt x="1074431" y="2316906"/>
                        <a:pt x="1024896" y="2314209"/>
                        <a:pt x="976140" y="2305820"/>
                      </a:cubicBezTo>
                      <a:cubicBezTo>
                        <a:pt x="766903" y="2272082"/>
                        <a:pt x="567921" y="2178959"/>
                        <a:pt x="407559" y="2040652"/>
                      </a:cubicBezTo>
                      <a:cubicBezTo>
                        <a:pt x="246779" y="1902766"/>
                        <a:pt x="124619" y="1720294"/>
                        <a:pt x="59911" y="1518588"/>
                      </a:cubicBezTo>
                      <a:cubicBezTo>
                        <a:pt x="27706" y="1421150"/>
                        <a:pt x="11095" y="1319218"/>
                        <a:pt x="4498" y="1216926"/>
                      </a:cubicBezTo>
                      <a:lnTo>
                        <a:pt x="4498" y="1121226"/>
                      </a:lnTo>
                      <a:cubicBezTo>
                        <a:pt x="9895" y="985796"/>
                        <a:pt x="37961" y="851085"/>
                        <a:pt x="89476" y="725603"/>
                      </a:cubicBezTo>
                      <a:cubicBezTo>
                        <a:pt x="172715" y="521020"/>
                        <a:pt x="316284" y="341725"/>
                        <a:pt x="497155" y="214924"/>
                      </a:cubicBezTo>
                      <a:moveTo>
                        <a:pt x="1050863" y="32693"/>
                      </a:moveTo>
                      <a:cubicBezTo>
                        <a:pt x="918808" y="46236"/>
                        <a:pt x="789092" y="83089"/>
                        <a:pt x="669810" y="141456"/>
                      </a:cubicBezTo>
                      <a:cubicBezTo>
                        <a:pt x="470948" y="237935"/>
                        <a:pt x="301652" y="393919"/>
                        <a:pt x="188907" y="583881"/>
                      </a:cubicBezTo>
                      <a:cubicBezTo>
                        <a:pt x="77962" y="769468"/>
                        <a:pt x="22609" y="987414"/>
                        <a:pt x="30825" y="1203383"/>
                      </a:cubicBezTo>
                      <a:cubicBezTo>
                        <a:pt x="37482" y="1403053"/>
                        <a:pt x="98532" y="1600505"/>
                        <a:pt x="205879" y="1769073"/>
                      </a:cubicBezTo>
                      <a:cubicBezTo>
                        <a:pt x="326359" y="1959634"/>
                        <a:pt x="504712" y="2113042"/>
                        <a:pt x="711490" y="2203228"/>
                      </a:cubicBezTo>
                      <a:cubicBezTo>
                        <a:pt x="896739" y="2284846"/>
                        <a:pt x="1104057" y="2314868"/>
                        <a:pt x="1304958" y="2290659"/>
                      </a:cubicBezTo>
                      <a:cubicBezTo>
                        <a:pt x="1498003" y="2268007"/>
                        <a:pt x="1684691" y="2194360"/>
                        <a:pt x="1841394" y="2079424"/>
                      </a:cubicBezTo>
                      <a:cubicBezTo>
                        <a:pt x="1972549" y="1983604"/>
                        <a:pt x="2082895" y="1859560"/>
                        <a:pt x="2162416" y="1718017"/>
                      </a:cubicBezTo>
                      <a:cubicBezTo>
                        <a:pt x="2258788" y="1547352"/>
                        <a:pt x="2309464" y="1351278"/>
                        <a:pt x="2307425" y="1155324"/>
                      </a:cubicBezTo>
                      <a:cubicBezTo>
                        <a:pt x="2307005" y="937377"/>
                        <a:pt x="2240857" y="720210"/>
                        <a:pt x="2120437" y="538578"/>
                      </a:cubicBezTo>
                      <a:cubicBezTo>
                        <a:pt x="2001815" y="358504"/>
                        <a:pt x="1831019" y="213366"/>
                        <a:pt x="1634016" y="125516"/>
                      </a:cubicBezTo>
                      <a:cubicBezTo>
                        <a:pt x="1452305" y="43959"/>
                        <a:pt x="1248945" y="12079"/>
                        <a:pt x="1050863" y="32693"/>
                      </a:cubicBezTo>
                      <a:close/>
                    </a:path>
                  </a:pathLst>
                </a:custGeom>
                <a:solidFill>
                  <a:srgbClr val="004694"/>
                </a:solidFill>
                <a:ln w="9525"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A7263F6D-B3FA-405F-8273-C63B9E6157DD}"/>
                    </a:ext>
                  </a:extLst>
                </p:cNvPr>
                <p:cNvSpPr/>
                <p:nvPr/>
              </p:nvSpPr>
              <p:spPr>
                <a:xfrm>
                  <a:off x="150486" y="4423599"/>
                  <a:ext cx="2224905" cy="2223209"/>
                </a:xfrm>
                <a:custGeom>
                  <a:avLst/>
                  <a:gdLst>
                    <a:gd name="connsiteX0" fmla="*/ 1031454 w 2224905"/>
                    <a:gd name="connsiteY0" fmla="*/ 7634 h 2223209"/>
                    <a:gd name="connsiteX1" fmla="*/ 1611248 w 2224905"/>
                    <a:gd name="connsiteY1" fmla="*/ 120832 h 2223209"/>
                    <a:gd name="connsiteX2" fmla="*/ 2080038 w 2224905"/>
                    <a:gd name="connsiteY2" fmla="*/ 563137 h 2223209"/>
                    <a:gd name="connsiteX3" fmla="*/ 2225886 w 2224905"/>
                    <a:gd name="connsiteY3" fmla="*/ 1111209 h 2223209"/>
                    <a:gd name="connsiteX4" fmla="*/ 2072362 w 2224905"/>
                    <a:gd name="connsiteY4" fmla="*/ 1675341 h 2223209"/>
                    <a:gd name="connsiteX5" fmla="*/ 1655927 w 2224905"/>
                    <a:gd name="connsiteY5" fmla="*/ 2080852 h 2223209"/>
                    <a:gd name="connsiteX6" fmla="*/ 1117811 w 2224905"/>
                    <a:gd name="connsiteY6" fmla="*/ 2220537 h 2223209"/>
                    <a:gd name="connsiteX7" fmla="*/ 589231 w 2224905"/>
                    <a:gd name="connsiteY7" fmla="*/ 2088882 h 2223209"/>
                    <a:gd name="connsiteX8" fmla="*/ 119782 w 2224905"/>
                    <a:gd name="connsiteY8" fmla="*/ 1604810 h 2223209"/>
                    <a:gd name="connsiteX9" fmla="*/ 13155 w 2224905"/>
                    <a:gd name="connsiteY9" fmla="*/ 974041 h 2223209"/>
                    <a:gd name="connsiteX10" fmla="*/ 260713 w 2224905"/>
                    <a:gd name="connsiteY10" fmla="*/ 404576 h 2223209"/>
                    <a:gd name="connsiteX11" fmla="*/ 1031454 w 2224905"/>
                    <a:gd name="connsiteY11" fmla="*/ 7634 h 2223209"/>
                    <a:gd name="connsiteX12" fmla="*/ 1027196 w 2224905"/>
                    <a:gd name="connsiteY12" fmla="*/ 121731 h 2223209"/>
                    <a:gd name="connsiteX13" fmla="*/ 1026596 w 2224905"/>
                    <a:gd name="connsiteY13" fmla="*/ 177222 h 2223209"/>
                    <a:gd name="connsiteX14" fmla="*/ 1073793 w 2224905"/>
                    <a:gd name="connsiteY14" fmla="*/ 196817 h 2223209"/>
                    <a:gd name="connsiteX15" fmla="*/ 1073253 w 2224905"/>
                    <a:gd name="connsiteY15" fmla="*/ 221386 h 2223209"/>
                    <a:gd name="connsiteX16" fmla="*/ 1015742 w 2224905"/>
                    <a:gd name="connsiteY16" fmla="*/ 216352 h 2223209"/>
                    <a:gd name="connsiteX17" fmla="*/ 1017541 w 2224905"/>
                    <a:gd name="connsiteY17" fmla="*/ 241341 h 2223209"/>
                    <a:gd name="connsiteX18" fmla="*/ 1091364 w 2224905"/>
                    <a:gd name="connsiteY18" fmla="*/ 239843 h 2223209"/>
                    <a:gd name="connsiteX19" fmla="*/ 1101619 w 2224905"/>
                    <a:gd name="connsiteY19" fmla="*/ 185971 h 2223209"/>
                    <a:gd name="connsiteX20" fmla="*/ 1045487 w 2224905"/>
                    <a:gd name="connsiteY20" fmla="*/ 158046 h 2223209"/>
                    <a:gd name="connsiteX21" fmla="*/ 1069835 w 2224905"/>
                    <a:gd name="connsiteY21" fmla="*/ 132757 h 2223209"/>
                    <a:gd name="connsiteX22" fmla="*/ 1092744 w 2224905"/>
                    <a:gd name="connsiteY22" fmla="*/ 152652 h 2223209"/>
                    <a:gd name="connsiteX23" fmla="*/ 1095682 w 2224905"/>
                    <a:gd name="connsiteY23" fmla="*/ 116218 h 2223209"/>
                    <a:gd name="connsiteX24" fmla="*/ 1027196 w 2224905"/>
                    <a:gd name="connsiteY24" fmla="*/ 121731 h 2223209"/>
                    <a:gd name="connsiteX25" fmla="*/ 1169626 w 2224905"/>
                    <a:gd name="connsiteY25" fmla="*/ 120113 h 2223209"/>
                    <a:gd name="connsiteX26" fmla="*/ 1149176 w 2224905"/>
                    <a:gd name="connsiteY26" fmla="*/ 228038 h 2223209"/>
                    <a:gd name="connsiteX27" fmla="*/ 1231156 w 2224905"/>
                    <a:gd name="connsiteY27" fmla="*/ 246135 h 2223209"/>
                    <a:gd name="connsiteX28" fmla="*/ 1234634 w 2224905"/>
                    <a:gd name="connsiteY28" fmla="*/ 221686 h 2223209"/>
                    <a:gd name="connsiteX29" fmla="*/ 1172924 w 2224905"/>
                    <a:gd name="connsiteY29" fmla="*/ 210779 h 2223209"/>
                    <a:gd name="connsiteX30" fmla="*/ 1189836 w 2224905"/>
                    <a:gd name="connsiteY30" fmla="*/ 140008 h 2223209"/>
                    <a:gd name="connsiteX31" fmla="*/ 1231395 w 2224905"/>
                    <a:gd name="connsiteY31" fmla="*/ 162001 h 2223209"/>
                    <a:gd name="connsiteX32" fmla="*/ 1243869 w 2224905"/>
                    <a:gd name="connsiteY32" fmla="*/ 123349 h 2223209"/>
                    <a:gd name="connsiteX33" fmla="*/ 1169626 w 2224905"/>
                    <a:gd name="connsiteY33" fmla="*/ 120113 h 2223209"/>
                    <a:gd name="connsiteX34" fmla="*/ 854481 w 2224905"/>
                    <a:gd name="connsiteY34" fmla="*/ 143184 h 2223209"/>
                    <a:gd name="connsiteX35" fmla="*/ 885246 w 2224905"/>
                    <a:gd name="connsiteY35" fmla="*/ 274360 h 2223209"/>
                    <a:gd name="connsiteX36" fmla="*/ 913492 w 2224905"/>
                    <a:gd name="connsiteY36" fmla="*/ 268247 h 2223209"/>
                    <a:gd name="connsiteX37" fmla="*/ 899519 w 2224905"/>
                    <a:gd name="connsiteY37" fmla="*/ 208982 h 2223209"/>
                    <a:gd name="connsiteX38" fmla="*/ 942098 w 2224905"/>
                    <a:gd name="connsiteY38" fmla="*/ 198974 h 2223209"/>
                    <a:gd name="connsiteX39" fmla="*/ 940119 w 2224905"/>
                    <a:gd name="connsiteY39" fmla="*/ 184652 h 2223209"/>
                    <a:gd name="connsiteX40" fmla="*/ 896400 w 2224905"/>
                    <a:gd name="connsiteY40" fmla="*/ 194540 h 2223209"/>
                    <a:gd name="connsiteX41" fmla="*/ 887825 w 2224905"/>
                    <a:gd name="connsiteY41" fmla="*/ 158645 h 2223209"/>
                    <a:gd name="connsiteX42" fmla="*/ 929084 w 2224905"/>
                    <a:gd name="connsiteY42" fmla="*/ 148997 h 2223209"/>
                    <a:gd name="connsiteX43" fmla="*/ 924227 w 2224905"/>
                    <a:gd name="connsiteY43" fmla="*/ 127064 h 2223209"/>
                    <a:gd name="connsiteX44" fmla="*/ 854481 w 2224905"/>
                    <a:gd name="connsiteY44" fmla="*/ 143184 h 2223209"/>
                    <a:gd name="connsiteX45" fmla="*/ 1265699 w 2224905"/>
                    <a:gd name="connsiteY45" fmla="*/ 257461 h 2223209"/>
                    <a:gd name="connsiteX46" fmla="*/ 1294424 w 2224905"/>
                    <a:gd name="connsiteY46" fmla="*/ 263154 h 2223209"/>
                    <a:gd name="connsiteX47" fmla="*/ 1319672 w 2224905"/>
                    <a:gd name="connsiteY47" fmla="*/ 129761 h 2223209"/>
                    <a:gd name="connsiteX48" fmla="*/ 1290946 w 2224905"/>
                    <a:gd name="connsiteY48" fmla="*/ 125746 h 2223209"/>
                    <a:gd name="connsiteX49" fmla="*/ 1265699 w 2224905"/>
                    <a:gd name="connsiteY49" fmla="*/ 257461 h 2223209"/>
                    <a:gd name="connsiteX50" fmla="*/ 1370647 w 2224905"/>
                    <a:gd name="connsiteY50" fmla="*/ 142285 h 2223209"/>
                    <a:gd name="connsiteX51" fmla="*/ 1332086 w 2224905"/>
                    <a:gd name="connsiteY51" fmla="*/ 271124 h 2223209"/>
                    <a:gd name="connsiteX52" fmla="*/ 1408608 w 2224905"/>
                    <a:gd name="connsiteY52" fmla="*/ 294374 h 2223209"/>
                    <a:gd name="connsiteX53" fmla="*/ 1414905 w 2224905"/>
                    <a:gd name="connsiteY53" fmla="*/ 272262 h 2223209"/>
                    <a:gd name="connsiteX54" fmla="*/ 1366929 w 2224905"/>
                    <a:gd name="connsiteY54" fmla="*/ 258659 h 2223209"/>
                    <a:gd name="connsiteX55" fmla="*/ 1378383 w 2224905"/>
                    <a:gd name="connsiteY55" fmla="*/ 220667 h 2223209"/>
                    <a:gd name="connsiteX56" fmla="*/ 1426659 w 2224905"/>
                    <a:gd name="connsiteY56" fmla="*/ 235169 h 2223209"/>
                    <a:gd name="connsiteX57" fmla="*/ 1428998 w 2224905"/>
                    <a:gd name="connsiteY57" fmla="*/ 221626 h 2223209"/>
                    <a:gd name="connsiteX58" fmla="*/ 1382161 w 2224905"/>
                    <a:gd name="connsiteY58" fmla="*/ 208083 h 2223209"/>
                    <a:gd name="connsiteX59" fmla="*/ 1392356 w 2224905"/>
                    <a:gd name="connsiteY59" fmla="*/ 172068 h 2223209"/>
                    <a:gd name="connsiteX60" fmla="*/ 1438593 w 2224905"/>
                    <a:gd name="connsiteY60" fmla="*/ 185971 h 2223209"/>
                    <a:gd name="connsiteX61" fmla="*/ 1444950 w 2224905"/>
                    <a:gd name="connsiteY61" fmla="*/ 164218 h 2223209"/>
                    <a:gd name="connsiteX62" fmla="*/ 1370647 w 2224905"/>
                    <a:gd name="connsiteY62" fmla="*/ 142285 h 2223209"/>
                    <a:gd name="connsiteX63" fmla="*/ 760567 w 2224905"/>
                    <a:gd name="connsiteY63" fmla="*/ 173266 h 2223209"/>
                    <a:gd name="connsiteX64" fmla="*/ 713250 w 2224905"/>
                    <a:gd name="connsiteY64" fmla="*/ 224922 h 2223209"/>
                    <a:gd name="connsiteX65" fmla="*/ 744735 w 2224905"/>
                    <a:gd name="connsiteY65" fmla="*/ 298030 h 2223209"/>
                    <a:gd name="connsiteX66" fmla="*/ 838709 w 2224905"/>
                    <a:gd name="connsiteY66" fmla="*/ 263753 h 2223209"/>
                    <a:gd name="connsiteX67" fmla="*/ 819758 w 2224905"/>
                    <a:gd name="connsiteY67" fmla="*/ 192862 h 2223209"/>
                    <a:gd name="connsiteX68" fmla="*/ 760567 w 2224905"/>
                    <a:gd name="connsiteY68" fmla="*/ 173266 h 2223209"/>
                    <a:gd name="connsiteX69" fmla="*/ 1491667 w 2224905"/>
                    <a:gd name="connsiteY69" fmla="*/ 180038 h 2223209"/>
                    <a:gd name="connsiteX70" fmla="*/ 1434456 w 2224905"/>
                    <a:gd name="connsiteY70" fmla="*/ 303064 h 2223209"/>
                    <a:gd name="connsiteX71" fmla="*/ 1459583 w 2224905"/>
                    <a:gd name="connsiteY71" fmla="*/ 315168 h 2223209"/>
                    <a:gd name="connsiteX72" fmla="*/ 1493167 w 2224905"/>
                    <a:gd name="connsiteY72" fmla="*/ 242899 h 2223209"/>
                    <a:gd name="connsiteX73" fmla="*/ 1516975 w 2224905"/>
                    <a:gd name="connsiteY73" fmla="*/ 341056 h 2223209"/>
                    <a:gd name="connsiteX74" fmla="*/ 1529149 w 2224905"/>
                    <a:gd name="connsiteY74" fmla="*/ 344951 h 2223209"/>
                    <a:gd name="connsiteX75" fmla="*/ 1584622 w 2224905"/>
                    <a:gd name="connsiteY75" fmla="*/ 223843 h 2223209"/>
                    <a:gd name="connsiteX76" fmla="*/ 1558834 w 2224905"/>
                    <a:gd name="connsiteY76" fmla="*/ 212697 h 2223209"/>
                    <a:gd name="connsiteX77" fmla="*/ 1526510 w 2224905"/>
                    <a:gd name="connsiteY77" fmla="*/ 283468 h 2223209"/>
                    <a:gd name="connsiteX78" fmla="*/ 1504441 w 2224905"/>
                    <a:gd name="connsiteY78" fmla="*/ 194060 h 2223209"/>
                    <a:gd name="connsiteX79" fmla="*/ 1491667 w 2224905"/>
                    <a:gd name="connsiteY79" fmla="*/ 180038 h 2223209"/>
                    <a:gd name="connsiteX80" fmla="*/ 594569 w 2224905"/>
                    <a:gd name="connsiteY80" fmla="*/ 251588 h 2223209"/>
                    <a:gd name="connsiteX81" fmla="*/ 594629 w 2224905"/>
                    <a:gd name="connsiteY81" fmla="*/ 315288 h 2223209"/>
                    <a:gd name="connsiteX82" fmla="*/ 533939 w 2224905"/>
                    <a:gd name="connsiteY82" fmla="*/ 291079 h 2223209"/>
                    <a:gd name="connsiteX83" fmla="*/ 519126 w 2224905"/>
                    <a:gd name="connsiteY83" fmla="*/ 314569 h 2223209"/>
                    <a:gd name="connsiteX84" fmla="*/ 594209 w 2224905"/>
                    <a:gd name="connsiteY84" fmla="*/ 346449 h 2223209"/>
                    <a:gd name="connsiteX85" fmla="*/ 627313 w 2224905"/>
                    <a:gd name="connsiteY85" fmla="*/ 393730 h 2223209"/>
                    <a:gd name="connsiteX86" fmla="*/ 651241 w 2224905"/>
                    <a:gd name="connsiteY86" fmla="*/ 378209 h 2223209"/>
                    <a:gd name="connsiteX87" fmla="*/ 621616 w 2224905"/>
                    <a:gd name="connsiteY87" fmla="*/ 330869 h 2223209"/>
                    <a:gd name="connsiteX88" fmla="*/ 622455 w 2224905"/>
                    <a:gd name="connsiteY88" fmla="*/ 246914 h 2223209"/>
                    <a:gd name="connsiteX89" fmla="*/ 594569 w 2224905"/>
                    <a:gd name="connsiteY89" fmla="*/ 251588 h 2223209"/>
                    <a:gd name="connsiteX90" fmla="*/ 1575206 w 2224905"/>
                    <a:gd name="connsiteY90" fmla="*/ 356816 h 2223209"/>
                    <a:gd name="connsiteX91" fmla="*/ 1638835 w 2224905"/>
                    <a:gd name="connsiteY91" fmla="*/ 410748 h 2223209"/>
                    <a:gd name="connsiteX92" fmla="*/ 1652448 w 2224905"/>
                    <a:gd name="connsiteY92" fmla="*/ 391033 h 2223209"/>
                    <a:gd name="connsiteX93" fmla="*/ 1604712 w 2224905"/>
                    <a:gd name="connsiteY93" fmla="*/ 356816 h 2223209"/>
                    <a:gd name="connsiteX94" fmla="*/ 1657066 w 2224905"/>
                    <a:gd name="connsiteY94" fmla="*/ 298449 h 2223209"/>
                    <a:gd name="connsiteX95" fmla="*/ 1686571 w 2224905"/>
                    <a:gd name="connsiteY95" fmla="*/ 320322 h 2223209"/>
                    <a:gd name="connsiteX96" fmla="*/ 1679195 w 2224905"/>
                    <a:gd name="connsiteY96" fmla="*/ 340037 h 2223209"/>
                    <a:gd name="connsiteX97" fmla="*/ 1708821 w 2224905"/>
                    <a:gd name="connsiteY97" fmla="*/ 309655 h 2223209"/>
                    <a:gd name="connsiteX98" fmla="*/ 1645792 w 2224905"/>
                    <a:gd name="connsiteY98" fmla="*/ 270524 h 2223209"/>
                    <a:gd name="connsiteX99" fmla="*/ 1575206 w 2224905"/>
                    <a:gd name="connsiteY99" fmla="*/ 356816 h 2223209"/>
                    <a:gd name="connsiteX100" fmla="*/ 421374 w 2224905"/>
                    <a:gd name="connsiteY100" fmla="*/ 385280 h 2223209"/>
                    <a:gd name="connsiteX101" fmla="*/ 436007 w 2224905"/>
                    <a:gd name="connsiteY101" fmla="*/ 402359 h 2223209"/>
                    <a:gd name="connsiteX102" fmla="*/ 460415 w 2224905"/>
                    <a:gd name="connsiteY102" fmla="*/ 381385 h 2223209"/>
                    <a:gd name="connsiteX103" fmla="*/ 534898 w 2224905"/>
                    <a:gd name="connsiteY103" fmla="*/ 466538 h 2223209"/>
                    <a:gd name="connsiteX104" fmla="*/ 555588 w 2224905"/>
                    <a:gd name="connsiteY104" fmla="*/ 446404 h 2223209"/>
                    <a:gd name="connsiteX105" fmla="*/ 482424 w 2224905"/>
                    <a:gd name="connsiteY105" fmla="*/ 362269 h 2223209"/>
                    <a:gd name="connsiteX106" fmla="*/ 506412 w 2224905"/>
                    <a:gd name="connsiteY106" fmla="*/ 341835 h 2223209"/>
                    <a:gd name="connsiteX107" fmla="*/ 492259 w 2224905"/>
                    <a:gd name="connsiteY107" fmla="*/ 324277 h 2223209"/>
                    <a:gd name="connsiteX108" fmla="*/ 421374 w 2224905"/>
                    <a:gd name="connsiteY108" fmla="*/ 385280 h 2223209"/>
                    <a:gd name="connsiteX109" fmla="*/ 1660005 w 2224905"/>
                    <a:gd name="connsiteY109" fmla="*/ 434539 h 2223209"/>
                    <a:gd name="connsiteX110" fmla="*/ 1720215 w 2224905"/>
                    <a:gd name="connsiteY110" fmla="*/ 487093 h 2223209"/>
                    <a:gd name="connsiteX111" fmla="*/ 1735208 w 2224905"/>
                    <a:gd name="connsiteY111" fmla="*/ 470194 h 2223209"/>
                    <a:gd name="connsiteX112" fmla="*/ 1696766 w 2224905"/>
                    <a:gd name="connsiteY112" fmla="*/ 435797 h 2223209"/>
                    <a:gd name="connsiteX113" fmla="*/ 1722314 w 2224905"/>
                    <a:gd name="connsiteY113" fmla="*/ 407512 h 2223209"/>
                    <a:gd name="connsiteX114" fmla="*/ 1757277 w 2224905"/>
                    <a:gd name="connsiteY114" fmla="*/ 437894 h 2223209"/>
                    <a:gd name="connsiteX115" fmla="*/ 1763034 w 2224905"/>
                    <a:gd name="connsiteY115" fmla="*/ 424591 h 2223209"/>
                    <a:gd name="connsiteX116" fmla="*/ 1731489 w 2224905"/>
                    <a:gd name="connsiteY116" fmla="*/ 396906 h 2223209"/>
                    <a:gd name="connsiteX117" fmla="*/ 1755658 w 2224905"/>
                    <a:gd name="connsiteY117" fmla="*/ 368981 h 2223209"/>
                    <a:gd name="connsiteX118" fmla="*/ 1792299 w 2224905"/>
                    <a:gd name="connsiteY118" fmla="*/ 400441 h 2223209"/>
                    <a:gd name="connsiteX119" fmla="*/ 1807172 w 2224905"/>
                    <a:gd name="connsiteY119" fmla="*/ 383842 h 2223209"/>
                    <a:gd name="connsiteX120" fmla="*/ 1748881 w 2224905"/>
                    <a:gd name="connsiteY120" fmla="*/ 332966 h 2223209"/>
                    <a:gd name="connsiteX121" fmla="*/ 1660005 w 2224905"/>
                    <a:gd name="connsiteY121" fmla="*/ 434539 h 2223209"/>
                    <a:gd name="connsiteX122" fmla="*/ 1025157 w 2224905"/>
                    <a:gd name="connsiteY122" fmla="*/ 354719 h 2223209"/>
                    <a:gd name="connsiteX123" fmla="*/ 489441 w 2224905"/>
                    <a:gd name="connsiteY123" fmla="*/ 674238 h 2223209"/>
                    <a:gd name="connsiteX124" fmla="*/ 353487 w 2224905"/>
                    <a:gd name="connsiteY124" fmla="*/ 1183598 h 2223209"/>
                    <a:gd name="connsiteX125" fmla="*/ 572500 w 2224905"/>
                    <a:gd name="connsiteY125" fmla="*/ 1649753 h 2223209"/>
                    <a:gd name="connsiteX126" fmla="*/ 1015442 w 2224905"/>
                    <a:gd name="connsiteY126" fmla="*/ 1869437 h 2223209"/>
                    <a:gd name="connsiteX127" fmla="*/ 1479493 w 2224905"/>
                    <a:gd name="connsiteY127" fmla="*/ 1783565 h 2223209"/>
                    <a:gd name="connsiteX128" fmla="*/ 1836078 w 2224905"/>
                    <a:gd name="connsiteY128" fmla="*/ 1368227 h 2223209"/>
                    <a:gd name="connsiteX129" fmla="*/ 1839796 w 2224905"/>
                    <a:gd name="connsiteY129" fmla="*/ 868034 h 2223209"/>
                    <a:gd name="connsiteX130" fmla="*/ 1500063 w 2224905"/>
                    <a:gd name="connsiteY130" fmla="*/ 453355 h 2223209"/>
                    <a:gd name="connsiteX131" fmla="*/ 1025157 w 2224905"/>
                    <a:gd name="connsiteY131" fmla="*/ 354719 h 2223209"/>
                    <a:gd name="connsiteX132" fmla="*/ 373098 w 2224905"/>
                    <a:gd name="connsiteY132" fmla="*/ 435318 h 2223209"/>
                    <a:gd name="connsiteX133" fmla="*/ 470910 w 2224905"/>
                    <a:gd name="connsiteY133" fmla="*/ 528441 h 2223209"/>
                    <a:gd name="connsiteX134" fmla="*/ 490880 w 2224905"/>
                    <a:gd name="connsiteY134" fmla="*/ 508366 h 2223209"/>
                    <a:gd name="connsiteX135" fmla="*/ 392888 w 2224905"/>
                    <a:gd name="connsiteY135" fmla="*/ 415003 h 2223209"/>
                    <a:gd name="connsiteX136" fmla="*/ 373098 w 2224905"/>
                    <a:gd name="connsiteY136" fmla="*/ 435318 h 2223209"/>
                    <a:gd name="connsiteX137" fmla="*/ 1860966 w 2224905"/>
                    <a:gd name="connsiteY137" fmla="*/ 480860 h 2223209"/>
                    <a:gd name="connsiteX138" fmla="*/ 1839976 w 2224905"/>
                    <a:gd name="connsiteY138" fmla="*/ 510164 h 2223209"/>
                    <a:gd name="connsiteX139" fmla="*/ 1782884 w 2224905"/>
                    <a:gd name="connsiteY139" fmla="*/ 524306 h 2223209"/>
                    <a:gd name="connsiteX140" fmla="*/ 1832180 w 2224905"/>
                    <a:gd name="connsiteY140" fmla="*/ 596335 h 2223209"/>
                    <a:gd name="connsiteX141" fmla="*/ 1832120 w 2224905"/>
                    <a:gd name="connsiteY141" fmla="*/ 619107 h 2223209"/>
                    <a:gd name="connsiteX142" fmla="*/ 1853169 w 2224905"/>
                    <a:gd name="connsiteY142" fmla="*/ 645114 h 2223209"/>
                    <a:gd name="connsiteX143" fmla="*/ 1854069 w 2224905"/>
                    <a:gd name="connsiteY143" fmla="*/ 598193 h 2223209"/>
                    <a:gd name="connsiteX144" fmla="*/ 1898567 w 2224905"/>
                    <a:gd name="connsiteY144" fmla="*/ 587646 h 2223209"/>
                    <a:gd name="connsiteX145" fmla="*/ 1885673 w 2224905"/>
                    <a:gd name="connsiteY145" fmla="*/ 569190 h 2223209"/>
                    <a:gd name="connsiteX146" fmla="*/ 1855448 w 2224905"/>
                    <a:gd name="connsiteY146" fmla="*/ 575542 h 2223209"/>
                    <a:gd name="connsiteX147" fmla="*/ 1858687 w 2224905"/>
                    <a:gd name="connsiteY147" fmla="*/ 538208 h 2223209"/>
                    <a:gd name="connsiteX148" fmla="*/ 1908822 w 2224905"/>
                    <a:gd name="connsiteY148" fmla="*/ 534853 h 2223209"/>
                    <a:gd name="connsiteX149" fmla="*/ 1860966 w 2224905"/>
                    <a:gd name="connsiteY149" fmla="*/ 480860 h 2223209"/>
                    <a:gd name="connsiteX150" fmla="*/ 303712 w 2224905"/>
                    <a:gd name="connsiteY150" fmla="*/ 529639 h 2223209"/>
                    <a:gd name="connsiteX151" fmla="*/ 337895 w 2224905"/>
                    <a:gd name="connsiteY151" fmla="*/ 571946 h 2223209"/>
                    <a:gd name="connsiteX152" fmla="*/ 392528 w 2224905"/>
                    <a:gd name="connsiteY152" fmla="*/ 547497 h 2223209"/>
                    <a:gd name="connsiteX153" fmla="*/ 409200 w 2224905"/>
                    <a:gd name="connsiteY153" fmla="*/ 565834 h 2223209"/>
                    <a:gd name="connsiteX154" fmla="*/ 368360 w 2224905"/>
                    <a:gd name="connsiteY154" fmla="*/ 604485 h 2223209"/>
                    <a:gd name="connsiteX155" fmla="*/ 387791 w 2224905"/>
                    <a:gd name="connsiteY155" fmla="*/ 619646 h 2223209"/>
                    <a:gd name="connsiteX156" fmla="*/ 434867 w 2224905"/>
                    <a:gd name="connsiteY156" fmla="*/ 566313 h 2223209"/>
                    <a:gd name="connsiteX157" fmla="*/ 398046 w 2224905"/>
                    <a:gd name="connsiteY157" fmla="*/ 519991 h 2223209"/>
                    <a:gd name="connsiteX158" fmla="*/ 354327 w 2224905"/>
                    <a:gd name="connsiteY158" fmla="*/ 539826 h 2223209"/>
                    <a:gd name="connsiteX159" fmla="*/ 329739 w 2224905"/>
                    <a:gd name="connsiteY159" fmla="*/ 537369 h 2223209"/>
                    <a:gd name="connsiteX160" fmla="*/ 350849 w 2224905"/>
                    <a:gd name="connsiteY160" fmla="*/ 500875 h 2223209"/>
                    <a:gd name="connsiteX161" fmla="*/ 369859 w 2224905"/>
                    <a:gd name="connsiteY161" fmla="*/ 507407 h 2223209"/>
                    <a:gd name="connsiteX162" fmla="*/ 344432 w 2224905"/>
                    <a:gd name="connsiteY162" fmla="*/ 479123 h 2223209"/>
                    <a:gd name="connsiteX163" fmla="*/ 303712 w 2224905"/>
                    <a:gd name="connsiteY163" fmla="*/ 529639 h 2223209"/>
                    <a:gd name="connsiteX164" fmla="*/ 255915 w 2224905"/>
                    <a:gd name="connsiteY164" fmla="*/ 602688 h 2223209"/>
                    <a:gd name="connsiteX165" fmla="*/ 215315 w 2224905"/>
                    <a:gd name="connsiteY165" fmla="*/ 663092 h 2223209"/>
                    <a:gd name="connsiteX166" fmla="*/ 333097 w 2224905"/>
                    <a:gd name="connsiteY166" fmla="*/ 728829 h 2223209"/>
                    <a:gd name="connsiteX167" fmla="*/ 347311 w 2224905"/>
                    <a:gd name="connsiteY167" fmla="*/ 703601 h 2223209"/>
                    <a:gd name="connsiteX168" fmla="*/ 295916 w 2224905"/>
                    <a:gd name="connsiteY168" fmla="*/ 674717 h 2223209"/>
                    <a:gd name="connsiteX169" fmla="*/ 304612 w 2224905"/>
                    <a:gd name="connsiteY169" fmla="*/ 664949 h 2223209"/>
                    <a:gd name="connsiteX170" fmla="*/ 368720 w 2224905"/>
                    <a:gd name="connsiteY170" fmla="*/ 661773 h 2223209"/>
                    <a:gd name="connsiteX171" fmla="*/ 386411 w 2224905"/>
                    <a:gd name="connsiteY171" fmla="*/ 633729 h 2223209"/>
                    <a:gd name="connsiteX172" fmla="*/ 312288 w 2224905"/>
                    <a:gd name="connsiteY172" fmla="*/ 637204 h 2223209"/>
                    <a:gd name="connsiteX173" fmla="*/ 255915 w 2224905"/>
                    <a:gd name="connsiteY173" fmla="*/ 602688 h 2223209"/>
                    <a:gd name="connsiteX174" fmla="*/ 1979887 w 2224905"/>
                    <a:gd name="connsiteY174" fmla="*/ 644155 h 2223209"/>
                    <a:gd name="connsiteX175" fmla="*/ 1993620 w 2224905"/>
                    <a:gd name="connsiteY175" fmla="*/ 672859 h 2223209"/>
                    <a:gd name="connsiteX176" fmla="*/ 1892510 w 2224905"/>
                    <a:gd name="connsiteY176" fmla="*/ 721818 h 2223209"/>
                    <a:gd name="connsiteX177" fmla="*/ 1904804 w 2224905"/>
                    <a:gd name="connsiteY177" fmla="*/ 747945 h 2223209"/>
                    <a:gd name="connsiteX178" fmla="*/ 2006634 w 2224905"/>
                    <a:gd name="connsiteY178" fmla="*/ 698987 h 2223209"/>
                    <a:gd name="connsiteX179" fmla="*/ 2020067 w 2224905"/>
                    <a:gd name="connsiteY179" fmla="*/ 727511 h 2223209"/>
                    <a:gd name="connsiteX180" fmla="*/ 2040757 w 2224905"/>
                    <a:gd name="connsiteY180" fmla="*/ 718222 h 2223209"/>
                    <a:gd name="connsiteX181" fmla="*/ 1999977 w 2224905"/>
                    <a:gd name="connsiteY181" fmla="*/ 634088 h 2223209"/>
                    <a:gd name="connsiteX182" fmla="*/ 1979887 w 2224905"/>
                    <a:gd name="connsiteY182" fmla="*/ 644155 h 2223209"/>
                    <a:gd name="connsiteX183" fmla="*/ 194806 w 2224905"/>
                    <a:gd name="connsiteY183" fmla="*/ 707076 h 2223209"/>
                    <a:gd name="connsiteX184" fmla="*/ 166499 w 2224905"/>
                    <a:gd name="connsiteY184" fmla="*/ 778746 h 2223209"/>
                    <a:gd name="connsiteX185" fmla="*/ 292318 w 2224905"/>
                    <a:gd name="connsiteY185" fmla="*/ 828125 h 2223209"/>
                    <a:gd name="connsiteX186" fmla="*/ 321343 w 2224905"/>
                    <a:gd name="connsiteY186" fmla="*/ 752799 h 2223209"/>
                    <a:gd name="connsiteX187" fmla="*/ 299994 w 2224905"/>
                    <a:gd name="connsiteY187" fmla="*/ 746028 h 2223209"/>
                    <a:gd name="connsiteX188" fmla="*/ 282003 w 2224905"/>
                    <a:gd name="connsiteY188" fmla="*/ 792829 h 2223209"/>
                    <a:gd name="connsiteX189" fmla="*/ 245661 w 2224905"/>
                    <a:gd name="connsiteY189" fmla="*/ 778027 h 2223209"/>
                    <a:gd name="connsiteX190" fmla="*/ 264311 w 2224905"/>
                    <a:gd name="connsiteY190" fmla="*/ 731346 h 2223209"/>
                    <a:gd name="connsiteX191" fmla="*/ 250638 w 2224905"/>
                    <a:gd name="connsiteY191" fmla="*/ 727571 h 2223209"/>
                    <a:gd name="connsiteX192" fmla="*/ 232827 w 2224905"/>
                    <a:gd name="connsiteY192" fmla="*/ 773593 h 2223209"/>
                    <a:gd name="connsiteX193" fmla="*/ 198164 w 2224905"/>
                    <a:gd name="connsiteY193" fmla="*/ 759451 h 2223209"/>
                    <a:gd name="connsiteX194" fmla="*/ 215615 w 2224905"/>
                    <a:gd name="connsiteY194" fmla="*/ 715046 h 2223209"/>
                    <a:gd name="connsiteX195" fmla="*/ 194806 w 2224905"/>
                    <a:gd name="connsiteY195" fmla="*/ 707076 h 2223209"/>
                    <a:gd name="connsiteX196" fmla="*/ 1927593 w 2224905"/>
                    <a:gd name="connsiteY196" fmla="*/ 798522 h 2223209"/>
                    <a:gd name="connsiteX197" fmla="*/ 1953080 w 2224905"/>
                    <a:gd name="connsiteY197" fmla="*/ 874207 h 2223209"/>
                    <a:gd name="connsiteX198" fmla="*/ 1974610 w 2224905"/>
                    <a:gd name="connsiteY198" fmla="*/ 866896 h 2223209"/>
                    <a:gd name="connsiteX199" fmla="*/ 1958238 w 2224905"/>
                    <a:gd name="connsiteY199" fmla="*/ 818776 h 2223209"/>
                    <a:gd name="connsiteX200" fmla="*/ 1994880 w 2224905"/>
                    <a:gd name="connsiteY200" fmla="*/ 806432 h 2223209"/>
                    <a:gd name="connsiteX201" fmla="*/ 2011132 w 2224905"/>
                    <a:gd name="connsiteY201" fmla="*/ 854192 h 2223209"/>
                    <a:gd name="connsiteX202" fmla="*/ 2024265 w 2224905"/>
                    <a:gd name="connsiteY202" fmla="*/ 847900 h 2223209"/>
                    <a:gd name="connsiteX203" fmla="*/ 2008433 w 2224905"/>
                    <a:gd name="connsiteY203" fmla="*/ 801278 h 2223209"/>
                    <a:gd name="connsiteX204" fmla="*/ 2043336 w 2224905"/>
                    <a:gd name="connsiteY204" fmla="*/ 790072 h 2223209"/>
                    <a:gd name="connsiteX205" fmla="*/ 2058688 w 2224905"/>
                    <a:gd name="connsiteY205" fmla="*/ 835136 h 2223209"/>
                    <a:gd name="connsiteX206" fmla="*/ 2080278 w 2224905"/>
                    <a:gd name="connsiteY206" fmla="*/ 828184 h 2223209"/>
                    <a:gd name="connsiteX207" fmla="*/ 2055390 w 2224905"/>
                    <a:gd name="connsiteY207" fmla="*/ 754956 h 2223209"/>
                    <a:gd name="connsiteX208" fmla="*/ 1927593 w 2224905"/>
                    <a:gd name="connsiteY208" fmla="*/ 798522 h 2223209"/>
                    <a:gd name="connsiteX209" fmla="*/ 161942 w 2224905"/>
                    <a:gd name="connsiteY209" fmla="*/ 817518 h 2223209"/>
                    <a:gd name="connsiteX210" fmla="*/ 145510 w 2224905"/>
                    <a:gd name="connsiteY210" fmla="*/ 839450 h 2223209"/>
                    <a:gd name="connsiteX211" fmla="*/ 219873 w 2224905"/>
                    <a:gd name="connsiteY211" fmla="*/ 893562 h 2223209"/>
                    <a:gd name="connsiteX212" fmla="*/ 128298 w 2224905"/>
                    <a:gd name="connsiteY212" fmla="*/ 908604 h 2223209"/>
                    <a:gd name="connsiteX213" fmla="*/ 133216 w 2224905"/>
                    <a:gd name="connsiteY213" fmla="*/ 936768 h 2223209"/>
                    <a:gd name="connsiteX214" fmla="*/ 271988 w 2224905"/>
                    <a:gd name="connsiteY214" fmla="*/ 911660 h 2223209"/>
                    <a:gd name="connsiteX215" fmla="*/ 269589 w 2224905"/>
                    <a:gd name="connsiteY215" fmla="*/ 899195 h 2223209"/>
                    <a:gd name="connsiteX216" fmla="*/ 161942 w 2224905"/>
                    <a:gd name="connsiteY216" fmla="*/ 817518 h 2223209"/>
                    <a:gd name="connsiteX217" fmla="*/ 1980547 w 2224905"/>
                    <a:gd name="connsiteY217" fmla="*/ 906206 h 2223209"/>
                    <a:gd name="connsiteX218" fmla="*/ 1985104 w 2224905"/>
                    <a:gd name="connsiteY218" fmla="*/ 993217 h 2223209"/>
                    <a:gd name="connsiteX219" fmla="*/ 2006994 w 2224905"/>
                    <a:gd name="connsiteY219" fmla="*/ 988543 h 2223209"/>
                    <a:gd name="connsiteX220" fmla="*/ 1996499 w 2224905"/>
                    <a:gd name="connsiteY220" fmla="*/ 934131 h 2223209"/>
                    <a:gd name="connsiteX221" fmla="*/ 2053231 w 2224905"/>
                    <a:gd name="connsiteY221" fmla="*/ 911899 h 2223209"/>
                    <a:gd name="connsiteX222" fmla="*/ 2081897 w 2224905"/>
                    <a:gd name="connsiteY222" fmla="*/ 961158 h 2223209"/>
                    <a:gd name="connsiteX223" fmla="*/ 2063906 w 2224905"/>
                    <a:gd name="connsiteY223" fmla="*/ 974041 h 2223209"/>
                    <a:gd name="connsiteX224" fmla="*/ 2105525 w 2224905"/>
                    <a:gd name="connsiteY224" fmla="*/ 971345 h 2223209"/>
                    <a:gd name="connsiteX225" fmla="*/ 2090053 w 2224905"/>
                    <a:gd name="connsiteY225" fmla="*/ 900813 h 2223209"/>
                    <a:gd name="connsiteX226" fmla="*/ 1980547 w 2224905"/>
                    <a:gd name="connsiteY226" fmla="*/ 906206 h 2223209"/>
                    <a:gd name="connsiteX227" fmla="*/ 119483 w 2224905"/>
                    <a:gd name="connsiteY227" fmla="*/ 974521 h 2223209"/>
                    <a:gd name="connsiteX228" fmla="*/ 115764 w 2224905"/>
                    <a:gd name="connsiteY228" fmla="*/ 1003405 h 2223209"/>
                    <a:gd name="connsiteX229" fmla="*/ 250218 w 2224905"/>
                    <a:gd name="connsiteY229" fmla="*/ 1019824 h 2223209"/>
                    <a:gd name="connsiteX230" fmla="*/ 253577 w 2224905"/>
                    <a:gd name="connsiteY230" fmla="*/ 991180 h 2223209"/>
                    <a:gd name="connsiteX231" fmla="*/ 119483 w 2224905"/>
                    <a:gd name="connsiteY231" fmla="*/ 974521 h 2223209"/>
                    <a:gd name="connsiteX232" fmla="*/ 1982106 w 2224905"/>
                    <a:gd name="connsiteY232" fmla="*/ 1023839 h 2223209"/>
                    <a:gd name="connsiteX233" fmla="*/ 1983485 w 2224905"/>
                    <a:gd name="connsiteY233" fmla="*/ 1052783 h 2223209"/>
                    <a:gd name="connsiteX234" fmla="*/ 2040517 w 2224905"/>
                    <a:gd name="connsiteY234" fmla="*/ 1050446 h 2223209"/>
                    <a:gd name="connsiteX235" fmla="*/ 2042196 w 2224905"/>
                    <a:gd name="connsiteY235" fmla="*/ 1088378 h 2223209"/>
                    <a:gd name="connsiteX236" fmla="*/ 1985225 w 2224905"/>
                    <a:gd name="connsiteY236" fmla="*/ 1091075 h 2223209"/>
                    <a:gd name="connsiteX237" fmla="*/ 1986664 w 2224905"/>
                    <a:gd name="connsiteY237" fmla="*/ 1120198 h 2223209"/>
                    <a:gd name="connsiteX238" fmla="*/ 2121717 w 2224905"/>
                    <a:gd name="connsiteY238" fmla="*/ 1114205 h 2223209"/>
                    <a:gd name="connsiteX239" fmla="*/ 2120578 w 2224905"/>
                    <a:gd name="connsiteY239" fmla="*/ 1084962 h 2223209"/>
                    <a:gd name="connsiteX240" fmla="*/ 2064026 w 2224905"/>
                    <a:gd name="connsiteY240" fmla="*/ 1087599 h 2223209"/>
                    <a:gd name="connsiteX241" fmla="*/ 2062227 w 2224905"/>
                    <a:gd name="connsiteY241" fmla="*/ 1049547 h 2223209"/>
                    <a:gd name="connsiteX242" fmla="*/ 2118659 w 2224905"/>
                    <a:gd name="connsiteY242" fmla="*/ 1046850 h 2223209"/>
                    <a:gd name="connsiteX243" fmla="*/ 2117579 w 2224905"/>
                    <a:gd name="connsiteY243" fmla="*/ 1017786 h 2223209"/>
                    <a:gd name="connsiteX244" fmla="*/ 1982106 w 2224905"/>
                    <a:gd name="connsiteY244" fmla="*/ 1023839 h 2223209"/>
                    <a:gd name="connsiteX245" fmla="*/ 110727 w 2224905"/>
                    <a:gd name="connsiteY245" fmla="*/ 1056378 h 2223209"/>
                    <a:gd name="connsiteX246" fmla="*/ 109108 w 2224905"/>
                    <a:gd name="connsiteY246" fmla="*/ 1083584 h 2223209"/>
                    <a:gd name="connsiteX247" fmla="*/ 188689 w 2224905"/>
                    <a:gd name="connsiteY247" fmla="*/ 1084902 h 2223209"/>
                    <a:gd name="connsiteX248" fmla="*/ 119363 w 2224905"/>
                    <a:gd name="connsiteY248" fmla="*/ 1138894 h 2223209"/>
                    <a:gd name="connsiteX249" fmla="*/ 108448 w 2224905"/>
                    <a:gd name="connsiteY249" fmla="*/ 1158790 h 2223209"/>
                    <a:gd name="connsiteX250" fmla="*/ 244581 w 2224905"/>
                    <a:gd name="connsiteY250" fmla="*/ 1159748 h 2223209"/>
                    <a:gd name="connsiteX251" fmla="*/ 245481 w 2224905"/>
                    <a:gd name="connsiteY251" fmla="*/ 1132183 h 2223209"/>
                    <a:gd name="connsiteX252" fmla="*/ 168898 w 2224905"/>
                    <a:gd name="connsiteY252" fmla="*/ 1130924 h 2223209"/>
                    <a:gd name="connsiteX253" fmla="*/ 244041 w 2224905"/>
                    <a:gd name="connsiteY253" fmla="*/ 1069262 h 2223209"/>
                    <a:gd name="connsiteX254" fmla="*/ 246320 w 2224905"/>
                    <a:gd name="connsiteY254" fmla="*/ 1057337 h 2223209"/>
                    <a:gd name="connsiteX255" fmla="*/ 110727 w 2224905"/>
                    <a:gd name="connsiteY255" fmla="*/ 1056378 h 2223209"/>
                    <a:gd name="connsiteX256" fmla="*/ 1985225 w 2224905"/>
                    <a:gd name="connsiteY256" fmla="*/ 1153876 h 2223209"/>
                    <a:gd name="connsiteX257" fmla="*/ 1983065 w 2224905"/>
                    <a:gd name="connsiteY257" fmla="*/ 1181141 h 2223209"/>
                    <a:gd name="connsiteX258" fmla="*/ 2061147 w 2224905"/>
                    <a:gd name="connsiteY258" fmla="*/ 1189651 h 2223209"/>
                    <a:gd name="connsiteX259" fmla="*/ 1983485 w 2224905"/>
                    <a:gd name="connsiteY259" fmla="*/ 1238669 h 2223209"/>
                    <a:gd name="connsiteX260" fmla="*/ 1973950 w 2224905"/>
                    <a:gd name="connsiteY260" fmla="*/ 1255388 h 2223209"/>
                    <a:gd name="connsiteX261" fmla="*/ 2109543 w 2224905"/>
                    <a:gd name="connsiteY261" fmla="*/ 1269830 h 2223209"/>
                    <a:gd name="connsiteX262" fmla="*/ 2112422 w 2224905"/>
                    <a:gd name="connsiteY262" fmla="*/ 1242085 h 2223209"/>
                    <a:gd name="connsiteX263" fmla="*/ 2034580 w 2224905"/>
                    <a:gd name="connsiteY263" fmla="*/ 1233755 h 2223209"/>
                    <a:gd name="connsiteX264" fmla="*/ 2109663 w 2224905"/>
                    <a:gd name="connsiteY264" fmla="*/ 1186115 h 2223209"/>
                    <a:gd name="connsiteX265" fmla="*/ 2122497 w 2224905"/>
                    <a:gd name="connsiteY265" fmla="*/ 1168857 h 2223209"/>
                    <a:gd name="connsiteX266" fmla="*/ 1985225 w 2224905"/>
                    <a:gd name="connsiteY266" fmla="*/ 1153876 h 2223209"/>
                    <a:gd name="connsiteX267" fmla="*/ 113366 w 2224905"/>
                    <a:gd name="connsiteY267" fmla="*/ 1210624 h 2223209"/>
                    <a:gd name="connsiteX268" fmla="*/ 116964 w 2224905"/>
                    <a:gd name="connsiteY268" fmla="*/ 1235793 h 2223209"/>
                    <a:gd name="connsiteX269" fmla="*/ 212257 w 2224905"/>
                    <a:gd name="connsiteY269" fmla="*/ 1222729 h 2223209"/>
                    <a:gd name="connsiteX270" fmla="*/ 219513 w 2224905"/>
                    <a:gd name="connsiteY270" fmla="*/ 1262639 h 2223209"/>
                    <a:gd name="connsiteX271" fmla="*/ 123441 w 2224905"/>
                    <a:gd name="connsiteY271" fmla="*/ 1276901 h 2223209"/>
                    <a:gd name="connsiteX272" fmla="*/ 127099 w 2224905"/>
                    <a:gd name="connsiteY272" fmla="*/ 1306085 h 2223209"/>
                    <a:gd name="connsiteX273" fmla="*/ 224911 w 2224905"/>
                    <a:gd name="connsiteY273" fmla="*/ 1291343 h 2223209"/>
                    <a:gd name="connsiteX274" fmla="*/ 218014 w 2224905"/>
                    <a:gd name="connsiteY274" fmla="*/ 1196782 h 2223209"/>
                    <a:gd name="connsiteX275" fmla="*/ 113366 w 2224905"/>
                    <a:gd name="connsiteY275" fmla="*/ 1210624 h 2223209"/>
                    <a:gd name="connsiteX276" fmla="*/ 1989602 w 2224905"/>
                    <a:gd name="connsiteY276" fmla="*/ 1299433 h 2223209"/>
                    <a:gd name="connsiteX277" fmla="*/ 1962676 w 2224905"/>
                    <a:gd name="connsiteY277" fmla="*/ 1392976 h 2223209"/>
                    <a:gd name="connsiteX278" fmla="*/ 2042017 w 2224905"/>
                    <a:gd name="connsiteY278" fmla="*/ 1420661 h 2223209"/>
                    <a:gd name="connsiteX279" fmla="*/ 2078119 w 2224905"/>
                    <a:gd name="connsiteY279" fmla="*/ 1326159 h 2223209"/>
                    <a:gd name="connsiteX280" fmla="*/ 1989602 w 2224905"/>
                    <a:gd name="connsiteY280" fmla="*/ 1299433 h 2223209"/>
                    <a:gd name="connsiteX281" fmla="*/ 153546 w 2224905"/>
                    <a:gd name="connsiteY281" fmla="*/ 1407058 h 2223209"/>
                    <a:gd name="connsiteX282" fmla="*/ 162661 w 2224905"/>
                    <a:gd name="connsiteY282" fmla="*/ 1433964 h 2223209"/>
                    <a:gd name="connsiteX283" fmla="*/ 291118 w 2224905"/>
                    <a:gd name="connsiteY283" fmla="*/ 1392916 h 2223209"/>
                    <a:gd name="connsiteX284" fmla="*/ 283022 w 2224905"/>
                    <a:gd name="connsiteY284" fmla="*/ 1365470 h 2223209"/>
                    <a:gd name="connsiteX285" fmla="*/ 153546 w 2224905"/>
                    <a:gd name="connsiteY285" fmla="*/ 1407058 h 2223209"/>
                    <a:gd name="connsiteX286" fmla="*/ 1927833 w 2224905"/>
                    <a:gd name="connsiteY286" fmla="*/ 1425575 h 2223209"/>
                    <a:gd name="connsiteX287" fmla="*/ 1894849 w 2224905"/>
                    <a:gd name="connsiteY287" fmla="*/ 1501020 h 2223209"/>
                    <a:gd name="connsiteX288" fmla="*/ 1915779 w 2224905"/>
                    <a:gd name="connsiteY288" fmla="*/ 1509769 h 2223209"/>
                    <a:gd name="connsiteX289" fmla="*/ 1937008 w 2224905"/>
                    <a:gd name="connsiteY289" fmla="*/ 1461170 h 2223209"/>
                    <a:gd name="connsiteX290" fmla="*/ 2040037 w 2224905"/>
                    <a:gd name="connsiteY290" fmla="*/ 1505934 h 2223209"/>
                    <a:gd name="connsiteX291" fmla="*/ 2051732 w 2224905"/>
                    <a:gd name="connsiteY291" fmla="*/ 1479747 h 2223209"/>
                    <a:gd name="connsiteX292" fmla="*/ 1927833 w 2224905"/>
                    <a:gd name="connsiteY292" fmla="*/ 1425575 h 2223209"/>
                    <a:gd name="connsiteX293" fmla="*/ 179393 w 2224905"/>
                    <a:gd name="connsiteY293" fmla="*/ 1482923 h 2223209"/>
                    <a:gd name="connsiteX294" fmla="*/ 190428 w 2224905"/>
                    <a:gd name="connsiteY294" fmla="*/ 1505694 h 2223209"/>
                    <a:gd name="connsiteX295" fmla="*/ 279004 w 2224905"/>
                    <a:gd name="connsiteY295" fmla="*/ 1466383 h 2223209"/>
                    <a:gd name="connsiteX296" fmla="*/ 297835 w 2224905"/>
                    <a:gd name="connsiteY296" fmla="*/ 1501979 h 2223209"/>
                    <a:gd name="connsiteX297" fmla="*/ 207219 w 2224905"/>
                    <a:gd name="connsiteY297" fmla="*/ 1544525 h 2223209"/>
                    <a:gd name="connsiteX298" fmla="*/ 219573 w 2224905"/>
                    <a:gd name="connsiteY298" fmla="*/ 1570353 h 2223209"/>
                    <a:gd name="connsiteX299" fmla="*/ 311448 w 2224905"/>
                    <a:gd name="connsiteY299" fmla="*/ 1527866 h 2223209"/>
                    <a:gd name="connsiteX300" fmla="*/ 271628 w 2224905"/>
                    <a:gd name="connsiteY300" fmla="*/ 1441874 h 2223209"/>
                    <a:gd name="connsiteX301" fmla="*/ 179393 w 2224905"/>
                    <a:gd name="connsiteY301" fmla="*/ 1482923 h 2223209"/>
                    <a:gd name="connsiteX302" fmla="*/ 244161 w 2224905"/>
                    <a:gd name="connsiteY302" fmla="*/ 1615117 h 2223209"/>
                    <a:gd name="connsiteX303" fmla="*/ 259574 w 2224905"/>
                    <a:gd name="connsiteY303" fmla="*/ 1639626 h 2223209"/>
                    <a:gd name="connsiteX304" fmla="*/ 307430 w 2224905"/>
                    <a:gd name="connsiteY304" fmla="*/ 1609184 h 2223209"/>
                    <a:gd name="connsiteX305" fmla="*/ 328180 w 2224905"/>
                    <a:gd name="connsiteY305" fmla="*/ 1641603 h 2223209"/>
                    <a:gd name="connsiteX306" fmla="*/ 280623 w 2224905"/>
                    <a:gd name="connsiteY306" fmla="*/ 1672405 h 2223209"/>
                    <a:gd name="connsiteX307" fmla="*/ 296516 w 2224905"/>
                    <a:gd name="connsiteY307" fmla="*/ 1696375 h 2223209"/>
                    <a:gd name="connsiteX308" fmla="*/ 409920 w 2224905"/>
                    <a:gd name="connsiteY308" fmla="*/ 1623266 h 2223209"/>
                    <a:gd name="connsiteX309" fmla="*/ 394147 w 2224905"/>
                    <a:gd name="connsiteY309" fmla="*/ 1598937 h 2223209"/>
                    <a:gd name="connsiteX310" fmla="*/ 345811 w 2224905"/>
                    <a:gd name="connsiteY310" fmla="*/ 1629678 h 2223209"/>
                    <a:gd name="connsiteX311" fmla="*/ 325481 w 2224905"/>
                    <a:gd name="connsiteY311" fmla="*/ 1597679 h 2223209"/>
                    <a:gd name="connsiteX312" fmla="*/ 373458 w 2224905"/>
                    <a:gd name="connsiteY312" fmla="*/ 1566697 h 2223209"/>
                    <a:gd name="connsiteX313" fmla="*/ 356366 w 2224905"/>
                    <a:gd name="connsiteY313" fmla="*/ 1543686 h 2223209"/>
                    <a:gd name="connsiteX314" fmla="*/ 244161 w 2224905"/>
                    <a:gd name="connsiteY314" fmla="*/ 1615117 h 2223209"/>
                    <a:gd name="connsiteX315" fmla="*/ 1881296 w 2224905"/>
                    <a:gd name="connsiteY315" fmla="*/ 1545005 h 2223209"/>
                    <a:gd name="connsiteX316" fmla="*/ 1848612 w 2224905"/>
                    <a:gd name="connsiteY316" fmla="*/ 1626682 h 2223209"/>
                    <a:gd name="connsiteX317" fmla="*/ 1915119 w 2224905"/>
                    <a:gd name="connsiteY317" fmla="*/ 1672405 h 2223209"/>
                    <a:gd name="connsiteX318" fmla="*/ 1969752 w 2224905"/>
                    <a:gd name="connsiteY318" fmla="*/ 1578622 h 2223209"/>
                    <a:gd name="connsiteX319" fmla="*/ 1881296 w 2224905"/>
                    <a:gd name="connsiteY319" fmla="*/ 1545005 h 2223209"/>
                    <a:gd name="connsiteX320" fmla="*/ 329079 w 2224905"/>
                    <a:gd name="connsiteY320" fmla="*/ 1739820 h 2223209"/>
                    <a:gd name="connsiteX321" fmla="*/ 347251 w 2224905"/>
                    <a:gd name="connsiteY321" fmla="*/ 1760434 h 2223209"/>
                    <a:gd name="connsiteX322" fmla="*/ 405842 w 2224905"/>
                    <a:gd name="connsiteY322" fmla="*/ 1709558 h 2223209"/>
                    <a:gd name="connsiteX323" fmla="*/ 389770 w 2224905"/>
                    <a:gd name="connsiteY323" fmla="*/ 1806457 h 2223209"/>
                    <a:gd name="connsiteX324" fmla="*/ 396786 w 2224905"/>
                    <a:gd name="connsiteY324" fmla="*/ 1817123 h 2223209"/>
                    <a:gd name="connsiteX325" fmla="*/ 498616 w 2224905"/>
                    <a:gd name="connsiteY325" fmla="*/ 1726936 h 2223209"/>
                    <a:gd name="connsiteX326" fmla="*/ 479126 w 2224905"/>
                    <a:gd name="connsiteY326" fmla="*/ 1706442 h 2223209"/>
                    <a:gd name="connsiteX327" fmla="*/ 421014 w 2224905"/>
                    <a:gd name="connsiteY327" fmla="*/ 1758217 h 2223209"/>
                    <a:gd name="connsiteX328" fmla="*/ 437566 w 2224905"/>
                    <a:gd name="connsiteY328" fmla="*/ 1660779 h 2223209"/>
                    <a:gd name="connsiteX329" fmla="*/ 431209 w 2224905"/>
                    <a:gd name="connsiteY329" fmla="*/ 1649753 h 2223209"/>
                    <a:gd name="connsiteX330" fmla="*/ 329079 w 2224905"/>
                    <a:gd name="connsiteY330" fmla="*/ 1739820 h 2223209"/>
                    <a:gd name="connsiteX331" fmla="*/ 1745822 w 2224905"/>
                    <a:gd name="connsiteY331" fmla="*/ 1726217 h 2223209"/>
                    <a:gd name="connsiteX332" fmla="*/ 1796078 w 2224905"/>
                    <a:gd name="connsiteY332" fmla="*/ 1769423 h 2223209"/>
                    <a:gd name="connsiteX333" fmla="*/ 1826003 w 2224905"/>
                    <a:gd name="connsiteY333" fmla="*/ 1736105 h 2223209"/>
                    <a:gd name="connsiteX334" fmla="*/ 1816228 w 2224905"/>
                    <a:gd name="connsiteY334" fmla="*/ 1724779 h 2223209"/>
                    <a:gd name="connsiteX335" fmla="*/ 1800995 w 2224905"/>
                    <a:gd name="connsiteY335" fmla="*/ 1742337 h 2223209"/>
                    <a:gd name="connsiteX336" fmla="*/ 1772269 w 2224905"/>
                    <a:gd name="connsiteY336" fmla="*/ 1717229 h 2223209"/>
                    <a:gd name="connsiteX337" fmla="*/ 1807952 w 2224905"/>
                    <a:gd name="connsiteY337" fmla="*/ 1692839 h 2223209"/>
                    <a:gd name="connsiteX338" fmla="*/ 1856528 w 2224905"/>
                    <a:gd name="connsiteY338" fmla="*/ 1734307 h 2223209"/>
                    <a:gd name="connsiteX339" fmla="*/ 1813109 w 2224905"/>
                    <a:gd name="connsiteY339" fmla="*/ 1771820 h 2223209"/>
                    <a:gd name="connsiteX340" fmla="*/ 1837817 w 2224905"/>
                    <a:gd name="connsiteY340" fmla="*/ 1801303 h 2223209"/>
                    <a:gd name="connsiteX341" fmla="*/ 1883035 w 2224905"/>
                    <a:gd name="connsiteY341" fmla="*/ 1751805 h 2223209"/>
                    <a:gd name="connsiteX342" fmla="*/ 1801775 w 2224905"/>
                    <a:gd name="connsiteY342" fmla="*/ 1664435 h 2223209"/>
                    <a:gd name="connsiteX343" fmla="*/ 1745822 w 2224905"/>
                    <a:gd name="connsiteY343" fmla="*/ 1726217 h 2223209"/>
                    <a:gd name="connsiteX344" fmla="*/ 510910 w 2224905"/>
                    <a:gd name="connsiteY344" fmla="*/ 1740659 h 2223209"/>
                    <a:gd name="connsiteX345" fmla="*/ 468751 w 2224905"/>
                    <a:gd name="connsiteY345" fmla="*/ 1885617 h 2223209"/>
                    <a:gd name="connsiteX346" fmla="*/ 494538 w 2224905"/>
                    <a:gd name="connsiteY346" fmla="*/ 1879205 h 2223209"/>
                    <a:gd name="connsiteX347" fmla="*/ 608002 w 2224905"/>
                    <a:gd name="connsiteY347" fmla="*/ 1821198 h 2223209"/>
                    <a:gd name="connsiteX348" fmla="*/ 585993 w 2224905"/>
                    <a:gd name="connsiteY348" fmla="*/ 1802861 h 2223209"/>
                    <a:gd name="connsiteX349" fmla="*/ 565303 w 2224905"/>
                    <a:gd name="connsiteY349" fmla="*/ 1814966 h 2223209"/>
                    <a:gd name="connsiteX350" fmla="*/ 528181 w 2224905"/>
                    <a:gd name="connsiteY350" fmla="*/ 1784045 h 2223209"/>
                    <a:gd name="connsiteX351" fmla="*/ 535318 w 2224905"/>
                    <a:gd name="connsiteY351" fmla="*/ 1760794 h 2223209"/>
                    <a:gd name="connsiteX352" fmla="*/ 510910 w 2224905"/>
                    <a:gd name="connsiteY352" fmla="*/ 1740659 h 2223209"/>
                    <a:gd name="connsiteX353" fmla="*/ 1669540 w 2224905"/>
                    <a:gd name="connsiteY353" fmla="*/ 1781887 h 2223209"/>
                    <a:gd name="connsiteX354" fmla="*/ 1705342 w 2224905"/>
                    <a:gd name="connsiteY354" fmla="*/ 1825033 h 2223209"/>
                    <a:gd name="connsiteX355" fmla="*/ 1714937 w 2224905"/>
                    <a:gd name="connsiteY355" fmla="*/ 1907969 h 2223209"/>
                    <a:gd name="connsiteX356" fmla="*/ 1741684 w 2224905"/>
                    <a:gd name="connsiteY356" fmla="*/ 1900598 h 2223209"/>
                    <a:gd name="connsiteX357" fmla="*/ 1733828 w 2224905"/>
                    <a:gd name="connsiteY357" fmla="*/ 1837558 h 2223209"/>
                    <a:gd name="connsiteX358" fmla="*/ 1795118 w 2224905"/>
                    <a:gd name="connsiteY358" fmla="*/ 1852778 h 2223209"/>
                    <a:gd name="connsiteX359" fmla="*/ 1809271 w 2224905"/>
                    <a:gd name="connsiteY359" fmla="*/ 1828928 h 2223209"/>
                    <a:gd name="connsiteX360" fmla="*/ 1741445 w 2224905"/>
                    <a:gd name="connsiteY360" fmla="*/ 1809692 h 2223209"/>
                    <a:gd name="connsiteX361" fmla="*/ 1691909 w 2224905"/>
                    <a:gd name="connsiteY361" fmla="*/ 1763311 h 2223209"/>
                    <a:gd name="connsiteX362" fmla="*/ 1669540 w 2224905"/>
                    <a:gd name="connsiteY362" fmla="*/ 1781887 h 2223209"/>
                    <a:gd name="connsiteX363" fmla="*/ 916970 w 2224905"/>
                    <a:gd name="connsiteY363" fmla="*/ 1965677 h 2223209"/>
                    <a:gd name="connsiteX364" fmla="*/ 874031 w 2224905"/>
                    <a:gd name="connsiteY364" fmla="*/ 1999295 h 2223209"/>
                    <a:gd name="connsiteX365" fmla="*/ 874691 w 2224905"/>
                    <a:gd name="connsiteY365" fmla="*/ 2025302 h 2223209"/>
                    <a:gd name="connsiteX366" fmla="*/ 909714 w 2224905"/>
                    <a:gd name="connsiteY366" fmla="*/ 2007444 h 2223209"/>
                    <a:gd name="connsiteX367" fmla="*/ 909474 w 2224905"/>
                    <a:gd name="connsiteY367" fmla="*/ 2087803 h 2223209"/>
                    <a:gd name="connsiteX368" fmla="*/ 942458 w 2224905"/>
                    <a:gd name="connsiteY368" fmla="*/ 2087803 h 2223209"/>
                    <a:gd name="connsiteX369" fmla="*/ 942398 w 2224905"/>
                    <a:gd name="connsiteY369" fmla="*/ 1965737 h 2223209"/>
                    <a:gd name="connsiteX370" fmla="*/ 916970 w 2224905"/>
                    <a:gd name="connsiteY370" fmla="*/ 1965677 h 2223209"/>
                    <a:gd name="connsiteX371" fmla="*/ 1183179 w 2224905"/>
                    <a:gd name="connsiteY371" fmla="*/ 1966036 h 2223209"/>
                    <a:gd name="connsiteX372" fmla="*/ 1122309 w 2224905"/>
                    <a:gd name="connsiteY372" fmla="*/ 2038725 h 2223209"/>
                    <a:gd name="connsiteX373" fmla="*/ 1122429 w 2224905"/>
                    <a:gd name="connsiteY373" fmla="*/ 2064612 h 2223209"/>
                    <a:gd name="connsiteX374" fmla="*/ 1183779 w 2224905"/>
                    <a:gd name="connsiteY374" fmla="*/ 2064612 h 2223209"/>
                    <a:gd name="connsiteX375" fmla="*/ 1183899 w 2224905"/>
                    <a:gd name="connsiteY375" fmla="*/ 2087863 h 2223209"/>
                    <a:gd name="connsiteX376" fmla="*/ 1212385 w 2224905"/>
                    <a:gd name="connsiteY376" fmla="*/ 2087744 h 2223209"/>
                    <a:gd name="connsiteX377" fmla="*/ 1212265 w 2224905"/>
                    <a:gd name="connsiteY377" fmla="*/ 2064792 h 2223209"/>
                    <a:gd name="connsiteX378" fmla="*/ 1227258 w 2224905"/>
                    <a:gd name="connsiteY378" fmla="*/ 2064493 h 2223209"/>
                    <a:gd name="connsiteX379" fmla="*/ 1227317 w 2224905"/>
                    <a:gd name="connsiteY379" fmla="*/ 2040043 h 2223209"/>
                    <a:gd name="connsiteX380" fmla="*/ 1212325 w 2224905"/>
                    <a:gd name="connsiteY380" fmla="*/ 2039804 h 2223209"/>
                    <a:gd name="connsiteX381" fmla="*/ 1212265 w 2224905"/>
                    <a:gd name="connsiteY381" fmla="*/ 1965617 h 2223209"/>
                    <a:gd name="connsiteX382" fmla="*/ 1183179 w 2224905"/>
                    <a:gd name="connsiteY382" fmla="*/ 1966036 h 2223209"/>
                    <a:gd name="connsiteX383" fmla="*/ 1007346 w 2224905"/>
                    <a:gd name="connsiteY383" fmla="*/ 2036448 h 2223209"/>
                    <a:gd name="connsiteX384" fmla="*/ 1062998 w 2224905"/>
                    <a:gd name="connsiteY384" fmla="*/ 2036028 h 2223209"/>
                    <a:gd name="connsiteX385" fmla="*/ 1045667 w 2224905"/>
                    <a:gd name="connsiteY385" fmla="*/ 2069586 h 2223209"/>
                    <a:gd name="connsiteX386" fmla="*/ 1028275 w 2224905"/>
                    <a:gd name="connsiteY386" fmla="*/ 2057481 h 2223209"/>
                    <a:gd name="connsiteX387" fmla="*/ 997630 w 2224905"/>
                    <a:gd name="connsiteY387" fmla="*/ 2061556 h 2223209"/>
                    <a:gd name="connsiteX388" fmla="*/ 1089505 w 2224905"/>
                    <a:gd name="connsiteY388" fmla="*/ 2059459 h 2223209"/>
                    <a:gd name="connsiteX389" fmla="*/ 1083748 w 2224905"/>
                    <a:gd name="connsiteY389" fmla="*/ 1984433 h 2223209"/>
                    <a:gd name="connsiteX390" fmla="*/ 1022218 w 2224905"/>
                    <a:gd name="connsiteY390" fmla="*/ 1968493 h 2223209"/>
                    <a:gd name="connsiteX391" fmla="*/ 1007346 w 2224905"/>
                    <a:gd name="connsiteY391" fmla="*/ 2036448 h 2223209"/>
                    <a:gd name="connsiteX392" fmla="*/ 1269057 w 2224905"/>
                    <a:gd name="connsiteY392" fmla="*/ 1968194 h 2223209"/>
                    <a:gd name="connsiteX393" fmla="*/ 1258562 w 2224905"/>
                    <a:gd name="connsiteY393" fmla="*/ 2031714 h 2223209"/>
                    <a:gd name="connsiteX394" fmla="*/ 1285129 w 2224905"/>
                    <a:gd name="connsiteY394" fmla="*/ 2035189 h 2223209"/>
                    <a:gd name="connsiteX395" fmla="*/ 1309897 w 2224905"/>
                    <a:gd name="connsiteY395" fmla="*/ 2027699 h 2223209"/>
                    <a:gd name="connsiteX396" fmla="*/ 1304140 w 2224905"/>
                    <a:gd name="connsiteY396" fmla="*/ 2069946 h 2223209"/>
                    <a:gd name="connsiteX397" fmla="*/ 1285549 w 2224905"/>
                    <a:gd name="connsiteY397" fmla="*/ 2053826 h 2223209"/>
                    <a:gd name="connsiteX398" fmla="*/ 1253105 w 2224905"/>
                    <a:gd name="connsiteY398" fmla="*/ 2057362 h 2223209"/>
                    <a:gd name="connsiteX399" fmla="*/ 1333825 w 2224905"/>
                    <a:gd name="connsiteY399" fmla="*/ 2082830 h 2223209"/>
                    <a:gd name="connsiteX400" fmla="*/ 1340182 w 2224905"/>
                    <a:gd name="connsiteY400" fmla="*/ 2016014 h 2223209"/>
                    <a:gd name="connsiteX401" fmla="*/ 1291066 w 2224905"/>
                    <a:gd name="connsiteY401" fmla="*/ 2011639 h 2223209"/>
                    <a:gd name="connsiteX402" fmla="*/ 1294185 w 2224905"/>
                    <a:gd name="connsiteY402" fmla="*/ 1993482 h 2223209"/>
                    <a:gd name="connsiteX403" fmla="*/ 1347978 w 2224905"/>
                    <a:gd name="connsiteY403" fmla="*/ 1993422 h 2223209"/>
                    <a:gd name="connsiteX404" fmla="*/ 1347978 w 2224905"/>
                    <a:gd name="connsiteY404" fmla="*/ 1968014 h 2223209"/>
                    <a:gd name="connsiteX405" fmla="*/ 1269057 w 2224905"/>
                    <a:gd name="connsiteY405" fmla="*/ 1968194 h 22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224905" h="2223209">
                      <a:moveTo>
                        <a:pt x="1031454" y="7634"/>
                      </a:moveTo>
                      <a:cubicBezTo>
                        <a:pt x="1230256" y="-7347"/>
                        <a:pt x="1433016" y="31425"/>
                        <a:pt x="1611248" y="120832"/>
                      </a:cubicBezTo>
                      <a:cubicBezTo>
                        <a:pt x="1806572" y="217851"/>
                        <a:pt x="1971911" y="373835"/>
                        <a:pt x="2080038" y="563137"/>
                      </a:cubicBezTo>
                      <a:cubicBezTo>
                        <a:pt x="2175511" y="728949"/>
                        <a:pt x="2226066" y="919929"/>
                        <a:pt x="2225886" y="1111209"/>
                      </a:cubicBezTo>
                      <a:cubicBezTo>
                        <a:pt x="2226666" y="1308482"/>
                        <a:pt x="2173232" y="1505634"/>
                        <a:pt x="2072362" y="1675341"/>
                      </a:cubicBezTo>
                      <a:cubicBezTo>
                        <a:pt x="1972691" y="1844149"/>
                        <a:pt x="1827442" y="1985692"/>
                        <a:pt x="1655927" y="2080852"/>
                      </a:cubicBezTo>
                      <a:cubicBezTo>
                        <a:pt x="1492387" y="2172178"/>
                        <a:pt x="1305219" y="2220896"/>
                        <a:pt x="1117811" y="2220537"/>
                      </a:cubicBezTo>
                      <a:cubicBezTo>
                        <a:pt x="934302" y="2221675"/>
                        <a:pt x="750732" y="2175953"/>
                        <a:pt x="589231" y="2088882"/>
                      </a:cubicBezTo>
                      <a:cubicBezTo>
                        <a:pt x="387671" y="1981137"/>
                        <a:pt x="221253" y="1809453"/>
                        <a:pt x="119782" y="1604810"/>
                      </a:cubicBezTo>
                      <a:cubicBezTo>
                        <a:pt x="22870" y="1411193"/>
                        <a:pt x="-13952" y="1188692"/>
                        <a:pt x="13155" y="974041"/>
                      </a:cubicBezTo>
                      <a:cubicBezTo>
                        <a:pt x="38702" y="765683"/>
                        <a:pt x="126019" y="565594"/>
                        <a:pt x="260713" y="404576"/>
                      </a:cubicBezTo>
                      <a:cubicBezTo>
                        <a:pt x="449980" y="175424"/>
                        <a:pt x="734660" y="28069"/>
                        <a:pt x="1031454" y="7634"/>
                      </a:cubicBezTo>
                      <a:moveTo>
                        <a:pt x="1027196" y="121731"/>
                      </a:moveTo>
                      <a:cubicBezTo>
                        <a:pt x="1010344" y="134735"/>
                        <a:pt x="1009325" y="164158"/>
                        <a:pt x="1026596" y="177222"/>
                      </a:cubicBezTo>
                      <a:cubicBezTo>
                        <a:pt x="1040389" y="187708"/>
                        <a:pt x="1058441" y="189266"/>
                        <a:pt x="1073793" y="196817"/>
                      </a:cubicBezTo>
                      <a:cubicBezTo>
                        <a:pt x="1084108" y="200532"/>
                        <a:pt x="1082369" y="217191"/>
                        <a:pt x="1073253" y="221386"/>
                      </a:cubicBezTo>
                      <a:cubicBezTo>
                        <a:pt x="1054962" y="231214"/>
                        <a:pt x="1033553" y="223603"/>
                        <a:pt x="1015742" y="216352"/>
                      </a:cubicBezTo>
                      <a:cubicBezTo>
                        <a:pt x="1016221" y="224682"/>
                        <a:pt x="1016821" y="233011"/>
                        <a:pt x="1017541" y="241341"/>
                      </a:cubicBezTo>
                      <a:cubicBezTo>
                        <a:pt x="1040929" y="249970"/>
                        <a:pt x="1069295" y="253865"/>
                        <a:pt x="1091364" y="239843"/>
                      </a:cubicBezTo>
                      <a:cubicBezTo>
                        <a:pt x="1109056" y="228877"/>
                        <a:pt x="1113913" y="202690"/>
                        <a:pt x="1101619" y="185971"/>
                      </a:cubicBezTo>
                      <a:cubicBezTo>
                        <a:pt x="1087526" y="168892"/>
                        <a:pt x="1062878" y="169431"/>
                        <a:pt x="1045487" y="158046"/>
                      </a:cubicBezTo>
                      <a:cubicBezTo>
                        <a:pt x="1032113" y="142945"/>
                        <a:pt x="1055142" y="127784"/>
                        <a:pt x="1069835" y="132757"/>
                      </a:cubicBezTo>
                      <a:cubicBezTo>
                        <a:pt x="1082968" y="131020"/>
                        <a:pt x="1086627" y="144203"/>
                        <a:pt x="1092744" y="152652"/>
                      </a:cubicBezTo>
                      <a:cubicBezTo>
                        <a:pt x="1093943" y="140488"/>
                        <a:pt x="1095023" y="128383"/>
                        <a:pt x="1095682" y="116218"/>
                      </a:cubicBezTo>
                      <a:cubicBezTo>
                        <a:pt x="1073733" y="108248"/>
                        <a:pt x="1046027" y="105132"/>
                        <a:pt x="1027196" y="121731"/>
                      </a:cubicBezTo>
                      <a:moveTo>
                        <a:pt x="1169626" y="120113"/>
                      </a:moveTo>
                      <a:cubicBezTo>
                        <a:pt x="1133763" y="141147"/>
                        <a:pt x="1125068" y="195199"/>
                        <a:pt x="1149176" y="228038"/>
                      </a:cubicBezTo>
                      <a:cubicBezTo>
                        <a:pt x="1168546" y="252127"/>
                        <a:pt x="1203389" y="253805"/>
                        <a:pt x="1231156" y="246135"/>
                      </a:cubicBezTo>
                      <a:cubicBezTo>
                        <a:pt x="1232535" y="238045"/>
                        <a:pt x="1233674" y="229895"/>
                        <a:pt x="1234634" y="221686"/>
                      </a:cubicBezTo>
                      <a:cubicBezTo>
                        <a:pt x="1214484" y="225461"/>
                        <a:pt x="1185698" y="232173"/>
                        <a:pt x="1172924" y="210779"/>
                      </a:cubicBezTo>
                      <a:cubicBezTo>
                        <a:pt x="1161770" y="187828"/>
                        <a:pt x="1164888" y="152712"/>
                        <a:pt x="1189836" y="140008"/>
                      </a:cubicBezTo>
                      <a:cubicBezTo>
                        <a:pt x="1206388" y="131559"/>
                        <a:pt x="1236973" y="137491"/>
                        <a:pt x="1231395" y="162001"/>
                      </a:cubicBezTo>
                      <a:cubicBezTo>
                        <a:pt x="1242670" y="153192"/>
                        <a:pt x="1240271" y="135993"/>
                        <a:pt x="1243869" y="123349"/>
                      </a:cubicBezTo>
                      <a:cubicBezTo>
                        <a:pt x="1221021" y="112503"/>
                        <a:pt x="1192775" y="106990"/>
                        <a:pt x="1169626" y="120113"/>
                      </a:cubicBezTo>
                      <a:moveTo>
                        <a:pt x="854481" y="143184"/>
                      </a:moveTo>
                      <a:cubicBezTo>
                        <a:pt x="864676" y="186929"/>
                        <a:pt x="875171" y="230555"/>
                        <a:pt x="885246" y="274360"/>
                      </a:cubicBezTo>
                      <a:cubicBezTo>
                        <a:pt x="894661" y="272382"/>
                        <a:pt x="904077" y="270345"/>
                        <a:pt x="913492" y="268247"/>
                      </a:cubicBezTo>
                      <a:cubicBezTo>
                        <a:pt x="909414" y="248352"/>
                        <a:pt x="904736" y="228577"/>
                        <a:pt x="899519" y="208982"/>
                      </a:cubicBezTo>
                      <a:cubicBezTo>
                        <a:pt x="913612" y="205087"/>
                        <a:pt x="927825" y="201911"/>
                        <a:pt x="942098" y="198974"/>
                      </a:cubicBezTo>
                      <a:cubicBezTo>
                        <a:pt x="941618" y="195379"/>
                        <a:pt x="940599" y="188188"/>
                        <a:pt x="940119" y="184652"/>
                      </a:cubicBezTo>
                      <a:cubicBezTo>
                        <a:pt x="925486" y="187708"/>
                        <a:pt x="910973" y="191364"/>
                        <a:pt x="896400" y="194540"/>
                      </a:cubicBezTo>
                      <a:cubicBezTo>
                        <a:pt x="893522" y="182555"/>
                        <a:pt x="890703" y="170570"/>
                        <a:pt x="887825" y="158645"/>
                      </a:cubicBezTo>
                      <a:cubicBezTo>
                        <a:pt x="901558" y="155349"/>
                        <a:pt x="915351" y="152233"/>
                        <a:pt x="929084" y="148997"/>
                      </a:cubicBezTo>
                      <a:cubicBezTo>
                        <a:pt x="927885" y="143484"/>
                        <a:pt x="925426" y="132518"/>
                        <a:pt x="924227" y="127064"/>
                      </a:cubicBezTo>
                      <a:cubicBezTo>
                        <a:pt x="900898" y="132158"/>
                        <a:pt x="877750" y="137911"/>
                        <a:pt x="854481" y="143184"/>
                      </a:cubicBezTo>
                      <a:moveTo>
                        <a:pt x="1265699" y="257461"/>
                      </a:moveTo>
                      <a:cubicBezTo>
                        <a:pt x="1275234" y="259378"/>
                        <a:pt x="1284829" y="261296"/>
                        <a:pt x="1294424" y="263154"/>
                      </a:cubicBezTo>
                      <a:cubicBezTo>
                        <a:pt x="1302700" y="218630"/>
                        <a:pt x="1312176" y="174405"/>
                        <a:pt x="1319672" y="129761"/>
                      </a:cubicBezTo>
                      <a:cubicBezTo>
                        <a:pt x="1310077" y="128623"/>
                        <a:pt x="1300481" y="127244"/>
                        <a:pt x="1290946" y="125746"/>
                      </a:cubicBezTo>
                      <a:cubicBezTo>
                        <a:pt x="1283090" y="169731"/>
                        <a:pt x="1274214" y="213596"/>
                        <a:pt x="1265699" y="257461"/>
                      </a:cubicBezTo>
                      <a:moveTo>
                        <a:pt x="1370647" y="142285"/>
                      </a:moveTo>
                      <a:cubicBezTo>
                        <a:pt x="1358353" y="185431"/>
                        <a:pt x="1344740" y="228098"/>
                        <a:pt x="1332086" y="271124"/>
                      </a:cubicBezTo>
                      <a:cubicBezTo>
                        <a:pt x="1357573" y="278914"/>
                        <a:pt x="1383181" y="286464"/>
                        <a:pt x="1408608" y="294374"/>
                      </a:cubicBezTo>
                      <a:cubicBezTo>
                        <a:pt x="1411187" y="287124"/>
                        <a:pt x="1413286" y="279753"/>
                        <a:pt x="1414905" y="272262"/>
                      </a:cubicBezTo>
                      <a:cubicBezTo>
                        <a:pt x="1398953" y="267468"/>
                        <a:pt x="1382941" y="263094"/>
                        <a:pt x="1366929" y="258659"/>
                      </a:cubicBezTo>
                      <a:cubicBezTo>
                        <a:pt x="1369987" y="245775"/>
                        <a:pt x="1373765" y="233071"/>
                        <a:pt x="1378383" y="220667"/>
                      </a:cubicBezTo>
                      <a:cubicBezTo>
                        <a:pt x="1394215" y="226360"/>
                        <a:pt x="1410287" y="231274"/>
                        <a:pt x="1426659" y="235169"/>
                      </a:cubicBezTo>
                      <a:cubicBezTo>
                        <a:pt x="1427259" y="231753"/>
                        <a:pt x="1428399" y="224982"/>
                        <a:pt x="1428998" y="221626"/>
                      </a:cubicBezTo>
                      <a:cubicBezTo>
                        <a:pt x="1413406" y="216952"/>
                        <a:pt x="1397814" y="212457"/>
                        <a:pt x="1382161" y="208083"/>
                      </a:cubicBezTo>
                      <a:cubicBezTo>
                        <a:pt x="1385100" y="195918"/>
                        <a:pt x="1388878" y="184053"/>
                        <a:pt x="1392356" y="172068"/>
                      </a:cubicBezTo>
                      <a:cubicBezTo>
                        <a:pt x="1407829" y="176622"/>
                        <a:pt x="1423181" y="181416"/>
                        <a:pt x="1438593" y="185971"/>
                      </a:cubicBezTo>
                      <a:cubicBezTo>
                        <a:pt x="1440752" y="178780"/>
                        <a:pt x="1442851" y="171529"/>
                        <a:pt x="1444950" y="164218"/>
                      </a:cubicBezTo>
                      <a:cubicBezTo>
                        <a:pt x="1420123" y="157027"/>
                        <a:pt x="1395595" y="149057"/>
                        <a:pt x="1370647" y="142285"/>
                      </a:cubicBezTo>
                      <a:moveTo>
                        <a:pt x="760567" y="173266"/>
                      </a:moveTo>
                      <a:cubicBezTo>
                        <a:pt x="736219" y="178839"/>
                        <a:pt x="714570" y="198974"/>
                        <a:pt x="713250" y="224922"/>
                      </a:cubicBezTo>
                      <a:cubicBezTo>
                        <a:pt x="712471" y="251948"/>
                        <a:pt x="723565" y="280652"/>
                        <a:pt x="744735" y="298030"/>
                      </a:cubicBezTo>
                      <a:cubicBezTo>
                        <a:pt x="776159" y="323738"/>
                        <a:pt x="830853" y="303303"/>
                        <a:pt x="838709" y="263753"/>
                      </a:cubicBezTo>
                      <a:cubicBezTo>
                        <a:pt x="844106" y="238824"/>
                        <a:pt x="833971" y="213057"/>
                        <a:pt x="819758" y="192862"/>
                      </a:cubicBezTo>
                      <a:cubicBezTo>
                        <a:pt x="806924" y="174165"/>
                        <a:pt x="782037" y="166315"/>
                        <a:pt x="760567" y="173266"/>
                      </a:cubicBezTo>
                      <a:moveTo>
                        <a:pt x="1491667" y="180038"/>
                      </a:moveTo>
                      <a:cubicBezTo>
                        <a:pt x="1472357" y="220907"/>
                        <a:pt x="1453646" y="262075"/>
                        <a:pt x="1434456" y="303064"/>
                      </a:cubicBezTo>
                      <a:cubicBezTo>
                        <a:pt x="1442851" y="307079"/>
                        <a:pt x="1451307" y="310914"/>
                        <a:pt x="1459583" y="315168"/>
                      </a:cubicBezTo>
                      <a:cubicBezTo>
                        <a:pt x="1470678" y="291019"/>
                        <a:pt x="1481892" y="266989"/>
                        <a:pt x="1493167" y="242899"/>
                      </a:cubicBezTo>
                      <a:cubicBezTo>
                        <a:pt x="1501023" y="275678"/>
                        <a:pt x="1507919" y="308696"/>
                        <a:pt x="1516975" y="341056"/>
                      </a:cubicBezTo>
                      <a:cubicBezTo>
                        <a:pt x="1520033" y="342075"/>
                        <a:pt x="1526090" y="343992"/>
                        <a:pt x="1529149" y="344951"/>
                      </a:cubicBezTo>
                      <a:cubicBezTo>
                        <a:pt x="1546780" y="304202"/>
                        <a:pt x="1566271" y="264292"/>
                        <a:pt x="1584622" y="223843"/>
                      </a:cubicBezTo>
                      <a:cubicBezTo>
                        <a:pt x="1575926" y="220307"/>
                        <a:pt x="1567470" y="216233"/>
                        <a:pt x="1558834" y="212697"/>
                      </a:cubicBezTo>
                      <a:cubicBezTo>
                        <a:pt x="1548400" y="236427"/>
                        <a:pt x="1537185" y="259798"/>
                        <a:pt x="1526510" y="283468"/>
                      </a:cubicBezTo>
                      <a:cubicBezTo>
                        <a:pt x="1518474" y="253805"/>
                        <a:pt x="1511997" y="223783"/>
                        <a:pt x="1504441" y="194060"/>
                      </a:cubicBezTo>
                      <a:cubicBezTo>
                        <a:pt x="1503901" y="186690"/>
                        <a:pt x="1496705" y="183993"/>
                        <a:pt x="1491667" y="180038"/>
                      </a:cubicBezTo>
                      <a:moveTo>
                        <a:pt x="594569" y="251588"/>
                      </a:moveTo>
                      <a:cubicBezTo>
                        <a:pt x="594629" y="272802"/>
                        <a:pt x="594629" y="294075"/>
                        <a:pt x="594629" y="315288"/>
                      </a:cubicBezTo>
                      <a:cubicBezTo>
                        <a:pt x="574299" y="307378"/>
                        <a:pt x="554509" y="298270"/>
                        <a:pt x="533939" y="291079"/>
                      </a:cubicBezTo>
                      <a:cubicBezTo>
                        <a:pt x="528901" y="298869"/>
                        <a:pt x="523984" y="306719"/>
                        <a:pt x="519126" y="314569"/>
                      </a:cubicBezTo>
                      <a:cubicBezTo>
                        <a:pt x="544014" y="325475"/>
                        <a:pt x="569741" y="334644"/>
                        <a:pt x="594209" y="346449"/>
                      </a:cubicBezTo>
                      <a:cubicBezTo>
                        <a:pt x="607822" y="360052"/>
                        <a:pt x="615798" y="378329"/>
                        <a:pt x="627313" y="393730"/>
                      </a:cubicBezTo>
                      <a:cubicBezTo>
                        <a:pt x="635289" y="388576"/>
                        <a:pt x="643265" y="383363"/>
                        <a:pt x="651241" y="378209"/>
                      </a:cubicBezTo>
                      <a:cubicBezTo>
                        <a:pt x="642065" y="362030"/>
                        <a:pt x="630131" y="347468"/>
                        <a:pt x="621616" y="330869"/>
                      </a:cubicBezTo>
                      <a:cubicBezTo>
                        <a:pt x="620176" y="302944"/>
                        <a:pt x="622635" y="274899"/>
                        <a:pt x="622455" y="246914"/>
                      </a:cubicBezTo>
                      <a:cubicBezTo>
                        <a:pt x="613100" y="248352"/>
                        <a:pt x="603804" y="249970"/>
                        <a:pt x="594569" y="251588"/>
                      </a:cubicBezTo>
                      <a:moveTo>
                        <a:pt x="1575206" y="356816"/>
                      </a:moveTo>
                      <a:cubicBezTo>
                        <a:pt x="1581323" y="386838"/>
                        <a:pt x="1610889" y="404396"/>
                        <a:pt x="1638835" y="410748"/>
                      </a:cubicBezTo>
                      <a:cubicBezTo>
                        <a:pt x="1643453" y="404277"/>
                        <a:pt x="1648010" y="397685"/>
                        <a:pt x="1652448" y="391033"/>
                      </a:cubicBezTo>
                      <a:cubicBezTo>
                        <a:pt x="1634277" y="384621"/>
                        <a:pt x="1609749" y="378509"/>
                        <a:pt x="1604712" y="356816"/>
                      </a:cubicBezTo>
                      <a:cubicBezTo>
                        <a:pt x="1602073" y="328412"/>
                        <a:pt x="1625821" y="294135"/>
                        <a:pt x="1657066" y="298449"/>
                      </a:cubicBezTo>
                      <a:cubicBezTo>
                        <a:pt x="1670319" y="299588"/>
                        <a:pt x="1679195" y="310434"/>
                        <a:pt x="1686571" y="320322"/>
                      </a:cubicBezTo>
                      <a:cubicBezTo>
                        <a:pt x="1684712" y="325236"/>
                        <a:pt x="1681054" y="335123"/>
                        <a:pt x="1679195" y="340037"/>
                      </a:cubicBezTo>
                      <a:cubicBezTo>
                        <a:pt x="1691189" y="332247"/>
                        <a:pt x="1699945" y="320681"/>
                        <a:pt x="1708821" y="309655"/>
                      </a:cubicBezTo>
                      <a:cubicBezTo>
                        <a:pt x="1694068" y="289101"/>
                        <a:pt x="1672299" y="271064"/>
                        <a:pt x="1645792" y="270524"/>
                      </a:cubicBezTo>
                      <a:cubicBezTo>
                        <a:pt x="1603452" y="271723"/>
                        <a:pt x="1569389" y="315828"/>
                        <a:pt x="1575206" y="356816"/>
                      </a:cubicBezTo>
                      <a:moveTo>
                        <a:pt x="421374" y="385280"/>
                      </a:moveTo>
                      <a:cubicBezTo>
                        <a:pt x="426232" y="390973"/>
                        <a:pt x="431089" y="396666"/>
                        <a:pt x="436007" y="402359"/>
                      </a:cubicBezTo>
                      <a:cubicBezTo>
                        <a:pt x="444103" y="395288"/>
                        <a:pt x="452259" y="388396"/>
                        <a:pt x="460415" y="381385"/>
                      </a:cubicBezTo>
                      <a:cubicBezTo>
                        <a:pt x="485303" y="409670"/>
                        <a:pt x="509471" y="438673"/>
                        <a:pt x="534898" y="466538"/>
                      </a:cubicBezTo>
                      <a:cubicBezTo>
                        <a:pt x="541615" y="459587"/>
                        <a:pt x="548811" y="453175"/>
                        <a:pt x="555588" y="446404"/>
                      </a:cubicBezTo>
                      <a:cubicBezTo>
                        <a:pt x="530820" y="418718"/>
                        <a:pt x="506772" y="390314"/>
                        <a:pt x="482424" y="362269"/>
                      </a:cubicBezTo>
                      <a:cubicBezTo>
                        <a:pt x="490400" y="355438"/>
                        <a:pt x="498376" y="348606"/>
                        <a:pt x="506412" y="341835"/>
                      </a:cubicBezTo>
                      <a:cubicBezTo>
                        <a:pt x="501854" y="335842"/>
                        <a:pt x="497117" y="329970"/>
                        <a:pt x="492259" y="324277"/>
                      </a:cubicBezTo>
                      <a:cubicBezTo>
                        <a:pt x="468511" y="344412"/>
                        <a:pt x="445002" y="364906"/>
                        <a:pt x="421374" y="385280"/>
                      </a:cubicBezTo>
                      <a:moveTo>
                        <a:pt x="1660005" y="434539"/>
                      </a:moveTo>
                      <a:cubicBezTo>
                        <a:pt x="1680095" y="451977"/>
                        <a:pt x="1700245" y="469415"/>
                        <a:pt x="1720215" y="487093"/>
                      </a:cubicBezTo>
                      <a:cubicBezTo>
                        <a:pt x="1725252" y="481520"/>
                        <a:pt x="1730230" y="475887"/>
                        <a:pt x="1735208" y="470194"/>
                      </a:cubicBezTo>
                      <a:cubicBezTo>
                        <a:pt x="1722014" y="459108"/>
                        <a:pt x="1709180" y="447662"/>
                        <a:pt x="1696766" y="435797"/>
                      </a:cubicBezTo>
                      <a:cubicBezTo>
                        <a:pt x="1705402" y="426509"/>
                        <a:pt x="1713858" y="416981"/>
                        <a:pt x="1722314" y="407512"/>
                      </a:cubicBezTo>
                      <a:cubicBezTo>
                        <a:pt x="1734008" y="417580"/>
                        <a:pt x="1745043" y="428366"/>
                        <a:pt x="1757277" y="437894"/>
                      </a:cubicBezTo>
                      <a:cubicBezTo>
                        <a:pt x="1764533" y="441250"/>
                        <a:pt x="1774128" y="427108"/>
                        <a:pt x="1763034" y="424591"/>
                      </a:cubicBezTo>
                      <a:cubicBezTo>
                        <a:pt x="1752779" y="415123"/>
                        <a:pt x="1741924" y="406194"/>
                        <a:pt x="1731489" y="396906"/>
                      </a:cubicBezTo>
                      <a:cubicBezTo>
                        <a:pt x="1739585" y="387617"/>
                        <a:pt x="1747681" y="378389"/>
                        <a:pt x="1755658" y="368981"/>
                      </a:cubicBezTo>
                      <a:cubicBezTo>
                        <a:pt x="1767951" y="379348"/>
                        <a:pt x="1780125" y="389955"/>
                        <a:pt x="1792299" y="400441"/>
                      </a:cubicBezTo>
                      <a:cubicBezTo>
                        <a:pt x="1797277" y="394928"/>
                        <a:pt x="1802194" y="389355"/>
                        <a:pt x="1807172" y="383842"/>
                      </a:cubicBezTo>
                      <a:cubicBezTo>
                        <a:pt x="1787862" y="366704"/>
                        <a:pt x="1768311" y="349925"/>
                        <a:pt x="1748881" y="332966"/>
                      </a:cubicBezTo>
                      <a:cubicBezTo>
                        <a:pt x="1719136" y="366704"/>
                        <a:pt x="1689690" y="400681"/>
                        <a:pt x="1660005" y="434539"/>
                      </a:cubicBezTo>
                      <a:moveTo>
                        <a:pt x="1025157" y="354719"/>
                      </a:moveTo>
                      <a:cubicBezTo>
                        <a:pt x="811842" y="378749"/>
                        <a:pt x="612320" y="498598"/>
                        <a:pt x="489441" y="674238"/>
                      </a:cubicBezTo>
                      <a:cubicBezTo>
                        <a:pt x="385212" y="820634"/>
                        <a:pt x="336096" y="1004783"/>
                        <a:pt x="353487" y="1183598"/>
                      </a:cubicBezTo>
                      <a:cubicBezTo>
                        <a:pt x="369140" y="1358219"/>
                        <a:pt x="448361" y="1526009"/>
                        <a:pt x="572500" y="1649753"/>
                      </a:cubicBezTo>
                      <a:cubicBezTo>
                        <a:pt x="690402" y="1769243"/>
                        <a:pt x="848784" y="1848044"/>
                        <a:pt x="1015442" y="1869437"/>
                      </a:cubicBezTo>
                      <a:cubicBezTo>
                        <a:pt x="1174004" y="1890591"/>
                        <a:pt x="1339043" y="1860269"/>
                        <a:pt x="1479493" y="1783565"/>
                      </a:cubicBezTo>
                      <a:cubicBezTo>
                        <a:pt x="1643813" y="1694877"/>
                        <a:pt x="1773649" y="1544226"/>
                        <a:pt x="1836078" y="1368227"/>
                      </a:cubicBezTo>
                      <a:cubicBezTo>
                        <a:pt x="1893649" y="1208287"/>
                        <a:pt x="1895029" y="1028873"/>
                        <a:pt x="1839796" y="868034"/>
                      </a:cubicBezTo>
                      <a:cubicBezTo>
                        <a:pt x="1781445" y="694912"/>
                        <a:pt x="1658085" y="545040"/>
                        <a:pt x="1500063" y="453355"/>
                      </a:cubicBezTo>
                      <a:cubicBezTo>
                        <a:pt x="1358113" y="370000"/>
                        <a:pt x="1188637" y="334944"/>
                        <a:pt x="1025157" y="354719"/>
                      </a:cubicBezTo>
                      <a:moveTo>
                        <a:pt x="373098" y="435318"/>
                      </a:moveTo>
                      <a:cubicBezTo>
                        <a:pt x="404642" y="467377"/>
                        <a:pt x="438526" y="497100"/>
                        <a:pt x="470910" y="528441"/>
                      </a:cubicBezTo>
                      <a:cubicBezTo>
                        <a:pt x="477566" y="521789"/>
                        <a:pt x="484223" y="515077"/>
                        <a:pt x="490880" y="508366"/>
                      </a:cubicBezTo>
                      <a:cubicBezTo>
                        <a:pt x="459335" y="476126"/>
                        <a:pt x="425332" y="446284"/>
                        <a:pt x="392888" y="415003"/>
                      </a:cubicBezTo>
                      <a:cubicBezTo>
                        <a:pt x="386231" y="421715"/>
                        <a:pt x="379635" y="428486"/>
                        <a:pt x="373098" y="435318"/>
                      </a:cubicBezTo>
                      <a:moveTo>
                        <a:pt x="1860966" y="480860"/>
                      </a:moveTo>
                      <a:cubicBezTo>
                        <a:pt x="1849751" y="486973"/>
                        <a:pt x="1844534" y="498898"/>
                        <a:pt x="1839976" y="510164"/>
                      </a:cubicBezTo>
                      <a:cubicBezTo>
                        <a:pt x="1820246" y="502793"/>
                        <a:pt x="1792899" y="501654"/>
                        <a:pt x="1782884" y="524306"/>
                      </a:cubicBezTo>
                      <a:cubicBezTo>
                        <a:pt x="1771610" y="557504"/>
                        <a:pt x="1801715" y="588485"/>
                        <a:pt x="1832180" y="596335"/>
                      </a:cubicBezTo>
                      <a:cubicBezTo>
                        <a:pt x="1832180" y="603886"/>
                        <a:pt x="1832180" y="611496"/>
                        <a:pt x="1832120" y="619107"/>
                      </a:cubicBezTo>
                      <a:cubicBezTo>
                        <a:pt x="1839136" y="627796"/>
                        <a:pt x="1845793" y="636725"/>
                        <a:pt x="1853169" y="645114"/>
                      </a:cubicBezTo>
                      <a:cubicBezTo>
                        <a:pt x="1853110" y="629474"/>
                        <a:pt x="1853889" y="613833"/>
                        <a:pt x="1854069" y="598193"/>
                      </a:cubicBezTo>
                      <a:cubicBezTo>
                        <a:pt x="1869301" y="596755"/>
                        <a:pt x="1884234" y="593159"/>
                        <a:pt x="1898567" y="587646"/>
                      </a:cubicBezTo>
                      <a:cubicBezTo>
                        <a:pt x="1894249" y="581474"/>
                        <a:pt x="1889931" y="575302"/>
                        <a:pt x="1885673" y="569190"/>
                      </a:cubicBezTo>
                      <a:cubicBezTo>
                        <a:pt x="1875718" y="572006"/>
                        <a:pt x="1865583" y="574043"/>
                        <a:pt x="1855448" y="575542"/>
                      </a:cubicBezTo>
                      <a:cubicBezTo>
                        <a:pt x="1856408" y="563077"/>
                        <a:pt x="1857547" y="550613"/>
                        <a:pt x="1858687" y="538208"/>
                      </a:cubicBezTo>
                      <a:cubicBezTo>
                        <a:pt x="1874879" y="542942"/>
                        <a:pt x="1895689" y="549774"/>
                        <a:pt x="1908822" y="534853"/>
                      </a:cubicBezTo>
                      <a:cubicBezTo>
                        <a:pt x="1933590" y="508066"/>
                        <a:pt x="1890531" y="461924"/>
                        <a:pt x="1860966" y="480860"/>
                      </a:cubicBezTo>
                      <a:moveTo>
                        <a:pt x="303712" y="529639"/>
                      </a:moveTo>
                      <a:cubicBezTo>
                        <a:pt x="300474" y="550074"/>
                        <a:pt x="317505" y="570568"/>
                        <a:pt x="337895" y="571946"/>
                      </a:cubicBezTo>
                      <a:cubicBezTo>
                        <a:pt x="358945" y="571826"/>
                        <a:pt x="373877" y="554748"/>
                        <a:pt x="392528" y="547497"/>
                      </a:cubicBezTo>
                      <a:cubicBezTo>
                        <a:pt x="403023" y="543722"/>
                        <a:pt x="412498" y="556126"/>
                        <a:pt x="409200" y="565834"/>
                      </a:cubicBezTo>
                      <a:cubicBezTo>
                        <a:pt x="404222" y="585489"/>
                        <a:pt x="385212" y="596156"/>
                        <a:pt x="368360" y="604485"/>
                      </a:cubicBezTo>
                      <a:cubicBezTo>
                        <a:pt x="374837" y="609519"/>
                        <a:pt x="381254" y="614613"/>
                        <a:pt x="387791" y="619646"/>
                      </a:cubicBezTo>
                      <a:cubicBezTo>
                        <a:pt x="409320" y="608740"/>
                        <a:pt x="428690" y="590343"/>
                        <a:pt x="434867" y="566313"/>
                      </a:cubicBezTo>
                      <a:cubicBezTo>
                        <a:pt x="440745" y="543961"/>
                        <a:pt x="420954" y="519452"/>
                        <a:pt x="398046" y="519991"/>
                      </a:cubicBezTo>
                      <a:cubicBezTo>
                        <a:pt x="381554" y="521310"/>
                        <a:pt x="368300" y="532096"/>
                        <a:pt x="354327" y="539826"/>
                      </a:cubicBezTo>
                      <a:cubicBezTo>
                        <a:pt x="346951" y="545639"/>
                        <a:pt x="335017" y="546538"/>
                        <a:pt x="329739" y="537369"/>
                      </a:cubicBezTo>
                      <a:cubicBezTo>
                        <a:pt x="323922" y="521429"/>
                        <a:pt x="339274" y="508785"/>
                        <a:pt x="350849" y="500875"/>
                      </a:cubicBezTo>
                      <a:cubicBezTo>
                        <a:pt x="355586" y="502493"/>
                        <a:pt x="365122" y="505789"/>
                        <a:pt x="369859" y="507407"/>
                      </a:cubicBezTo>
                      <a:cubicBezTo>
                        <a:pt x="362123" y="497340"/>
                        <a:pt x="353427" y="488051"/>
                        <a:pt x="344432" y="479123"/>
                      </a:cubicBezTo>
                      <a:cubicBezTo>
                        <a:pt x="325361" y="489789"/>
                        <a:pt x="306111" y="506628"/>
                        <a:pt x="303712" y="529639"/>
                      </a:cubicBezTo>
                      <a:moveTo>
                        <a:pt x="255915" y="602688"/>
                      </a:moveTo>
                      <a:cubicBezTo>
                        <a:pt x="235885" y="617429"/>
                        <a:pt x="228209" y="642717"/>
                        <a:pt x="215315" y="663092"/>
                      </a:cubicBezTo>
                      <a:cubicBezTo>
                        <a:pt x="254536" y="685024"/>
                        <a:pt x="293817" y="706957"/>
                        <a:pt x="333097" y="728829"/>
                      </a:cubicBezTo>
                      <a:cubicBezTo>
                        <a:pt x="337895" y="720440"/>
                        <a:pt x="342573" y="712050"/>
                        <a:pt x="347311" y="703601"/>
                      </a:cubicBezTo>
                      <a:cubicBezTo>
                        <a:pt x="330159" y="694013"/>
                        <a:pt x="312947" y="684545"/>
                        <a:pt x="295916" y="674717"/>
                      </a:cubicBezTo>
                      <a:cubicBezTo>
                        <a:pt x="298075" y="672260"/>
                        <a:pt x="302393" y="667406"/>
                        <a:pt x="304612" y="664949"/>
                      </a:cubicBezTo>
                      <a:cubicBezTo>
                        <a:pt x="325781" y="661953"/>
                        <a:pt x="347430" y="664350"/>
                        <a:pt x="368720" y="661773"/>
                      </a:cubicBezTo>
                      <a:cubicBezTo>
                        <a:pt x="377356" y="654762"/>
                        <a:pt x="380354" y="642777"/>
                        <a:pt x="386411" y="633729"/>
                      </a:cubicBezTo>
                      <a:cubicBezTo>
                        <a:pt x="361703" y="634867"/>
                        <a:pt x="336996" y="636305"/>
                        <a:pt x="312288" y="637204"/>
                      </a:cubicBezTo>
                      <a:cubicBezTo>
                        <a:pt x="315706" y="608680"/>
                        <a:pt x="279664" y="586328"/>
                        <a:pt x="255915" y="602688"/>
                      </a:cubicBezTo>
                      <a:moveTo>
                        <a:pt x="1979887" y="644155"/>
                      </a:moveTo>
                      <a:cubicBezTo>
                        <a:pt x="1984445" y="653683"/>
                        <a:pt x="1989003" y="663271"/>
                        <a:pt x="1993620" y="672859"/>
                      </a:cubicBezTo>
                      <a:cubicBezTo>
                        <a:pt x="1959977" y="689219"/>
                        <a:pt x="1926154" y="705458"/>
                        <a:pt x="1892510" y="721818"/>
                      </a:cubicBezTo>
                      <a:cubicBezTo>
                        <a:pt x="1896588" y="730507"/>
                        <a:pt x="1900666" y="739196"/>
                        <a:pt x="1904804" y="747945"/>
                      </a:cubicBezTo>
                      <a:cubicBezTo>
                        <a:pt x="1938867" y="731885"/>
                        <a:pt x="1972571" y="715046"/>
                        <a:pt x="2006634" y="698987"/>
                      </a:cubicBezTo>
                      <a:cubicBezTo>
                        <a:pt x="2011072" y="708515"/>
                        <a:pt x="2015570" y="717983"/>
                        <a:pt x="2020067" y="727511"/>
                      </a:cubicBezTo>
                      <a:cubicBezTo>
                        <a:pt x="2027024" y="724634"/>
                        <a:pt x="2033860" y="721458"/>
                        <a:pt x="2040757" y="718222"/>
                      </a:cubicBezTo>
                      <a:cubicBezTo>
                        <a:pt x="2027264" y="690118"/>
                        <a:pt x="2013650" y="662073"/>
                        <a:pt x="1999977" y="634088"/>
                      </a:cubicBezTo>
                      <a:cubicBezTo>
                        <a:pt x="1993201" y="637384"/>
                        <a:pt x="1986544" y="640740"/>
                        <a:pt x="1979887" y="644155"/>
                      </a:cubicBezTo>
                      <a:moveTo>
                        <a:pt x="194806" y="707076"/>
                      </a:moveTo>
                      <a:cubicBezTo>
                        <a:pt x="185390" y="730986"/>
                        <a:pt x="175975" y="754896"/>
                        <a:pt x="166499" y="778746"/>
                      </a:cubicBezTo>
                      <a:cubicBezTo>
                        <a:pt x="208479" y="795166"/>
                        <a:pt x="250398" y="811705"/>
                        <a:pt x="292318" y="828125"/>
                      </a:cubicBezTo>
                      <a:cubicBezTo>
                        <a:pt x="301973" y="803016"/>
                        <a:pt x="312708" y="778327"/>
                        <a:pt x="321343" y="752799"/>
                      </a:cubicBezTo>
                      <a:cubicBezTo>
                        <a:pt x="314267" y="750402"/>
                        <a:pt x="307130" y="748185"/>
                        <a:pt x="299994" y="746028"/>
                      </a:cubicBezTo>
                      <a:cubicBezTo>
                        <a:pt x="294237" y="761728"/>
                        <a:pt x="288180" y="777308"/>
                        <a:pt x="282003" y="792829"/>
                      </a:cubicBezTo>
                      <a:cubicBezTo>
                        <a:pt x="269769" y="788035"/>
                        <a:pt x="257535" y="783421"/>
                        <a:pt x="245661" y="778027"/>
                      </a:cubicBezTo>
                      <a:cubicBezTo>
                        <a:pt x="252497" y="762747"/>
                        <a:pt x="258734" y="747166"/>
                        <a:pt x="264311" y="731346"/>
                      </a:cubicBezTo>
                      <a:cubicBezTo>
                        <a:pt x="260893" y="730387"/>
                        <a:pt x="254056" y="728530"/>
                        <a:pt x="250638" y="727571"/>
                      </a:cubicBezTo>
                      <a:cubicBezTo>
                        <a:pt x="244881" y="742971"/>
                        <a:pt x="238824" y="758312"/>
                        <a:pt x="232827" y="773593"/>
                      </a:cubicBezTo>
                      <a:cubicBezTo>
                        <a:pt x="221313" y="768679"/>
                        <a:pt x="209498" y="764604"/>
                        <a:pt x="198164" y="759451"/>
                      </a:cubicBezTo>
                      <a:cubicBezTo>
                        <a:pt x="204281" y="744769"/>
                        <a:pt x="210158" y="730028"/>
                        <a:pt x="215615" y="715046"/>
                      </a:cubicBezTo>
                      <a:cubicBezTo>
                        <a:pt x="208719" y="712350"/>
                        <a:pt x="201762" y="709713"/>
                        <a:pt x="194806" y="707076"/>
                      </a:cubicBezTo>
                      <a:moveTo>
                        <a:pt x="1927593" y="798522"/>
                      </a:moveTo>
                      <a:cubicBezTo>
                        <a:pt x="1935869" y="823810"/>
                        <a:pt x="1944744" y="848918"/>
                        <a:pt x="1953080" y="874207"/>
                      </a:cubicBezTo>
                      <a:cubicBezTo>
                        <a:pt x="1960337" y="872109"/>
                        <a:pt x="1967533" y="869652"/>
                        <a:pt x="1974610" y="866896"/>
                      </a:cubicBezTo>
                      <a:cubicBezTo>
                        <a:pt x="1969152" y="850836"/>
                        <a:pt x="1963575" y="834896"/>
                        <a:pt x="1958238" y="818776"/>
                      </a:cubicBezTo>
                      <a:cubicBezTo>
                        <a:pt x="1970472" y="814641"/>
                        <a:pt x="1982586" y="810387"/>
                        <a:pt x="1994880" y="806432"/>
                      </a:cubicBezTo>
                      <a:cubicBezTo>
                        <a:pt x="2000157" y="822372"/>
                        <a:pt x="2005614" y="838312"/>
                        <a:pt x="2011132" y="854192"/>
                      </a:cubicBezTo>
                      <a:cubicBezTo>
                        <a:pt x="2014430" y="852634"/>
                        <a:pt x="2021027" y="849458"/>
                        <a:pt x="2024265" y="847900"/>
                      </a:cubicBezTo>
                      <a:cubicBezTo>
                        <a:pt x="2018688" y="832439"/>
                        <a:pt x="2013051" y="817038"/>
                        <a:pt x="2008433" y="801278"/>
                      </a:cubicBezTo>
                      <a:cubicBezTo>
                        <a:pt x="2020067" y="797623"/>
                        <a:pt x="2031702" y="793848"/>
                        <a:pt x="2043336" y="790072"/>
                      </a:cubicBezTo>
                      <a:cubicBezTo>
                        <a:pt x="2048613" y="804994"/>
                        <a:pt x="2053651" y="820095"/>
                        <a:pt x="2058688" y="835136"/>
                      </a:cubicBezTo>
                      <a:cubicBezTo>
                        <a:pt x="2065885" y="832919"/>
                        <a:pt x="2073081" y="830581"/>
                        <a:pt x="2080278" y="828184"/>
                      </a:cubicBezTo>
                      <a:cubicBezTo>
                        <a:pt x="2072122" y="803735"/>
                        <a:pt x="2063606" y="779406"/>
                        <a:pt x="2055390" y="754956"/>
                      </a:cubicBezTo>
                      <a:cubicBezTo>
                        <a:pt x="2012811" y="769638"/>
                        <a:pt x="1970112" y="783900"/>
                        <a:pt x="1927593" y="798522"/>
                      </a:cubicBezTo>
                      <a:moveTo>
                        <a:pt x="161942" y="817518"/>
                      </a:moveTo>
                      <a:cubicBezTo>
                        <a:pt x="156424" y="824829"/>
                        <a:pt x="150967" y="832139"/>
                        <a:pt x="145510" y="839450"/>
                      </a:cubicBezTo>
                      <a:cubicBezTo>
                        <a:pt x="170338" y="857428"/>
                        <a:pt x="195345" y="875166"/>
                        <a:pt x="219873" y="893562"/>
                      </a:cubicBezTo>
                      <a:cubicBezTo>
                        <a:pt x="189348" y="898596"/>
                        <a:pt x="158823" y="903450"/>
                        <a:pt x="128298" y="908604"/>
                      </a:cubicBezTo>
                      <a:cubicBezTo>
                        <a:pt x="129917" y="917952"/>
                        <a:pt x="131537" y="927360"/>
                        <a:pt x="133216" y="936768"/>
                      </a:cubicBezTo>
                      <a:cubicBezTo>
                        <a:pt x="179393" y="928199"/>
                        <a:pt x="225990" y="921427"/>
                        <a:pt x="271988" y="911660"/>
                      </a:cubicBezTo>
                      <a:cubicBezTo>
                        <a:pt x="271388" y="908544"/>
                        <a:pt x="270188" y="902311"/>
                        <a:pt x="269589" y="899195"/>
                      </a:cubicBezTo>
                      <a:cubicBezTo>
                        <a:pt x="234146" y="871510"/>
                        <a:pt x="198164" y="844304"/>
                        <a:pt x="161942" y="817518"/>
                      </a:cubicBezTo>
                      <a:moveTo>
                        <a:pt x="1980547" y="906206"/>
                      </a:moveTo>
                      <a:cubicBezTo>
                        <a:pt x="1959977" y="931435"/>
                        <a:pt x="1967413" y="968528"/>
                        <a:pt x="1985104" y="993217"/>
                      </a:cubicBezTo>
                      <a:cubicBezTo>
                        <a:pt x="1990562" y="992019"/>
                        <a:pt x="2001537" y="989742"/>
                        <a:pt x="2006994" y="988543"/>
                      </a:cubicBezTo>
                      <a:cubicBezTo>
                        <a:pt x="2000037" y="971644"/>
                        <a:pt x="1988583" y="952768"/>
                        <a:pt x="1996499" y="934131"/>
                      </a:cubicBezTo>
                      <a:cubicBezTo>
                        <a:pt x="2007713" y="915255"/>
                        <a:pt x="2032721" y="909083"/>
                        <a:pt x="2053231" y="911899"/>
                      </a:cubicBezTo>
                      <a:cubicBezTo>
                        <a:pt x="2075660" y="915135"/>
                        <a:pt x="2089213" y="940184"/>
                        <a:pt x="2081897" y="961158"/>
                      </a:cubicBezTo>
                      <a:cubicBezTo>
                        <a:pt x="2075900" y="965472"/>
                        <a:pt x="2069723" y="969547"/>
                        <a:pt x="2063906" y="974041"/>
                      </a:cubicBezTo>
                      <a:cubicBezTo>
                        <a:pt x="2077759" y="973862"/>
                        <a:pt x="2091672" y="973083"/>
                        <a:pt x="2105525" y="971345"/>
                      </a:cubicBezTo>
                      <a:cubicBezTo>
                        <a:pt x="2109423" y="947135"/>
                        <a:pt x="2107564" y="919630"/>
                        <a:pt x="2090053" y="900813"/>
                      </a:cubicBezTo>
                      <a:cubicBezTo>
                        <a:pt x="2061207" y="870491"/>
                        <a:pt x="2007413" y="876124"/>
                        <a:pt x="1980547" y="906206"/>
                      </a:cubicBezTo>
                      <a:moveTo>
                        <a:pt x="119483" y="974521"/>
                      </a:moveTo>
                      <a:cubicBezTo>
                        <a:pt x="118163" y="984169"/>
                        <a:pt x="116964" y="993757"/>
                        <a:pt x="115764" y="1003405"/>
                      </a:cubicBezTo>
                      <a:cubicBezTo>
                        <a:pt x="160562" y="1008858"/>
                        <a:pt x="205300" y="1015030"/>
                        <a:pt x="250218" y="1019824"/>
                      </a:cubicBezTo>
                      <a:cubicBezTo>
                        <a:pt x="251358" y="1010296"/>
                        <a:pt x="252437" y="1000708"/>
                        <a:pt x="253577" y="991180"/>
                      </a:cubicBezTo>
                      <a:cubicBezTo>
                        <a:pt x="208839" y="985547"/>
                        <a:pt x="164161" y="979914"/>
                        <a:pt x="119483" y="974521"/>
                      </a:cubicBezTo>
                      <a:moveTo>
                        <a:pt x="1982106" y="1023839"/>
                      </a:moveTo>
                      <a:cubicBezTo>
                        <a:pt x="1982586" y="1033487"/>
                        <a:pt x="1983006" y="1043135"/>
                        <a:pt x="1983485" y="1052783"/>
                      </a:cubicBezTo>
                      <a:cubicBezTo>
                        <a:pt x="2002496" y="1052303"/>
                        <a:pt x="2021507" y="1051464"/>
                        <a:pt x="2040517" y="1050446"/>
                      </a:cubicBezTo>
                      <a:cubicBezTo>
                        <a:pt x="2040997" y="1063090"/>
                        <a:pt x="2041657" y="1075734"/>
                        <a:pt x="2042196" y="1088378"/>
                      </a:cubicBezTo>
                      <a:cubicBezTo>
                        <a:pt x="2023186" y="1089576"/>
                        <a:pt x="2004175" y="1090415"/>
                        <a:pt x="1985225" y="1091075"/>
                      </a:cubicBezTo>
                      <a:cubicBezTo>
                        <a:pt x="1985644" y="1100782"/>
                        <a:pt x="1986124" y="1110490"/>
                        <a:pt x="1986664" y="1120198"/>
                      </a:cubicBezTo>
                      <a:cubicBezTo>
                        <a:pt x="2031702" y="1118640"/>
                        <a:pt x="2076680" y="1116243"/>
                        <a:pt x="2121717" y="1114205"/>
                      </a:cubicBezTo>
                      <a:cubicBezTo>
                        <a:pt x="2121357" y="1104438"/>
                        <a:pt x="2120998" y="1094670"/>
                        <a:pt x="2120578" y="1084962"/>
                      </a:cubicBezTo>
                      <a:cubicBezTo>
                        <a:pt x="2101687" y="1085861"/>
                        <a:pt x="2082856" y="1086820"/>
                        <a:pt x="2064026" y="1087599"/>
                      </a:cubicBezTo>
                      <a:cubicBezTo>
                        <a:pt x="2063426" y="1074895"/>
                        <a:pt x="2062706" y="1062251"/>
                        <a:pt x="2062227" y="1049547"/>
                      </a:cubicBezTo>
                      <a:cubicBezTo>
                        <a:pt x="2081057" y="1048588"/>
                        <a:pt x="2099828" y="1047749"/>
                        <a:pt x="2118659" y="1046850"/>
                      </a:cubicBezTo>
                      <a:cubicBezTo>
                        <a:pt x="2118299" y="1037142"/>
                        <a:pt x="2117939" y="1027494"/>
                        <a:pt x="2117579" y="1017786"/>
                      </a:cubicBezTo>
                      <a:cubicBezTo>
                        <a:pt x="2072422" y="1019584"/>
                        <a:pt x="2027264" y="1021981"/>
                        <a:pt x="1982106" y="1023839"/>
                      </a:cubicBezTo>
                      <a:moveTo>
                        <a:pt x="110727" y="1056378"/>
                      </a:moveTo>
                      <a:cubicBezTo>
                        <a:pt x="110127" y="1065427"/>
                        <a:pt x="109587" y="1074535"/>
                        <a:pt x="109108" y="1083584"/>
                      </a:cubicBezTo>
                      <a:cubicBezTo>
                        <a:pt x="135615" y="1084363"/>
                        <a:pt x="162182" y="1084782"/>
                        <a:pt x="188689" y="1084902"/>
                      </a:cubicBezTo>
                      <a:cubicBezTo>
                        <a:pt x="165480" y="1102820"/>
                        <a:pt x="142511" y="1120977"/>
                        <a:pt x="119363" y="1138894"/>
                      </a:cubicBezTo>
                      <a:cubicBezTo>
                        <a:pt x="112106" y="1143209"/>
                        <a:pt x="108868" y="1150520"/>
                        <a:pt x="108448" y="1158790"/>
                      </a:cubicBezTo>
                      <a:cubicBezTo>
                        <a:pt x="153786" y="1160168"/>
                        <a:pt x="199183" y="1159748"/>
                        <a:pt x="244581" y="1159748"/>
                      </a:cubicBezTo>
                      <a:cubicBezTo>
                        <a:pt x="245061" y="1150580"/>
                        <a:pt x="245361" y="1141351"/>
                        <a:pt x="245481" y="1132183"/>
                      </a:cubicBezTo>
                      <a:cubicBezTo>
                        <a:pt x="219933" y="1132123"/>
                        <a:pt x="194446" y="1131883"/>
                        <a:pt x="168898" y="1130924"/>
                      </a:cubicBezTo>
                      <a:cubicBezTo>
                        <a:pt x="191627" y="1107614"/>
                        <a:pt x="220713" y="1091794"/>
                        <a:pt x="244041" y="1069262"/>
                      </a:cubicBezTo>
                      <a:cubicBezTo>
                        <a:pt x="244581" y="1066266"/>
                        <a:pt x="245720" y="1060333"/>
                        <a:pt x="246320" y="1057337"/>
                      </a:cubicBezTo>
                      <a:cubicBezTo>
                        <a:pt x="201102" y="1056618"/>
                        <a:pt x="155945" y="1056138"/>
                        <a:pt x="110727" y="1056378"/>
                      </a:cubicBezTo>
                      <a:moveTo>
                        <a:pt x="1985225" y="1153876"/>
                      </a:moveTo>
                      <a:cubicBezTo>
                        <a:pt x="1984505" y="1162924"/>
                        <a:pt x="1983725" y="1172033"/>
                        <a:pt x="1983065" y="1181141"/>
                      </a:cubicBezTo>
                      <a:cubicBezTo>
                        <a:pt x="2009093" y="1183838"/>
                        <a:pt x="2035180" y="1186235"/>
                        <a:pt x="2061147" y="1189651"/>
                      </a:cubicBezTo>
                      <a:cubicBezTo>
                        <a:pt x="2035600" y="1206550"/>
                        <a:pt x="2009093" y="1222010"/>
                        <a:pt x="1983485" y="1238669"/>
                      </a:cubicBezTo>
                      <a:cubicBezTo>
                        <a:pt x="1977488" y="1242385"/>
                        <a:pt x="1974310" y="1247958"/>
                        <a:pt x="1973950" y="1255388"/>
                      </a:cubicBezTo>
                      <a:cubicBezTo>
                        <a:pt x="2019108" y="1260362"/>
                        <a:pt x="2064326" y="1265096"/>
                        <a:pt x="2109543" y="1269830"/>
                      </a:cubicBezTo>
                      <a:cubicBezTo>
                        <a:pt x="2110503" y="1260602"/>
                        <a:pt x="2111462" y="1251313"/>
                        <a:pt x="2112422" y="1242085"/>
                      </a:cubicBezTo>
                      <a:cubicBezTo>
                        <a:pt x="2086455" y="1239268"/>
                        <a:pt x="2060487" y="1236572"/>
                        <a:pt x="2034580" y="1233755"/>
                      </a:cubicBezTo>
                      <a:cubicBezTo>
                        <a:pt x="2059228" y="1217336"/>
                        <a:pt x="2084596" y="1201935"/>
                        <a:pt x="2109663" y="1186115"/>
                      </a:cubicBezTo>
                      <a:cubicBezTo>
                        <a:pt x="2116260" y="1182220"/>
                        <a:pt x="2120518" y="1176467"/>
                        <a:pt x="2122497" y="1168857"/>
                      </a:cubicBezTo>
                      <a:cubicBezTo>
                        <a:pt x="2076979" y="1162145"/>
                        <a:pt x="2031102" y="1157831"/>
                        <a:pt x="1985225" y="1153876"/>
                      </a:cubicBezTo>
                      <a:moveTo>
                        <a:pt x="113366" y="1210624"/>
                      </a:moveTo>
                      <a:cubicBezTo>
                        <a:pt x="114265" y="1216917"/>
                        <a:pt x="116064" y="1229501"/>
                        <a:pt x="116964" y="1235793"/>
                      </a:cubicBezTo>
                      <a:cubicBezTo>
                        <a:pt x="148808" y="1231778"/>
                        <a:pt x="180353" y="1225426"/>
                        <a:pt x="212257" y="1222729"/>
                      </a:cubicBezTo>
                      <a:cubicBezTo>
                        <a:pt x="235585" y="1217636"/>
                        <a:pt x="242782" y="1259643"/>
                        <a:pt x="219513" y="1262639"/>
                      </a:cubicBezTo>
                      <a:cubicBezTo>
                        <a:pt x="187669" y="1268572"/>
                        <a:pt x="155465" y="1272227"/>
                        <a:pt x="123441" y="1276901"/>
                      </a:cubicBezTo>
                      <a:cubicBezTo>
                        <a:pt x="124640" y="1286609"/>
                        <a:pt x="125959" y="1296317"/>
                        <a:pt x="127099" y="1306085"/>
                      </a:cubicBezTo>
                      <a:cubicBezTo>
                        <a:pt x="159663" y="1300811"/>
                        <a:pt x="192467" y="1297336"/>
                        <a:pt x="224911" y="1291343"/>
                      </a:cubicBezTo>
                      <a:cubicBezTo>
                        <a:pt x="273727" y="1283613"/>
                        <a:pt x="264551" y="1200197"/>
                        <a:pt x="218014" y="1196782"/>
                      </a:cubicBezTo>
                      <a:cubicBezTo>
                        <a:pt x="182871" y="1198580"/>
                        <a:pt x="148268" y="1206430"/>
                        <a:pt x="113366" y="1210624"/>
                      </a:cubicBezTo>
                      <a:moveTo>
                        <a:pt x="1989602" y="1299433"/>
                      </a:moveTo>
                      <a:cubicBezTo>
                        <a:pt x="1952780" y="1311058"/>
                        <a:pt x="1937188" y="1363672"/>
                        <a:pt x="1962676" y="1392976"/>
                      </a:cubicBezTo>
                      <a:cubicBezTo>
                        <a:pt x="1981806" y="1415268"/>
                        <a:pt x="2013590" y="1423597"/>
                        <a:pt x="2042017" y="1420661"/>
                      </a:cubicBezTo>
                      <a:cubicBezTo>
                        <a:pt x="2083036" y="1414788"/>
                        <a:pt x="2102347" y="1357979"/>
                        <a:pt x="2078119" y="1326159"/>
                      </a:cubicBezTo>
                      <a:cubicBezTo>
                        <a:pt x="2057489" y="1301291"/>
                        <a:pt x="2020427" y="1290864"/>
                        <a:pt x="1989602" y="1299433"/>
                      </a:cubicBezTo>
                      <a:moveTo>
                        <a:pt x="153546" y="1407058"/>
                      </a:moveTo>
                      <a:cubicBezTo>
                        <a:pt x="156604" y="1415987"/>
                        <a:pt x="159663" y="1424975"/>
                        <a:pt x="162661" y="1433964"/>
                      </a:cubicBezTo>
                      <a:cubicBezTo>
                        <a:pt x="205660" y="1420841"/>
                        <a:pt x="248299" y="1406698"/>
                        <a:pt x="291118" y="1392916"/>
                      </a:cubicBezTo>
                      <a:cubicBezTo>
                        <a:pt x="288419" y="1383747"/>
                        <a:pt x="285721" y="1374579"/>
                        <a:pt x="283022" y="1365470"/>
                      </a:cubicBezTo>
                      <a:cubicBezTo>
                        <a:pt x="239603" y="1378534"/>
                        <a:pt x="196545" y="1392736"/>
                        <a:pt x="153546" y="1407058"/>
                      </a:cubicBezTo>
                      <a:moveTo>
                        <a:pt x="1927833" y="1425575"/>
                      </a:moveTo>
                      <a:cubicBezTo>
                        <a:pt x="1916738" y="1450683"/>
                        <a:pt x="1905824" y="1475851"/>
                        <a:pt x="1894849" y="1501020"/>
                      </a:cubicBezTo>
                      <a:cubicBezTo>
                        <a:pt x="1901626" y="1504316"/>
                        <a:pt x="1908582" y="1507252"/>
                        <a:pt x="1915779" y="1509769"/>
                      </a:cubicBezTo>
                      <a:cubicBezTo>
                        <a:pt x="1922735" y="1493529"/>
                        <a:pt x="1929752" y="1477290"/>
                        <a:pt x="1937008" y="1461170"/>
                      </a:cubicBezTo>
                      <a:cubicBezTo>
                        <a:pt x="1971311" y="1476151"/>
                        <a:pt x="2005734" y="1490953"/>
                        <a:pt x="2040037" y="1505934"/>
                      </a:cubicBezTo>
                      <a:cubicBezTo>
                        <a:pt x="2043936" y="1497185"/>
                        <a:pt x="2047774" y="1488436"/>
                        <a:pt x="2051732" y="1479747"/>
                      </a:cubicBezTo>
                      <a:cubicBezTo>
                        <a:pt x="2010712" y="1461050"/>
                        <a:pt x="1969032" y="1443792"/>
                        <a:pt x="1927833" y="1425575"/>
                      </a:cubicBezTo>
                      <a:moveTo>
                        <a:pt x="179393" y="1482923"/>
                      </a:moveTo>
                      <a:cubicBezTo>
                        <a:pt x="182931" y="1490593"/>
                        <a:pt x="186590" y="1498204"/>
                        <a:pt x="190428" y="1505694"/>
                      </a:cubicBezTo>
                      <a:cubicBezTo>
                        <a:pt x="219993" y="1492750"/>
                        <a:pt x="248779" y="1477709"/>
                        <a:pt x="279004" y="1466383"/>
                      </a:cubicBezTo>
                      <a:cubicBezTo>
                        <a:pt x="298674" y="1457515"/>
                        <a:pt x="315946" y="1491132"/>
                        <a:pt x="297835" y="1501979"/>
                      </a:cubicBezTo>
                      <a:cubicBezTo>
                        <a:pt x="268509" y="1517919"/>
                        <a:pt x="236905" y="1529304"/>
                        <a:pt x="207219" y="1544525"/>
                      </a:cubicBezTo>
                      <a:cubicBezTo>
                        <a:pt x="211357" y="1553095"/>
                        <a:pt x="215495" y="1561724"/>
                        <a:pt x="219573" y="1570353"/>
                      </a:cubicBezTo>
                      <a:cubicBezTo>
                        <a:pt x="250038" y="1555791"/>
                        <a:pt x="281583" y="1543567"/>
                        <a:pt x="311448" y="1527866"/>
                      </a:cubicBezTo>
                      <a:cubicBezTo>
                        <a:pt x="354627" y="1504436"/>
                        <a:pt x="317325" y="1425455"/>
                        <a:pt x="271628" y="1441874"/>
                      </a:cubicBezTo>
                      <a:cubicBezTo>
                        <a:pt x="240203" y="1453919"/>
                        <a:pt x="210278" y="1469499"/>
                        <a:pt x="179393" y="1482923"/>
                      </a:cubicBezTo>
                      <a:moveTo>
                        <a:pt x="244161" y="1615117"/>
                      </a:moveTo>
                      <a:cubicBezTo>
                        <a:pt x="249259" y="1623266"/>
                        <a:pt x="254476" y="1631416"/>
                        <a:pt x="259574" y="1639626"/>
                      </a:cubicBezTo>
                      <a:cubicBezTo>
                        <a:pt x="275646" y="1629678"/>
                        <a:pt x="291538" y="1619431"/>
                        <a:pt x="307430" y="1609184"/>
                      </a:cubicBezTo>
                      <a:cubicBezTo>
                        <a:pt x="314327" y="1619971"/>
                        <a:pt x="321343" y="1630697"/>
                        <a:pt x="328180" y="1641603"/>
                      </a:cubicBezTo>
                      <a:cubicBezTo>
                        <a:pt x="312168" y="1651611"/>
                        <a:pt x="296276" y="1661858"/>
                        <a:pt x="280623" y="1672405"/>
                      </a:cubicBezTo>
                      <a:cubicBezTo>
                        <a:pt x="285901" y="1680375"/>
                        <a:pt x="291238" y="1688345"/>
                        <a:pt x="296516" y="1696375"/>
                      </a:cubicBezTo>
                      <a:cubicBezTo>
                        <a:pt x="334297" y="1671985"/>
                        <a:pt x="372198" y="1647716"/>
                        <a:pt x="409920" y="1623266"/>
                      </a:cubicBezTo>
                      <a:cubicBezTo>
                        <a:pt x="404702" y="1615117"/>
                        <a:pt x="399425" y="1607027"/>
                        <a:pt x="394147" y="1598937"/>
                      </a:cubicBezTo>
                      <a:cubicBezTo>
                        <a:pt x="378195" y="1609424"/>
                        <a:pt x="362183" y="1619851"/>
                        <a:pt x="345811" y="1629678"/>
                      </a:cubicBezTo>
                      <a:cubicBezTo>
                        <a:pt x="339215" y="1618892"/>
                        <a:pt x="332318" y="1608285"/>
                        <a:pt x="325481" y="1597679"/>
                      </a:cubicBezTo>
                      <a:cubicBezTo>
                        <a:pt x="341433" y="1587312"/>
                        <a:pt x="357446" y="1576945"/>
                        <a:pt x="373458" y="1566697"/>
                      </a:cubicBezTo>
                      <a:cubicBezTo>
                        <a:pt x="367461" y="1559566"/>
                        <a:pt x="364522" y="1548241"/>
                        <a:pt x="356366" y="1543686"/>
                      </a:cubicBezTo>
                      <a:cubicBezTo>
                        <a:pt x="318405" y="1566518"/>
                        <a:pt x="281883" y="1591866"/>
                        <a:pt x="244161" y="1615117"/>
                      </a:cubicBezTo>
                      <a:moveTo>
                        <a:pt x="1881296" y="1545005"/>
                      </a:moveTo>
                      <a:cubicBezTo>
                        <a:pt x="1851310" y="1557409"/>
                        <a:pt x="1832540" y="1596840"/>
                        <a:pt x="1848612" y="1626682"/>
                      </a:cubicBezTo>
                      <a:cubicBezTo>
                        <a:pt x="1861925" y="1651131"/>
                        <a:pt x="1888132" y="1667431"/>
                        <a:pt x="1915119" y="1672405"/>
                      </a:cubicBezTo>
                      <a:cubicBezTo>
                        <a:pt x="1961716" y="1679236"/>
                        <a:pt x="1998778" y="1615836"/>
                        <a:pt x="1969752" y="1578622"/>
                      </a:cubicBezTo>
                      <a:cubicBezTo>
                        <a:pt x="1949902" y="1552855"/>
                        <a:pt x="1913920" y="1532780"/>
                        <a:pt x="1881296" y="1545005"/>
                      </a:cubicBezTo>
                      <a:moveTo>
                        <a:pt x="329079" y="1739820"/>
                      </a:moveTo>
                      <a:cubicBezTo>
                        <a:pt x="335136" y="1746652"/>
                        <a:pt x="341194" y="1753543"/>
                        <a:pt x="347251" y="1760434"/>
                      </a:cubicBezTo>
                      <a:cubicBezTo>
                        <a:pt x="366981" y="1743715"/>
                        <a:pt x="385692" y="1725858"/>
                        <a:pt x="405842" y="1709558"/>
                      </a:cubicBezTo>
                      <a:cubicBezTo>
                        <a:pt x="401284" y="1741977"/>
                        <a:pt x="393488" y="1773977"/>
                        <a:pt x="389770" y="1806457"/>
                      </a:cubicBezTo>
                      <a:cubicBezTo>
                        <a:pt x="391509" y="1809153"/>
                        <a:pt x="395047" y="1814427"/>
                        <a:pt x="396786" y="1817123"/>
                      </a:cubicBezTo>
                      <a:cubicBezTo>
                        <a:pt x="430610" y="1786981"/>
                        <a:pt x="464793" y="1757198"/>
                        <a:pt x="498616" y="1726936"/>
                      </a:cubicBezTo>
                      <a:cubicBezTo>
                        <a:pt x="492019" y="1720225"/>
                        <a:pt x="485662" y="1713273"/>
                        <a:pt x="479126" y="1706442"/>
                      </a:cubicBezTo>
                      <a:cubicBezTo>
                        <a:pt x="460295" y="1724300"/>
                        <a:pt x="440804" y="1741438"/>
                        <a:pt x="421014" y="1758217"/>
                      </a:cubicBezTo>
                      <a:cubicBezTo>
                        <a:pt x="425572" y="1725558"/>
                        <a:pt x="433668" y="1693498"/>
                        <a:pt x="437566" y="1660779"/>
                      </a:cubicBezTo>
                      <a:cubicBezTo>
                        <a:pt x="436007" y="1658023"/>
                        <a:pt x="432828" y="1652510"/>
                        <a:pt x="431209" y="1649753"/>
                      </a:cubicBezTo>
                      <a:cubicBezTo>
                        <a:pt x="397026" y="1679596"/>
                        <a:pt x="362963" y="1709618"/>
                        <a:pt x="329079" y="1739820"/>
                      </a:cubicBezTo>
                      <a:moveTo>
                        <a:pt x="1745822" y="1726217"/>
                      </a:moveTo>
                      <a:cubicBezTo>
                        <a:pt x="1762674" y="1740479"/>
                        <a:pt x="1779286" y="1755041"/>
                        <a:pt x="1796078" y="1769423"/>
                      </a:cubicBezTo>
                      <a:cubicBezTo>
                        <a:pt x="1805733" y="1758037"/>
                        <a:pt x="1815688" y="1746891"/>
                        <a:pt x="1826003" y="1736105"/>
                      </a:cubicBezTo>
                      <a:cubicBezTo>
                        <a:pt x="1821985" y="1732989"/>
                        <a:pt x="1818746" y="1729154"/>
                        <a:pt x="1816228" y="1724779"/>
                      </a:cubicBezTo>
                      <a:cubicBezTo>
                        <a:pt x="1811130" y="1730592"/>
                        <a:pt x="1806033" y="1736464"/>
                        <a:pt x="1800995" y="1742337"/>
                      </a:cubicBezTo>
                      <a:cubicBezTo>
                        <a:pt x="1791340" y="1734067"/>
                        <a:pt x="1781745" y="1725678"/>
                        <a:pt x="1772269" y="1717229"/>
                      </a:cubicBezTo>
                      <a:cubicBezTo>
                        <a:pt x="1781145" y="1705843"/>
                        <a:pt x="1791220" y="1690802"/>
                        <a:pt x="1807952" y="1692839"/>
                      </a:cubicBezTo>
                      <a:cubicBezTo>
                        <a:pt x="1830141" y="1695236"/>
                        <a:pt x="1850771" y="1712614"/>
                        <a:pt x="1856528" y="1734307"/>
                      </a:cubicBezTo>
                      <a:cubicBezTo>
                        <a:pt x="1864504" y="1758097"/>
                        <a:pt x="1836258" y="1787820"/>
                        <a:pt x="1813109" y="1771820"/>
                      </a:cubicBezTo>
                      <a:cubicBezTo>
                        <a:pt x="1820546" y="1782187"/>
                        <a:pt x="1828342" y="1792554"/>
                        <a:pt x="1837817" y="1801303"/>
                      </a:cubicBezTo>
                      <a:cubicBezTo>
                        <a:pt x="1857907" y="1790636"/>
                        <a:pt x="1877518" y="1774936"/>
                        <a:pt x="1883035" y="1751805"/>
                      </a:cubicBezTo>
                      <a:cubicBezTo>
                        <a:pt x="1893410" y="1705723"/>
                        <a:pt x="1848192" y="1658203"/>
                        <a:pt x="1801775" y="1664435"/>
                      </a:cubicBezTo>
                      <a:cubicBezTo>
                        <a:pt x="1772269" y="1670547"/>
                        <a:pt x="1752779" y="1698412"/>
                        <a:pt x="1745822" y="1726217"/>
                      </a:cubicBezTo>
                      <a:moveTo>
                        <a:pt x="510910" y="1740659"/>
                      </a:moveTo>
                      <a:cubicBezTo>
                        <a:pt x="496877" y="1789018"/>
                        <a:pt x="482364" y="1837198"/>
                        <a:pt x="468751" y="1885617"/>
                      </a:cubicBezTo>
                      <a:cubicBezTo>
                        <a:pt x="478106" y="1888673"/>
                        <a:pt x="486502" y="1882921"/>
                        <a:pt x="494538" y="1879205"/>
                      </a:cubicBezTo>
                      <a:cubicBezTo>
                        <a:pt x="532200" y="1859550"/>
                        <a:pt x="570221" y="1840554"/>
                        <a:pt x="608002" y="1821198"/>
                      </a:cubicBezTo>
                      <a:cubicBezTo>
                        <a:pt x="600686" y="1815086"/>
                        <a:pt x="593309" y="1808914"/>
                        <a:pt x="585993" y="1802861"/>
                      </a:cubicBezTo>
                      <a:cubicBezTo>
                        <a:pt x="579036" y="1806876"/>
                        <a:pt x="572200" y="1810891"/>
                        <a:pt x="565303" y="1814966"/>
                      </a:cubicBezTo>
                      <a:cubicBezTo>
                        <a:pt x="552769" y="1804839"/>
                        <a:pt x="540356" y="1794531"/>
                        <a:pt x="528181" y="1784045"/>
                      </a:cubicBezTo>
                      <a:cubicBezTo>
                        <a:pt x="530580" y="1776254"/>
                        <a:pt x="533039" y="1768584"/>
                        <a:pt x="535318" y="1760794"/>
                      </a:cubicBezTo>
                      <a:cubicBezTo>
                        <a:pt x="527162" y="1754082"/>
                        <a:pt x="519066" y="1747371"/>
                        <a:pt x="510910" y="1740659"/>
                      </a:cubicBezTo>
                      <a:moveTo>
                        <a:pt x="1669540" y="1781887"/>
                      </a:moveTo>
                      <a:cubicBezTo>
                        <a:pt x="1681234" y="1796449"/>
                        <a:pt x="1694787" y="1809513"/>
                        <a:pt x="1705342" y="1825033"/>
                      </a:cubicBezTo>
                      <a:cubicBezTo>
                        <a:pt x="1710140" y="1852419"/>
                        <a:pt x="1711519" y="1880344"/>
                        <a:pt x="1714937" y="1907969"/>
                      </a:cubicBezTo>
                      <a:cubicBezTo>
                        <a:pt x="1723873" y="1905512"/>
                        <a:pt x="1732749" y="1903055"/>
                        <a:pt x="1741684" y="1900598"/>
                      </a:cubicBezTo>
                      <a:cubicBezTo>
                        <a:pt x="1739465" y="1879505"/>
                        <a:pt x="1736887" y="1858531"/>
                        <a:pt x="1733828" y="1837558"/>
                      </a:cubicBezTo>
                      <a:cubicBezTo>
                        <a:pt x="1754638" y="1841153"/>
                        <a:pt x="1774368" y="1848943"/>
                        <a:pt x="1795118" y="1852778"/>
                      </a:cubicBezTo>
                      <a:cubicBezTo>
                        <a:pt x="1802194" y="1846966"/>
                        <a:pt x="1804354" y="1836599"/>
                        <a:pt x="1809271" y="1828928"/>
                      </a:cubicBezTo>
                      <a:cubicBezTo>
                        <a:pt x="1787022" y="1821318"/>
                        <a:pt x="1764113" y="1815925"/>
                        <a:pt x="1741445" y="1809692"/>
                      </a:cubicBezTo>
                      <a:cubicBezTo>
                        <a:pt x="1717876" y="1804239"/>
                        <a:pt x="1708281" y="1778651"/>
                        <a:pt x="1691909" y="1763311"/>
                      </a:cubicBezTo>
                      <a:cubicBezTo>
                        <a:pt x="1684413" y="1769483"/>
                        <a:pt x="1676976" y="1775655"/>
                        <a:pt x="1669540" y="1781887"/>
                      </a:cubicBezTo>
                      <a:moveTo>
                        <a:pt x="916970" y="1965677"/>
                      </a:moveTo>
                      <a:cubicBezTo>
                        <a:pt x="907195" y="1982036"/>
                        <a:pt x="891423" y="1992403"/>
                        <a:pt x="874031" y="1999295"/>
                      </a:cubicBezTo>
                      <a:cubicBezTo>
                        <a:pt x="874151" y="2007924"/>
                        <a:pt x="874331" y="2016613"/>
                        <a:pt x="874691" y="2025302"/>
                      </a:cubicBezTo>
                      <a:cubicBezTo>
                        <a:pt x="886745" y="2020088"/>
                        <a:pt x="898499" y="2014216"/>
                        <a:pt x="909714" y="2007444"/>
                      </a:cubicBezTo>
                      <a:cubicBezTo>
                        <a:pt x="909294" y="2034231"/>
                        <a:pt x="909534" y="2061017"/>
                        <a:pt x="909474" y="2087803"/>
                      </a:cubicBezTo>
                      <a:cubicBezTo>
                        <a:pt x="920448" y="2087803"/>
                        <a:pt x="931483" y="2087803"/>
                        <a:pt x="942458" y="2087803"/>
                      </a:cubicBezTo>
                      <a:cubicBezTo>
                        <a:pt x="942398" y="2047115"/>
                        <a:pt x="942518" y="2006426"/>
                        <a:pt x="942398" y="1965737"/>
                      </a:cubicBezTo>
                      <a:cubicBezTo>
                        <a:pt x="933882" y="1965677"/>
                        <a:pt x="925426" y="1965677"/>
                        <a:pt x="916970" y="1965677"/>
                      </a:cubicBezTo>
                      <a:moveTo>
                        <a:pt x="1183179" y="1966036"/>
                      </a:moveTo>
                      <a:cubicBezTo>
                        <a:pt x="1163149" y="1990486"/>
                        <a:pt x="1142459" y="2014336"/>
                        <a:pt x="1122309" y="2038725"/>
                      </a:cubicBezTo>
                      <a:cubicBezTo>
                        <a:pt x="1122309" y="2047354"/>
                        <a:pt x="1122309" y="2055983"/>
                        <a:pt x="1122429" y="2064612"/>
                      </a:cubicBezTo>
                      <a:cubicBezTo>
                        <a:pt x="1142879" y="2064612"/>
                        <a:pt x="1163329" y="2064612"/>
                        <a:pt x="1183779" y="2064612"/>
                      </a:cubicBezTo>
                      <a:cubicBezTo>
                        <a:pt x="1183779" y="2072343"/>
                        <a:pt x="1183839" y="2080073"/>
                        <a:pt x="1183899" y="2087863"/>
                      </a:cubicBezTo>
                      <a:cubicBezTo>
                        <a:pt x="1193374" y="2087863"/>
                        <a:pt x="1202850" y="2087803"/>
                        <a:pt x="1212385" y="2087744"/>
                      </a:cubicBezTo>
                      <a:cubicBezTo>
                        <a:pt x="1212325" y="2080073"/>
                        <a:pt x="1212265" y="2072403"/>
                        <a:pt x="1212265" y="2064792"/>
                      </a:cubicBezTo>
                      <a:cubicBezTo>
                        <a:pt x="1216043" y="2064732"/>
                        <a:pt x="1223539" y="2064553"/>
                        <a:pt x="1227258" y="2064493"/>
                      </a:cubicBezTo>
                      <a:cubicBezTo>
                        <a:pt x="1227317" y="2056343"/>
                        <a:pt x="1227377" y="2048193"/>
                        <a:pt x="1227317" y="2040043"/>
                      </a:cubicBezTo>
                      <a:cubicBezTo>
                        <a:pt x="1223539" y="2039983"/>
                        <a:pt x="1216043" y="2039864"/>
                        <a:pt x="1212325" y="2039804"/>
                      </a:cubicBezTo>
                      <a:cubicBezTo>
                        <a:pt x="1212325" y="2015055"/>
                        <a:pt x="1212325" y="1990366"/>
                        <a:pt x="1212265" y="1965617"/>
                      </a:cubicBezTo>
                      <a:cubicBezTo>
                        <a:pt x="1202550" y="1965677"/>
                        <a:pt x="1192894" y="1965797"/>
                        <a:pt x="1183179" y="1966036"/>
                      </a:cubicBezTo>
                      <a:moveTo>
                        <a:pt x="1007346" y="2036448"/>
                      </a:moveTo>
                      <a:cubicBezTo>
                        <a:pt x="1022158" y="2052867"/>
                        <a:pt x="1047166" y="2048672"/>
                        <a:pt x="1062998" y="2036028"/>
                      </a:cubicBezTo>
                      <a:cubicBezTo>
                        <a:pt x="1058141" y="2046935"/>
                        <a:pt x="1061019" y="2067069"/>
                        <a:pt x="1045667" y="2069586"/>
                      </a:cubicBezTo>
                      <a:cubicBezTo>
                        <a:pt x="1036731" y="2073661"/>
                        <a:pt x="1034152" y="2061317"/>
                        <a:pt x="1028275" y="2057481"/>
                      </a:cubicBezTo>
                      <a:cubicBezTo>
                        <a:pt x="1018020" y="2058680"/>
                        <a:pt x="1007825" y="2059938"/>
                        <a:pt x="997630" y="2061556"/>
                      </a:cubicBezTo>
                      <a:cubicBezTo>
                        <a:pt x="1010944" y="2101466"/>
                        <a:pt x="1077031" y="2098290"/>
                        <a:pt x="1089505" y="2059459"/>
                      </a:cubicBezTo>
                      <a:cubicBezTo>
                        <a:pt x="1096942" y="2035249"/>
                        <a:pt x="1097601" y="2006486"/>
                        <a:pt x="1083748" y="1984433"/>
                      </a:cubicBezTo>
                      <a:cubicBezTo>
                        <a:pt x="1070615" y="1964718"/>
                        <a:pt x="1043148" y="1962381"/>
                        <a:pt x="1022218" y="1968493"/>
                      </a:cubicBezTo>
                      <a:cubicBezTo>
                        <a:pt x="994452" y="1976823"/>
                        <a:pt x="986536" y="2017152"/>
                        <a:pt x="1007346" y="2036448"/>
                      </a:cubicBezTo>
                      <a:moveTo>
                        <a:pt x="1269057" y="1968194"/>
                      </a:moveTo>
                      <a:cubicBezTo>
                        <a:pt x="1265639" y="1989347"/>
                        <a:pt x="1262160" y="2010560"/>
                        <a:pt x="1258562" y="2031714"/>
                      </a:cubicBezTo>
                      <a:cubicBezTo>
                        <a:pt x="1267378" y="2033032"/>
                        <a:pt x="1276253" y="2034231"/>
                        <a:pt x="1285129" y="2035189"/>
                      </a:cubicBezTo>
                      <a:cubicBezTo>
                        <a:pt x="1292565" y="2030695"/>
                        <a:pt x="1300661" y="2025062"/>
                        <a:pt x="1309897" y="2027699"/>
                      </a:cubicBezTo>
                      <a:cubicBezTo>
                        <a:pt x="1327168" y="2035249"/>
                        <a:pt x="1324710" y="2070006"/>
                        <a:pt x="1304140" y="2069946"/>
                      </a:cubicBezTo>
                      <a:cubicBezTo>
                        <a:pt x="1294005" y="2071444"/>
                        <a:pt x="1290227" y="2060238"/>
                        <a:pt x="1285549" y="2053826"/>
                      </a:cubicBezTo>
                      <a:cubicBezTo>
                        <a:pt x="1274694" y="2054845"/>
                        <a:pt x="1263900" y="2056043"/>
                        <a:pt x="1253105" y="2057362"/>
                      </a:cubicBezTo>
                      <a:cubicBezTo>
                        <a:pt x="1263839" y="2090320"/>
                        <a:pt x="1306059" y="2097272"/>
                        <a:pt x="1333825" y="2082830"/>
                      </a:cubicBezTo>
                      <a:cubicBezTo>
                        <a:pt x="1356314" y="2069466"/>
                        <a:pt x="1362071" y="2032673"/>
                        <a:pt x="1340182" y="2016014"/>
                      </a:cubicBezTo>
                      <a:cubicBezTo>
                        <a:pt x="1326509" y="2003969"/>
                        <a:pt x="1307018" y="2006845"/>
                        <a:pt x="1291066" y="2011639"/>
                      </a:cubicBezTo>
                      <a:cubicBezTo>
                        <a:pt x="1291846" y="2007145"/>
                        <a:pt x="1293405" y="1998036"/>
                        <a:pt x="1294185" y="1993482"/>
                      </a:cubicBezTo>
                      <a:cubicBezTo>
                        <a:pt x="1312116" y="1993422"/>
                        <a:pt x="1330047" y="1993542"/>
                        <a:pt x="1347978" y="1993422"/>
                      </a:cubicBezTo>
                      <a:cubicBezTo>
                        <a:pt x="1348038" y="1984972"/>
                        <a:pt x="1348038" y="1976463"/>
                        <a:pt x="1347978" y="1968014"/>
                      </a:cubicBezTo>
                      <a:cubicBezTo>
                        <a:pt x="1321651" y="1968014"/>
                        <a:pt x="1295324" y="1967894"/>
                        <a:pt x="1269057" y="1968194"/>
                      </a:cubicBezTo>
                      <a:close/>
                    </a:path>
                  </a:pathLst>
                </a:custGeom>
                <a:solidFill>
                  <a:srgbClr val="004694"/>
                </a:solidFill>
                <a:ln w="9525"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2CAAD90E-EFCF-438F-8DA9-60E44595AE13}"/>
                    </a:ext>
                  </a:extLst>
                </p:cNvPr>
                <p:cNvSpPr/>
                <p:nvPr/>
              </p:nvSpPr>
              <p:spPr>
                <a:xfrm>
                  <a:off x="888689" y="4615773"/>
                  <a:ext cx="71965" cy="95880"/>
                </a:xfrm>
                <a:custGeom>
                  <a:avLst/>
                  <a:gdLst>
                    <a:gd name="connsiteX0" fmla="*/ 15768 w 71964"/>
                    <a:gd name="connsiteY0" fmla="*/ 9736 h 95879"/>
                    <a:gd name="connsiteX1" fmla="*/ 57268 w 71964"/>
                    <a:gd name="connsiteY1" fmla="*/ 19264 h 95879"/>
                    <a:gd name="connsiteX2" fmla="*/ 71361 w 71964"/>
                    <a:gd name="connsiteY2" fmla="*/ 73736 h 95879"/>
                    <a:gd name="connsiteX3" fmla="*/ 20745 w 71964"/>
                    <a:gd name="connsiteY3" fmla="*/ 78949 h 95879"/>
                    <a:gd name="connsiteX4" fmla="*/ 15768 w 71964"/>
                    <a:gd name="connsiteY4" fmla="*/ 9736 h 95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64" h="95879">
                      <a:moveTo>
                        <a:pt x="15768" y="9736"/>
                      </a:moveTo>
                      <a:cubicBezTo>
                        <a:pt x="29381" y="-152"/>
                        <a:pt x="49351" y="4463"/>
                        <a:pt x="57268" y="19264"/>
                      </a:cubicBezTo>
                      <a:cubicBezTo>
                        <a:pt x="66923" y="35384"/>
                        <a:pt x="74839" y="54620"/>
                        <a:pt x="71361" y="73736"/>
                      </a:cubicBezTo>
                      <a:cubicBezTo>
                        <a:pt x="64764" y="94889"/>
                        <a:pt x="31600" y="98844"/>
                        <a:pt x="20745" y="78949"/>
                      </a:cubicBezTo>
                      <a:cubicBezTo>
                        <a:pt x="8512" y="59593"/>
                        <a:pt x="-6121" y="27294"/>
                        <a:pt x="15768" y="9736"/>
                      </a:cubicBezTo>
                      <a:close/>
                    </a:path>
                  </a:pathLst>
                </a:custGeom>
                <a:solidFill>
                  <a:srgbClr val="004694"/>
                </a:solidFill>
                <a:ln w="9525"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A4EDDD59-B305-46C2-A82A-936B2020DEBA}"/>
                    </a:ext>
                  </a:extLst>
                </p:cNvPr>
                <p:cNvSpPr/>
                <p:nvPr/>
              </p:nvSpPr>
              <p:spPr>
                <a:xfrm>
                  <a:off x="517876" y="4787576"/>
                  <a:ext cx="1493265" cy="1492127"/>
                </a:xfrm>
                <a:custGeom>
                  <a:avLst/>
                  <a:gdLst>
                    <a:gd name="connsiteX0" fmla="*/ 669461 w 1493265"/>
                    <a:gd name="connsiteY0" fmla="*/ 8719 h 1492127"/>
                    <a:gd name="connsiteX1" fmla="*/ 1122658 w 1493265"/>
                    <a:gd name="connsiteY1" fmla="*/ 104838 h 1492127"/>
                    <a:gd name="connsiteX2" fmla="*/ 1451896 w 1493265"/>
                    <a:gd name="connsiteY2" fmla="*/ 501600 h 1492127"/>
                    <a:gd name="connsiteX3" fmla="*/ 1442781 w 1493265"/>
                    <a:gd name="connsiteY3" fmla="*/ 1017672 h 1492127"/>
                    <a:gd name="connsiteX4" fmla="*/ 1084277 w 1493265"/>
                    <a:gd name="connsiteY4" fmla="*/ 1410719 h 1492127"/>
                    <a:gd name="connsiteX5" fmla="*/ 605413 w 1493265"/>
                    <a:gd name="connsiteY5" fmla="*/ 1476517 h 1492127"/>
                    <a:gd name="connsiteX6" fmla="*/ 161451 w 1493265"/>
                    <a:gd name="connsiteY6" fmla="*/ 1203499 h 1492127"/>
                    <a:gd name="connsiteX7" fmla="*/ 4508 w 1493265"/>
                    <a:gd name="connsiteY7" fmla="*/ 746872 h 1492127"/>
                    <a:gd name="connsiteX8" fmla="*/ 178363 w 1493265"/>
                    <a:gd name="connsiteY8" fmla="*/ 270590 h 1492127"/>
                    <a:gd name="connsiteX9" fmla="*/ 669461 w 1493265"/>
                    <a:gd name="connsiteY9" fmla="*/ 8719 h 1492127"/>
                    <a:gd name="connsiteX10" fmla="*/ 663584 w 1493265"/>
                    <a:gd name="connsiteY10" fmla="*/ 32329 h 1492127"/>
                    <a:gd name="connsiteX11" fmla="*/ 205889 w 1493265"/>
                    <a:gd name="connsiteY11" fmla="*/ 274965 h 1492127"/>
                    <a:gd name="connsiteX12" fmla="*/ 29276 w 1493265"/>
                    <a:gd name="connsiteY12" fmla="*/ 740820 h 1492127"/>
                    <a:gd name="connsiteX13" fmla="*/ 182081 w 1493265"/>
                    <a:gd name="connsiteY13" fmla="*/ 1189057 h 1492127"/>
                    <a:gd name="connsiteX14" fmla="*/ 581365 w 1493265"/>
                    <a:gd name="connsiteY14" fmla="*/ 1445715 h 1492127"/>
                    <a:gd name="connsiteX15" fmla="*/ 1082478 w 1493265"/>
                    <a:gd name="connsiteY15" fmla="*/ 1384772 h 1492127"/>
                    <a:gd name="connsiteX16" fmla="*/ 1412376 w 1493265"/>
                    <a:gd name="connsiteY16" fmla="*/ 1030976 h 1492127"/>
                    <a:gd name="connsiteX17" fmla="*/ 1440082 w 1493265"/>
                    <a:gd name="connsiteY17" fmla="*/ 537076 h 1492127"/>
                    <a:gd name="connsiteX18" fmla="*/ 1122538 w 1493265"/>
                    <a:gd name="connsiteY18" fmla="*/ 130486 h 1492127"/>
                    <a:gd name="connsiteX19" fmla="*/ 663584 w 1493265"/>
                    <a:gd name="connsiteY19" fmla="*/ 32329 h 149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3265" h="1492127">
                      <a:moveTo>
                        <a:pt x="669461" y="8719"/>
                      </a:moveTo>
                      <a:cubicBezTo>
                        <a:pt x="825624" y="-8060"/>
                        <a:pt x="987005" y="25378"/>
                        <a:pt x="1122658" y="104838"/>
                      </a:cubicBezTo>
                      <a:cubicBezTo>
                        <a:pt x="1274683" y="192748"/>
                        <a:pt x="1393965" y="335788"/>
                        <a:pt x="1451896" y="501600"/>
                      </a:cubicBezTo>
                      <a:cubicBezTo>
                        <a:pt x="1510547" y="667352"/>
                        <a:pt x="1507309" y="854078"/>
                        <a:pt x="1442781" y="1017672"/>
                      </a:cubicBezTo>
                      <a:cubicBezTo>
                        <a:pt x="1376933" y="1186720"/>
                        <a:pt x="1246617" y="1329521"/>
                        <a:pt x="1084277" y="1410719"/>
                      </a:cubicBezTo>
                      <a:cubicBezTo>
                        <a:pt x="937949" y="1485326"/>
                        <a:pt x="766433" y="1508097"/>
                        <a:pt x="605413" y="1476517"/>
                      </a:cubicBezTo>
                      <a:cubicBezTo>
                        <a:pt x="430899" y="1442959"/>
                        <a:pt x="270418" y="1343663"/>
                        <a:pt x="161451" y="1203499"/>
                      </a:cubicBezTo>
                      <a:cubicBezTo>
                        <a:pt x="60041" y="1074481"/>
                        <a:pt x="3609" y="911006"/>
                        <a:pt x="4508" y="746872"/>
                      </a:cubicBezTo>
                      <a:cubicBezTo>
                        <a:pt x="3669" y="574169"/>
                        <a:pt x="66758" y="402305"/>
                        <a:pt x="178363" y="270590"/>
                      </a:cubicBezTo>
                      <a:cubicBezTo>
                        <a:pt x="300223" y="124434"/>
                        <a:pt x="480014" y="28075"/>
                        <a:pt x="669461" y="8719"/>
                      </a:cubicBezTo>
                      <a:moveTo>
                        <a:pt x="663584" y="32329"/>
                      </a:moveTo>
                      <a:cubicBezTo>
                        <a:pt x="487811" y="52644"/>
                        <a:pt x="321512" y="141332"/>
                        <a:pt x="205889" y="274965"/>
                      </a:cubicBezTo>
                      <a:cubicBezTo>
                        <a:pt x="93864" y="402604"/>
                        <a:pt x="29876" y="571053"/>
                        <a:pt x="29276" y="740820"/>
                      </a:cubicBezTo>
                      <a:cubicBezTo>
                        <a:pt x="27417" y="901778"/>
                        <a:pt x="82290" y="1062616"/>
                        <a:pt x="182081" y="1189057"/>
                      </a:cubicBezTo>
                      <a:cubicBezTo>
                        <a:pt x="281272" y="1316158"/>
                        <a:pt x="424302" y="1408442"/>
                        <a:pt x="581365" y="1445715"/>
                      </a:cubicBezTo>
                      <a:cubicBezTo>
                        <a:pt x="748502" y="1486164"/>
                        <a:pt x="930033" y="1464592"/>
                        <a:pt x="1082478" y="1384772"/>
                      </a:cubicBezTo>
                      <a:cubicBezTo>
                        <a:pt x="1228686" y="1309266"/>
                        <a:pt x="1347428" y="1182166"/>
                        <a:pt x="1412376" y="1030976"/>
                      </a:cubicBezTo>
                      <a:cubicBezTo>
                        <a:pt x="1479722" y="876550"/>
                        <a:pt x="1489438" y="698094"/>
                        <a:pt x="1440082" y="537076"/>
                      </a:cubicBezTo>
                      <a:cubicBezTo>
                        <a:pt x="1389227" y="368567"/>
                        <a:pt x="1273544" y="220913"/>
                        <a:pt x="1122538" y="130486"/>
                      </a:cubicBezTo>
                      <a:cubicBezTo>
                        <a:pt x="986225" y="47730"/>
                        <a:pt x="821846" y="12914"/>
                        <a:pt x="663584" y="32329"/>
                      </a:cubicBezTo>
                      <a:close/>
                    </a:path>
                  </a:pathLst>
                </a:custGeom>
                <a:solidFill>
                  <a:srgbClr val="004694"/>
                </a:solidFill>
                <a:ln w="9525"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48CB3ABD-AC8B-4317-B9D7-9C8C19DDA465}"/>
                    </a:ext>
                  </a:extLst>
                </p:cNvPr>
                <p:cNvSpPr/>
                <p:nvPr/>
              </p:nvSpPr>
              <p:spPr>
                <a:xfrm>
                  <a:off x="2009516" y="4915447"/>
                  <a:ext cx="41979" cy="35955"/>
                </a:xfrm>
                <a:custGeom>
                  <a:avLst/>
                  <a:gdLst>
                    <a:gd name="connsiteX0" fmla="*/ 4515 w 41979"/>
                    <a:gd name="connsiteY0" fmla="*/ 31679 h 35954"/>
                    <a:gd name="connsiteX1" fmla="*/ 29523 w 41979"/>
                    <a:gd name="connsiteY1" fmla="*/ 5792 h 35954"/>
                    <a:gd name="connsiteX2" fmla="*/ 26404 w 41979"/>
                    <a:gd name="connsiteY2" fmla="*/ 33117 h 35954"/>
                    <a:gd name="connsiteX3" fmla="*/ 4515 w 41979"/>
                    <a:gd name="connsiteY3" fmla="*/ 31679 h 35954"/>
                  </a:gdLst>
                  <a:ahLst/>
                  <a:cxnLst>
                    <a:cxn ang="0">
                      <a:pos x="connsiteX0" y="connsiteY0"/>
                    </a:cxn>
                    <a:cxn ang="0">
                      <a:pos x="connsiteX1" y="connsiteY1"/>
                    </a:cxn>
                    <a:cxn ang="0">
                      <a:pos x="connsiteX2" y="connsiteY2"/>
                    </a:cxn>
                    <a:cxn ang="0">
                      <a:pos x="connsiteX3" y="connsiteY3"/>
                    </a:cxn>
                  </a:cxnLst>
                  <a:rect l="l" t="t" r="r" b="b"/>
                  <a:pathLst>
                    <a:path w="41979" h="35954">
                      <a:moveTo>
                        <a:pt x="4515" y="31679"/>
                      </a:moveTo>
                      <a:cubicBezTo>
                        <a:pt x="4035" y="18496"/>
                        <a:pt x="13750" y="-680"/>
                        <a:pt x="29523" y="5792"/>
                      </a:cubicBezTo>
                      <a:cubicBezTo>
                        <a:pt x="42356" y="11365"/>
                        <a:pt x="39777" y="29821"/>
                        <a:pt x="26404" y="33117"/>
                      </a:cubicBezTo>
                      <a:cubicBezTo>
                        <a:pt x="20947" y="32758"/>
                        <a:pt x="9972" y="32039"/>
                        <a:pt x="4515" y="31679"/>
                      </a:cubicBezTo>
                      <a:close/>
                    </a:path>
                  </a:pathLst>
                </a:custGeom>
                <a:solidFill>
                  <a:srgbClr val="004694"/>
                </a:solidFill>
                <a:ln w="9525"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FCB64B4C-C81F-48FC-83DC-6129F1BC6FD6}"/>
                    </a:ext>
                  </a:extLst>
                </p:cNvPr>
                <p:cNvSpPr/>
                <p:nvPr/>
              </p:nvSpPr>
              <p:spPr>
                <a:xfrm>
                  <a:off x="680767" y="4938377"/>
                  <a:ext cx="1091463" cy="988759"/>
                </a:xfrm>
                <a:custGeom>
                  <a:avLst/>
                  <a:gdLst>
                    <a:gd name="connsiteX0" fmla="*/ 261891 w 1091462"/>
                    <a:gd name="connsiteY0" fmla="*/ 222800 h 988758"/>
                    <a:gd name="connsiteX1" fmla="*/ 624952 w 1091462"/>
                    <a:gd name="connsiteY1" fmla="*/ 4494 h 988758"/>
                    <a:gd name="connsiteX2" fmla="*/ 560724 w 1091462"/>
                    <a:gd name="connsiteY2" fmla="*/ 60164 h 988758"/>
                    <a:gd name="connsiteX3" fmla="*/ 332416 w 1091462"/>
                    <a:gd name="connsiteY3" fmla="*/ 265347 h 988758"/>
                    <a:gd name="connsiteX4" fmla="*/ 409119 w 1091462"/>
                    <a:gd name="connsiteY4" fmla="*/ 365721 h 988758"/>
                    <a:gd name="connsiteX5" fmla="*/ 401682 w 1091462"/>
                    <a:gd name="connsiteY5" fmla="*/ 377946 h 988758"/>
                    <a:gd name="connsiteX6" fmla="*/ 580814 w 1091462"/>
                    <a:gd name="connsiteY6" fmla="*/ 545495 h 988758"/>
                    <a:gd name="connsiteX7" fmla="*/ 798507 w 1091462"/>
                    <a:gd name="connsiteY7" fmla="*/ 339654 h 988758"/>
                    <a:gd name="connsiteX8" fmla="*/ 789392 w 1091462"/>
                    <a:gd name="connsiteY8" fmla="*/ 276553 h 988758"/>
                    <a:gd name="connsiteX9" fmla="*/ 782135 w 1091462"/>
                    <a:gd name="connsiteY9" fmla="*/ 173362 h 988758"/>
                    <a:gd name="connsiteX10" fmla="*/ 893140 w 1091462"/>
                    <a:gd name="connsiteY10" fmla="*/ 95460 h 988758"/>
                    <a:gd name="connsiteX11" fmla="*/ 1023936 w 1091462"/>
                    <a:gd name="connsiteY11" fmla="*/ 160419 h 988758"/>
                    <a:gd name="connsiteX12" fmla="*/ 1089184 w 1091462"/>
                    <a:gd name="connsiteY12" fmla="*/ 290695 h 988758"/>
                    <a:gd name="connsiteX13" fmla="*/ 1011042 w 1091462"/>
                    <a:gd name="connsiteY13" fmla="*/ 401856 h 988758"/>
                    <a:gd name="connsiteX14" fmla="*/ 908253 w 1091462"/>
                    <a:gd name="connsiteY14" fmla="*/ 394305 h 988758"/>
                    <a:gd name="connsiteX15" fmla="*/ 843665 w 1091462"/>
                    <a:gd name="connsiteY15" fmla="*/ 385017 h 988758"/>
                    <a:gd name="connsiteX16" fmla="*/ 633948 w 1091462"/>
                    <a:gd name="connsiteY16" fmla="*/ 595832 h 988758"/>
                    <a:gd name="connsiteX17" fmla="*/ 988913 w 1091462"/>
                    <a:gd name="connsiteY17" fmla="*/ 927456 h 988758"/>
                    <a:gd name="connsiteX18" fmla="*/ 939018 w 1091462"/>
                    <a:gd name="connsiteY18" fmla="*/ 979111 h 988758"/>
                    <a:gd name="connsiteX19" fmla="*/ 594907 w 1091462"/>
                    <a:gd name="connsiteY19" fmla="*/ 632686 h 988758"/>
                    <a:gd name="connsiteX20" fmla="*/ 461833 w 1091462"/>
                    <a:gd name="connsiteY20" fmla="*/ 764640 h 988758"/>
                    <a:gd name="connsiteX21" fmla="*/ 438324 w 1091462"/>
                    <a:gd name="connsiteY21" fmla="*/ 764820 h 988758"/>
                    <a:gd name="connsiteX22" fmla="*/ 426450 w 1091462"/>
                    <a:gd name="connsiteY22" fmla="*/ 776386 h 988758"/>
                    <a:gd name="connsiteX23" fmla="*/ 441743 w 1091462"/>
                    <a:gd name="connsiteY23" fmla="*/ 791966 h 988758"/>
                    <a:gd name="connsiteX24" fmla="*/ 411518 w 1091462"/>
                    <a:gd name="connsiteY24" fmla="*/ 822348 h 988758"/>
                    <a:gd name="connsiteX25" fmla="*/ 392327 w 1091462"/>
                    <a:gd name="connsiteY25" fmla="*/ 814018 h 988758"/>
                    <a:gd name="connsiteX26" fmla="*/ 222670 w 1091462"/>
                    <a:gd name="connsiteY26" fmla="*/ 981748 h 988758"/>
                    <a:gd name="connsiteX27" fmla="*/ 191246 w 1091462"/>
                    <a:gd name="connsiteY27" fmla="*/ 950587 h 988758"/>
                    <a:gd name="connsiteX28" fmla="*/ 219672 w 1091462"/>
                    <a:gd name="connsiteY28" fmla="*/ 920924 h 988758"/>
                    <a:gd name="connsiteX29" fmla="*/ 202940 w 1091462"/>
                    <a:gd name="connsiteY29" fmla="*/ 902947 h 988758"/>
                    <a:gd name="connsiteX30" fmla="*/ 221291 w 1091462"/>
                    <a:gd name="connsiteY30" fmla="*/ 884730 h 988758"/>
                    <a:gd name="connsiteX31" fmla="*/ 192745 w 1091462"/>
                    <a:gd name="connsiteY31" fmla="*/ 893419 h 988758"/>
                    <a:gd name="connsiteX32" fmla="*/ 150646 w 1091462"/>
                    <a:gd name="connsiteY32" fmla="*/ 851411 h 988758"/>
                    <a:gd name="connsiteX33" fmla="*/ 175234 w 1091462"/>
                    <a:gd name="connsiteY33" fmla="*/ 826662 h 988758"/>
                    <a:gd name="connsiteX34" fmla="*/ 197843 w 1091462"/>
                    <a:gd name="connsiteY34" fmla="*/ 849194 h 988758"/>
                    <a:gd name="connsiteX35" fmla="*/ 216374 w 1091462"/>
                    <a:gd name="connsiteY35" fmla="*/ 831936 h 988758"/>
                    <a:gd name="connsiteX36" fmla="*/ 193825 w 1091462"/>
                    <a:gd name="connsiteY36" fmla="*/ 807966 h 988758"/>
                    <a:gd name="connsiteX37" fmla="*/ 209957 w 1091462"/>
                    <a:gd name="connsiteY37" fmla="*/ 792445 h 988758"/>
                    <a:gd name="connsiteX38" fmla="*/ 232686 w 1091462"/>
                    <a:gd name="connsiteY38" fmla="*/ 815037 h 988758"/>
                    <a:gd name="connsiteX39" fmla="*/ 251096 w 1091462"/>
                    <a:gd name="connsiteY39" fmla="*/ 796460 h 988758"/>
                    <a:gd name="connsiteX40" fmla="*/ 228008 w 1091462"/>
                    <a:gd name="connsiteY40" fmla="*/ 774228 h 988758"/>
                    <a:gd name="connsiteX41" fmla="*/ 249897 w 1091462"/>
                    <a:gd name="connsiteY41" fmla="*/ 752536 h 988758"/>
                    <a:gd name="connsiteX42" fmla="*/ 291936 w 1091462"/>
                    <a:gd name="connsiteY42" fmla="*/ 794962 h 988758"/>
                    <a:gd name="connsiteX43" fmla="*/ 284440 w 1091462"/>
                    <a:gd name="connsiteY43" fmla="*/ 822468 h 988758"/>
                    <a:gd name="connsiteX44" fmla="*/ 302551 w 1091462"/>
                    <a:gd name="connsiteY44" fmla="*/ 805030 h 988758"/>
                    <a:gd name="connsiteX45" fmla="*/ 319163 w 1091462"/>
                    <a:gd name="connsiteY45" fmla="*/ 822168 h 988758"/>
                    <a:gd name="connsiteX46" fmla="*/ 364501 w 1091462"/>
                    <a:gd name="connsiteY46" fmla="*/ 776925 h 988758"/>
                    <a:gd name="connsiteX47" fmla="*/ 350048 w 1091462"/>
                    <a:gd name="connsiteY47" fmla="*/ 762183 h 988758"/>
                    <a:gd name="connsiteX48" fmla="*/ 381352 w 1091462"/>
                    <a:gd name="connsiteY48" fmla="*/ 731262 h 988758"/>
                    <a:gd name="connsiteX49" fmla="*/ 395685 w 1091462"/>
                    <a:gd name="connsiteY49" fmla="*/ 745824 h 988758"/>
                    <a:gd name="connsiteX50" fmla="*/ 407440 w 1091462"/>
                    <a:gd name="connsiteY50" fmla="*/ 733779 h 988758"/>
                    <a:gd name="connsiteX51" fmla="*/ 409479 w 1091462"/>
                    <a:gd name="connsiteY51" fmla="*/ 706873 h 988758"/>
                    <a:gd name="connsiteX52" fmla="*/ 543093 w 1091462"/>
                    <a:gd name="connsiteY52" fmla="*/ 581690 h 988758"/>
                    <a:gd name="connsiteX53" fmla="*/ 371577 w 1091462"/>
                    <a:gd name="connsiteY53" fmla="*/ 407908 h 988758"/>
                    <a:gd name="connsiteX54" fmla="*/ 361862 w 1091462"/>
                    <a:gd name="connsiteY54" fmla="*/ 415279 h 988758"/>
                    <a:gd name="connsiteX55" fmla="*/ 257873 w 1091462"/>
                    <a:gd name="connsiteY55" fmla="*/ 341751 h 988758"/>
                    <a:gd name="connsiteX56" fmla="*/ 66747 w 1091462"/>
                    <a:gd name="connsiteY56" fmla="*/ 561196 h 988758"/>
                    <a:gd name="connsiteX57" fmla="*/ 4498 w 1091462"/>
                    <a:gd name="connsiteY57" fmla="*/ 639098 h 988758"/>
                    <a:gd name="connsiteX58" fmla="*/ 213375 w 1091462"/>
                    <a:gd name="connsiteY58" fmla="*/ 272178 h 988758"/>
                    <a:gd name="connsiteX59" fmla="*/ 199822 w 1091462"/>
                    <a:gd name="connsiteY59" fmla="*/ 246111 h 988758"/>
                    <a:gd name="connsiteX60" fmla="*/ 234904 w 1091462"/>
                    <a:gd name="connsiteY60" fmla="*/ 210096 h 988758"/>
                    <a:gd name="connsiteX61" fmla="*/ 261891 w 1091462"/>
                    <a:gd name="connsiteY61" fmla="*/ 222800 h 988758"/>
                    <a:gd name="connsiteX62" fmla="*/ 292596 w 1091462"/>
                    <a:gd name="connsiteY62" fmla="*/ 203684 h 988758"/>
                    <a:gd name="connsiteX63" fmla="*/ 300512 w 1091462"/>
                    <a:gd name="connsiteY63" fmla="*/ 210096 h 988758"/>
                    <a:gd name="connsiteX64" fmla="*/ 542073 w 1091462"/>
                    <a:gd name="connsiteY64" fmla="*/ 48419 h 988758"/>
                    <a:gd name="connsiteX65" fmla="*/ 543633 w 1091462"/>
                    <a:gd name="connsiteY65" fmla="*/ 39371 h 988758"/>
                    <a:gd name="connsiteX66" fmla="*/ 292596 w 1091462"/>
                    <a:gd name="connsiteY66" fmla="*/ 203684 h 988758"/>
                    <a:gd name="connsiteX67" fmla="*/ 789691 w 1091462"/>
                    <a:gd name="connsiteY67" fmla="*/ 181272 h 988758"/>
                    <a:gd name="connsiteX68" fmla="*/ 801026 w 1091462"/>
                    <a:gd name="connsiteY68" fmla="*/ 277811 h 988758"/>
                    <a:gd name="connsiteX69" fmla="*/ 793230 w 1091462"/>
                    <a:gd name="connsiteY69" fmla="*/ 313467 h 988758"/>
                    <a:gd name="connsiteX70" fmla="*/ 812840 w 1091462"/>
                    <a:gd name="connsiteY70" fmla="*/ 327489 h 988758"/>
                    <a:gd name="connsiteX71" fmla="*/ 815059 w 1091462"/>
                    <a:gd name="connsiteY71" fmla="*/ 278890 h 988758"/>
                    <a:gd name="connsiteX72" fmla="*/ 802405 w 1091462"/>
                    <a:gd name="connsiteY72" fmla="*/ 182052 h 988758"/>
                    <a:gd name="connsiteX73" fmla="*/ 922406 w 1091462"/>
                    <a:gd name="connsiteY73" fmla="*/ 118411 h 988758"/>
                    <a:gd name="connsiteX74" fmla="*/ 899198 w 1091462"/>
                    <a:gd name="connsiteY74" fmla="*/ 103670 h 988758"/>
                    <a:gd name="connsiteX75" fmla="*/ 789691 w 1091462"/>
                    <a:gd name="connsiteY75" fmla="*/ 181272 h 988758"/>
                    <a:gd name="connsiteX76" fmla="*/ 847923 w 1091462"/>
                    <a:gd name="connsiteY76" fmla="*/ 224239 h 988758"/>
                    <a:gd name="connsiteX77" fmla="*/ 911192 w 1091462"/>
                    <a:gd name="connsiteY77" fmla="*/ 273137 h 988758"/>
                    <a:gd name="connsiteX78" fmla="*/ 965585 w 1091462"/>
                    <a:gd name="connsiteY78" fmla="*/ 336538 h 988758"/>
                    <a:gd name="connsiteX79" fmla="*/ 1020578 w 1091462"/>
                    <a:gd name="connsiteY79" fmla="*/ 266965 h 988758"/>
                    <a:gd name="connsiteX80" fmla="*/ 958808 w 1091462"/>
                    <a:gd name="connsiteY80" fmla="*/ 225557 h 988758"/>
                    <a:gd name="connsiteX81" fmla="*/ 911372 w 1091462"/>
                    <a:gd name="connsiteY81" fmla="*/ 162516 h 988758"/>
                    <a:gd name="connsiteX82" fmla="*/ 847923 w 1091462"/>
                    <a:gd name="connsiteY82" fmla="*/ 224239 h 988758"/>
                    <a:gd name="connsiteX83" fmla="*/ 230826 w 1091462"/>
                    <a:gd name="connsiteY83" fmla="*/ 219145 h 988758"/>
                    <a:gd name="connsiteX84" fmla="*/ 254335 w 1091462"/>
                    <a:gd name="connsiteY84" fmla="*/ 229872 h 988758"/>
                    <a:gd name="connsiteX85" fmla="*/ 230826 w 1091462"/>
                    <a:gd name="connsiteY85" fmla="*/ 219145 h 988758"/>
                    <a:gd name="connsiteX86" fmla="*/ 1031672 w 1091462"/>
                    <a:gd name="connsiteY86" fmla="*/ 261272 h 988758"/>
                    <a:gd name="connsiteX87" fmla="*/ 1021477 w 1091462"/>
                    <a:gd name="connsiteY87" fmla="*/ 321317 h 988758"/>
                    <a:gd name="connsiteX88" fmla="*/ 1035450 w 1091462"/>
                    <a:gd name="connsiteY88" fmla="*/ 318920 h 988758"/>
                    <a:gd name="connsiteX89" fmla="*/ 1028494 w 1091462"/>
                    <a:gd name="connsiteY89" fmla="*/ 235265 h 988758"/>
                    <a:gd name="connsiteX90" fmla="*/ 1031672 w 1091462"/>
                    <a:gd name="connsiteY90" fmla="*/ 261272 h 988758"/>
                    <a:gd name="connsiteX91" fmla="*/ 300752 w 1091462"/>
                    <a:gd name="connsiteY91" fmla="*/ 253482 h 988758"/>
                    <a:gd name="connsiteX92" fmla="*/ 314365 w 1091462"/>
                    <a:gd name="connsiteY92" fmla="*/ 282066 h 988758"/>
                    <a:gd name="connsiteX93" fmla="*/ 375235 w 1091462"/>
                    <a:gd name="connsiteY93" fmla="*/ 360567 h 988758"/>
                    <a:gd name="connsiteX94" fmla="*/ 381832 w 1091462"/>
                    <a:gd name="connsiteY94" fmla="*/ 354155 h 988758"/>
                    <a:gd name="connsiteX95" fmla="*/ 329058 w 1091462"/>
                    <a:gd name="connsiteY95" fmla="*/ 284823 h 988758"/>
                    <a:gd name="connsiteX96" fmla="*/ 300752 w 1091462"/>
                    <a:gd name="connsiteY96" fmla="*/ 253482 h 988758"/>
                    <a:gd name="connsiteX97" fmla="*/ 206418 w 1091462"/>
                    <a:gd name="connsiteY97" fmla="*/ 292073 h 988758"/>
                    <a:gd name="connsiteX98" fmla="*/ 175054 w 1091462"/>
                    <a:gd name="connsiteY98" fmla="*/ 339354 h 988758"/>
                    <a:gd name="connsiteX99" fmla="*/ 215654 w 1091462"/>
                    <a:gd name="connsiteY99" fmla="*/ 293032 h 988758"/>
                    <a:gd name="connsiteX100" fmla="*/ 206418 w 1091462"/>
                    <a:gd name="connsiteY100" fmla="*/ 292073 h 988758"/>
                    <a:gd name="connsiteX101" fmla="*/ 758387 w 1091462"/>
                    <a:gd name="connsiteY101" fmla="*/ 395204 h 988758"/>
                    <a:gd name="connsiteX102" fmla="*/ 448999 w 1091462"/>
                    <a:gd name="connsiteY102" fmla="*/ 685180 h 988758"/>
                    <a:gd name="connsiteX103" fmla="*/ 418354 w 1091462"/>
                    <a:gd name="connsiteY103" fmla="*/ 715622 h 988758"/>
                    <a:gd name="connsiteX104" fmla="*/ 429149 w 1091462"/>
                    <a:gd name="connsiteY104" fmla="*/ 735457 h 988758"/>
                    <a:gd name="connsiteX105" fmla="*/ 430468 w 1091462"/>
                    <a:gd name="connsiteY105" fmla="*/ 716760 h 988758"/>
                    <a:gd name="connsiteX106" fmla="*/ 811701 w 1091462"/>
                    <a:gd name="connsiteY106" fmla="*/ 357331 h 988758"/>
                    <a:gd name="connsiteX107" fmla="*/ 810381 w 1091462"/>
                    <a:gd name="connsiteY107" fmla="*/ 348223 h 988758"/>
                    <a:gd name="connsiteX108" fmla="*/ 758387 w 1091462"/>
                    <a:gd name="connsiteY108" fmla="*/ 395204 h 988758"/>
                    <a:gd name="connsiteX109" fmla="*/ 372297 w 1091462"/>
                    <a:gd name="connsiteY109" fmla="*/ 367519 h 988758"/>
                    <a:gd name="connsiteX110" fmla="*/ 370138 w 1091462"/>
                    <a:gd name="connsiteY110" fmla="*/ 376328 h 988758"/>
                    <a:gd name="connsiteX111" fmla="*/ 559885 w 1091462"/>
                    <a:gd name="connsiteY111" fmla="*/ 560656 h 988758"/>
                    <a:gd name="connsiteX112" fmla="*/ 569840 w 1091462"/>
                    <a:gd name="connsiteY112" fmla="*/ 559877 h 988758"/>
                    <a:gd name="connsiteX113" fmla="*/ 500874 w 1091462"/>
                    <a:gd name="connsiteY113" fmla="*/ 490784 h 988758"/>
                    <a:gd name="connsiteX114" fmla="*/ 372297 w 1091462"/>
                    <a:gd name="connsiteY114" fmla="*/ 367519 h 988758"/>
                    <a:gd name="connsiteX115" fmla="*/ 616557 w 1091462"/>
                    <a:gd name="connsiteY115" fmla="*/ 606019 h 988758"/>
                    <a:gd name="connsiteX116" fmla="*/ 627951 w 1091462"/>
                    <a:gd name="connsiteY116" fmla="*/ 628132 h 988758"/>
                    <a:gd name="connsiteX117" fmla="*/ 937818 w 1091462"/>
                    <a:gd name="connsiteY117" fmla="*/ 929134 h 988758"/>
                    <a:gd name="connsiteX118" fmla="*/ 952571 w 1091462"/>
                    <a:gd name="connsiteY118" fmla="*/ 937703 h 988758"/>
                    <a:gd name="connsiteX119" fmla="*/ 944895 w 1091462"/>
                    <a:gd name="connsiteY119" fmla="*/ 922063 h 988758"/>
                    <a:gd name="connsiteX120" fmla="*/ 652899 w 1091462"/>
                    <a:gd name="connsiteY120" fmla="*/ 638559 h 988758"/>
                    <a:gd name="connsiteX121" fmla="*/ 616557 w 1091462"/>
                    <a:gd name="connsiteY121" fmla="*/ 606019 h 988758"/>
                    <a:gd name="connsiteX122" fmla="*/ 366600 w 1091462"/>
                    <a:gd name="connsiteY122" fmla="*/ 763022 h 988758"/>
                    <a:gd name="connsiteX123" fmla="*/ 379973 w 1091462"/>
                    <a:gd name="connsiteY123" fmla="*/ 776565 h 988758"/>
                    <a:gd name="connsiteX124" fmla="*/ 319643 w 1091462"/>
                    <a:gd name="connsiteY124" fmla="*/ 836370 h 988758"/>
                    <a:gd name="connsiteX125" fmla="*/ 307948 w 1091462"/>
                    <a:gd name="connsiteY125" fmla="*/ 825464 h 988758"/>
                    <a:gd name="connsiteX126" fmla="*/ 319163 w 1091462"/>
                    <a:gd name="connsiteY126" fmla="*/ 850632 h 988758"/>
                    <a:gd name="connsiteX127" fmla="*/ 393346 w 1091462"/>
                    <a:gd name="connsiteY127" fmla="*/ 776505 h 988758"/>
                    <a:gd name="connsiteX128" fmla="*/ 381052 w 1091462"/>
                    <a:gd name="connsiteY128" fmla="*/ 763921 h 988758"/>
                    <a:gd name="connsiteX129" fmla="*/ 390048 w 1091462"/>
                    <a:gd name="connsiteY129" fmla="*/ 752536 h 988758"/>
                    <a:gd name="connsiteX130" fmla="*/ 366600 w 1091462"/>
                    <a:gd name="connsiteY130" fmla="*/ 763022 h 988758"/>
                    <a:gd name="connsiteX131" fmla="*/ 213435 w 1091462"/>
                    <a:gd name="connsiteY131" fmla="*/ 941718 h 988758"/>
                    <a:gd name="connsiteX132" fmla="*/ 202340 w 1091462"/>
                    <a:gd name="connsiteY132" fmla="*/ 964489 h 988758"/>
                    <a:gd name="connsiteX133" fmla="*/ 240602 w 1091462"/>
                    <a:gd name="connsiteY133" fmla="*/ 925658 h 988758"/>
                    <a:gd name="connsiteX134" fmla="*/ 213435 w 1091462"/>
                    <a:gd name="connsiteY134" fmla="*/ 941718 h 9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091462" h="988758">
                      <a:moveTo>
                        <a:pt x="261891" y="222800"/>
                      </a:moveTo>
                      <a:cubicBezTo>
                        <a:pt x="361562" y="120928"/>
                        <a:pt x="487680" y="43805"/>
                        <a:pt x="624952" y="4494"/>
                      </a:cubicBezTo>
                      <a:cubicBezTo>
                        <a:pt x="612299" y="31700"/>
                        <a:pt x="584532" y="44764"/>
                        <a:pt x="560724" y="60164"/>
                      </a:cubicBezTo>
                      <a:cubicBezTo>
                        <a:pt x="473647" y="115355"/>
                        <a:pt x="403242" y="191520"/>
                        <a:pt x="332416" y="265347"/>
                      </a:cubicBezTo>
                      <a:cubicBezTo>
                        <a:pt x="357844" y="298905"/>
                        <a:pt x="383211" y="332523"/>
                        <a:pt x="409119" y="365721"/>
                      </a:cubicBezTo>
                      <a:cubicBezTo>
                        <a:pt x="406600" y="369796"/>
                        <a:pt x="404141" y="373871"/>
                        <a:pt x="401682" y="377946"/>
                      </a:cubicBezTo>
                      <a:cubicBezTo>
                        <a:pt x="461773" y="433376"/>
                        <a:pt x="521084" y="489645"/>
                        <a:pt x="580814" y="545495"/>
                      </a:cubicBezTo>
                      <a:cubicBezTo>
                        <a:pt x="653199" y="476702"/>
                        <a:pt x="726902" y="409226"/>
                        <a:pt x="798507" y="339654"/>
                      </a:cubicBezTo>
                      <a:cubicBezTo>
                        <a:pt x="782255" y="322635"/>
                        <a:pt x="775838" y="297287"/>
                        <a:pt x="789392" y="276553"/>
                      </a:cubicBezTo>
                      <a:cubicBezTo>
                        <a:pt x="774279" y="244673"/>
                        <a:pt x="768222" y="206681"/>
                        <a:pt x="782135" y="173362"/>
                      </a:cubicBezTo>
                      <a:cubicBezTo>
                        <a:pt x="800246" y="129557"/>
                        <a:pt x="844205" y="93722"/>
                        <a:pt x="893140" y="95460"/>
                      </a:cubicBezTo>
                      <a:cubicBezTo>
                        <a:pt x="943576" y="97258"/>
                        <a:pt x="988434" y="126621"/>
                        <a:pt x="1023936" y="160419"/>
                      </a:cubicBezTo>
                      <a:cubicBezTo>
                        <a:pt x="1057759" y="195774"/>
                        <a:pt x="1087085" y="240358"/>
                        <a:pt x="1089184" y="290695"/>
                      </a:cubicBezTo>
                      <a:cubicBezTo>
                        <a:pt x="1091043" y="339833"/>
                        <a:pt x="1055061" y="383818"/>
                        <a:pt x="1011042" y="401856"/>
                      </a:cubicBezTo>
                      <a:cubicBezTo>
                        <a:pt x="977819" y="415399"/>
                        <a:pt x="939738" y="410245"/>
                        <a:pt x="908253" y="394305"/>
                      </a:cubicBezTo>
                      <a:cubicBezTo>
                        <a:pt x="887023" y="407728"/>
                        <a:pt x="860996" y="401976"/>
                        <a:pt x="843665" y="385017"/>
                      </a:cubicBezTo>
                      <a:cubicBezTo>
                        <a:pt x="773799" y="455368"/>
                        <a:pt x="701595" y="523443"/>
                        <a:pt x="633948" y="595832"/>
                      </a:cubicBezTo>
                      <a:cubicBezTo>
                        <a:pt x="752989" y="705554"/>
                        <a:pt x="869812" y="817734"/>
                        <a:pt x="988913" y="927456"/>
                      </a:cubicBezTo>
                      <a:cubicBezTo>
                        <a:pt x="972781" y="945134"/>
                        <a:pt x="955690" y="961973"/>
                        <a:pt x="939018" y="979111"/>
                      </a:cubicBezTo>
                      <a:cubicBezTo>
                        <a:pt x="823935" y="863996"/>
                        <a:pt x="709631" y="748101"/>
                        <a:pt x="594907" y="632686"/>
                      </a:cubicBezTo>
                      <a:cubicBezTo>
                        <a:pt x="550589" y="676731"/>
                        <a:pt x="507170" y="721674"/>
                        <a:pt x="461833" y="764640"/>
                      </a:cubicBezTo>
                      <a:cubicBezTo>
                        <a:pt x="455536" y="772131"/>
                        <a:pt x="445881" y="766258"/>
                        <a:pt x="438324" y="764820"/>
                      </a:cubicBezTo>
                      <a:cubicBezTo>
                        <a:pt x="435326" y="767696"/>
                        <a:pt x="429389" y="773509"/>
                        <a:pt x="426450" y="776386"/>
                      </a:cubicBezTo>
                      <a:cubicBezTo>
                        <a:pt x="431548" y="781539"/>
                        <a:pt x="436645" y="786753"/>
                        <a:pt x="441743" y="791966"/>
                      </a:cubicBezTo>
                      <a:cubicBezTo>
                        <a:pt x="431548" y="801973"/>
                        <a:pt x="421473" y="812101"/>
                        <a:pt x="411518" y="822348"/>
                      </a:cubicBezTo>
                      <a:cubicBezTo>
                        <a:pt x="405580" y="819471"/>
                        <a:pt x="399164" y="807487"/>
                        <a:pt x="392327" y="814018"/>
                      </a:cubicBezTo>
                      <a:cubicBezTo>
                        <a:pt x="335235" y="869269"/>
                        <a:pt x="280302" y="926976"/>
                        <a:pt x="222670" y="981748"/>
                      </a:cubicBezTo>
                      <a:cubicBezTo>
                        <a:pt x="205579" y="997927"/>
                        <a:pt x="177453" y="968145"/>
                        <a:pt x="191246" y="950587"/>
                      </a:cubicBezTo>
                      <a:cubicBezTo>
                        <a:pt x="199582" y="939681"/>
                        <a:pt x="210017" y="930632"/>
                        <a:pt x="219672" y="920924"/>
                      </a:cubicBezTo>
                      <a:cubicBezTo>
                        <a:pt x="214155" y="914812"/>
                        <a:pt x="208577" y="908819"/>
                        <a:pt x="202940" y="902947"/>
                      </a:cubicBezTo>
                      <a:cubicBezTo>
                        <a:pt x="208997" y="896834"/>
                        <a:pt x="215114" y="890782"/>
                        <a:pt x="221291" y="884730"/>
                      </a:cubicBezTo>
                      <a:cubicBezTo>
                        <a:pt x="210077" y="870647"/>
                        <a:pt x="201621" y="886827"/>
                        <a:pt x="192745" y="893419"/>
                      </a:cubicBezTo>
                      <a:cubicBezTo>
                        <a:pt x="178652" y="879456"/>
                        <a:pt x="164619" y="865434"/>
                        <a:pt x="150646" y="851411"/>
                      </a:cubicBezTo>
                      <a:cubicBezTo>
                        <a:pt x="158802" y="843082"/>
                        <a:pt x="167078" y="834872"/>
                        <a:pt x="175234" y="826662"/>
                      </a:cubicBezTo>
                      <a:cubicBezTo>
                        <a:pt x="182790" y="834153"/>
                        <a:pt x="190346" y="841644"/>
                        <a:pt x="197843" y="849194"/>
                      </a:cubicBezTo>
                      <a:cubicBezTo>
                        <a:pt x="204140" y="843561"/>
                        <a:pt x="210317" y="837808"/>
                        <a:pt x="216374" y="831936"/>
                      </a:cubicBezTo>
                      <a:cubicBezTo>
                        <a:pt x="209357" y="823486"/>
                        <a:pt x="201021" y="816235"/>
                        <a:pt x="193825" y="807966"/>
                      </a:cubicBezTo>
                      <a:cubicBezTo>
                        <a:pt x="199042" y="802633"/>
                        <a:pt x="204439" y="797479"/>
                        <a:pt x="209957" y="792445"/>
                      </a:cubicBezTo>
                      <a:cubicBezTo>
                        <a:pt x="217513" y="799996"/>
                        <a:pt x="225129" y="807487"/>
                        <a:pt x="232686" y="815037"/>
                      </a:cubicBezTo>
                      <a:cubicBezTo>
                        <a:pt x="238863" y="808865"/>
                        <a:pt x="244979" y="802693"/>
                        <a:pt x="251096" y="796460"/>
                      </a:cubicBezTo>
                      <a:cubicBezTo>
                        <a:pt x="243360" y="789090"/>
                        <a:pt x="235744" y="781599"/>
                        <a:pt x="228008" y="774228"/>
                      </a:cubicBezTo>
                      <a:cubicBezTo>
                        <a:pt x="235204" y="766917"/>
                        <a:pt x="242581" y="759726"/>
                        <a:pt x="249897" y="752536"/>
                      </a:cubicBezTo>
                      <a:cubicBezTo>
                        <a:pt x="263750" y="766858"/>
                        <a:pt x="277843" y="780880"/>
                        <a:pt x="291936" y="794962"/>
                      </a:cubicBezTo>
                      <a:cubicBezTo>
                        <a:pt x="284440" y="803052"/>
                        <a:pt x="268908" y="813059"/>
                        <a:pt x="284440" y="822468"/>
                      </a:cubicBezTo>
                      <a:cubicBezTo>
                        <a:pt x="290437" y="816595"/>
                        <a:pt x="296494" y="810842"/>
                        <a:pt x="302551" y="805030"/>
                      </a:cubicBezTo>
                      <a:cubicBezTo>
                        <a:pt x="308008" y="810782"/>
                        <a:pt x="313586" y="816475"/>
                        <a:pt x="319163" y="822168"/>
                      </a:cubicBezTo>
                      <a:cubicBezTo>
                        <a:pt x="334336" y="807127"/>
                        <a:pt x="349388" y="792026"/>
                        <a:pt x="364501" y="776925"/>
                      </a:cubicBezTo>
                      <a:cubicBezTo>
                        <a:pt x="360902" y="773210"/>
                        <a:pt x="353646" y="765839"/>
                        <a:pt x="350048" y="762183"/>
                      </a:cubicBezTo>
                      <a:cubicBezTo>
                        <a:pt x="360423" y="751756"/>
                        <a:pt x="370738" y="741330"/>
                        <a:pt x="381352" y="731262"/>
                      </a:cubicBezTo>
                      <a:cubicBezTo>
                        <a:pt x="384951" y="734918"/>
                        <a:pt x="392147" y="742168"/>
                        <a:pt x="395685" y="745824"/>
                      </a:cubicBezTo>
                      <a:cubicBezTo>
                        <a:pt x="398624" y="742828"/>
                        <a:pt x="404501" y="736775"/>
                        <a:pt x="407440" y="733779"/>
                      </a:cubicBezTo>
                      <a:cubicBezTo>
                        <a:pt x="404561" y="724910"/>
                        <a:pt x="399583" y="713405"/>
                        <a:pt x="409479" y="706873"/>
                      </a:cubicBezTo>
                      <a:cubicBezTo>
                        <a:pt x="453917" y="665105"/>
                        <a:pt x="497935" y="622738"/>
                        <a:pt x="543093" y="581690"/>
                      </a:cubicBezTo>
                      <a:cubicBezTo>
                        <a:pt x="487140" y="522604"/>
                        <a:pt x="428789" y="465795"/>
                        <a:pt x="371577" y="407908"/>
                      </a:cubicBezTo>
                      <a:cubicBezTo>
                        <a:pt x="369178" y="409706"/>
                        <a:pt x="364261" y="413421"/>
                        <a:pt x="361862" y="415279"/>
                      </a:cubicBezTo>
                      <a:cubicBezTo>
                        <a:pt x="326120" y="392388"/>
                        <a:pt x="292716" y="365961"/>
                        <a:pt x="257873" y="341751"/>
                      </a:cubicBezTo>
                      <a:cubicBezTo>
                        <a:pt x="189507" y="410545"/>
                        <a:pt x="118862" y="478679"/>
                        <a:pt x="66747" y="561196"/>
                      </a:cubicBezTo>
                      <a:cubicBezTo>
                        <a:pt x="47497" y="588222"/>
                        <a:pt x="36402" y="623757"/>
                        <a:pt x="4498" y="639098"/>
                      </a:cubicBezTo>
                      <a:cubicBezTo>
                        <a:pt x="39820" y="501271"/>
                        <a:pt x="114724" y="374350"/>
                        <a:pt x="213375" y="272178"/>
                      </a:cubicBezTo>
                      <a:cubicBezTo>
                        <a:pt x="208877" y="263489"/>
                        <a:pt x="204379" y="254800"/>
                        <a:pt x="199822" y="246111"/>
                      </a:cubicBezTo>
                      <a:cubicBezTo>
                        <a:pt x="211156" y="233707"/>
                        <a:pt x="222790" y="221662"/>
                        <a:pt x="234904" y="210096"/>
                      </a:cubicBezTo>
                      <a:cubicBezTo>
                        <a:pt x="243900" y="214351"/>
                        <a:pt x="252896" y="218666"/>
                        <a:pt x="261891" y="222800"/>
                      </a:cubicBezTo>
                      <a:moveTo>
                        <a:pt x="292596" y="203684"/>
                      </a:moveTo>
                      <a:cubicBezTo>
                        <a:pt x="295235" y="205842"/>
                        <a:pt x="297873" y="207939"/>
                        <a:pt x="300512" y="210096"/>
                      </a:cubicBezTo>
                      <a:cubicBezTo>
                        <a:pt x="368159" y="139565"/>
                        <a:pt x="453497" y="88509"/>
                        <a:pt x="542073" y="48419"/>
                      </a:cubicBezTo>
                      <a:lnTo>
                        <a:pt x="543633" y="39371"/>
                      </a:lnTo>
                      <a:cubicBezTo>
                        <a:pt x="449839" y="75685"/>
                        <a:pt x="363541" y="132374"/>
                        <a:pt x="292596" y="203684"/>
                      </a:cubicBezTo>
                      <a:moveTo>
                        <a:pt x="789691" y="181272"/>
                      </a:moveTo>
                      <a:cubicBezTo>
                        <a:pt x="778657" y="213332"/>
                        <a:pt x="786393" y="248208"/>
                        <a:pt x="801026" y="277811"/>
                      </a:cubicBezTo>
                      <a:cubicBezTo>
                        <a:pt x="795389" y="288658"/>
                        <a:pt x="787772" y="300882"/>
                        <a:pt x="793230" y="313467"/>
                      </a:cubicBezTo>
                      <a:cubicBezTo>
                        <a:pt x="796108" y="321556"/>
                        <a:pt x="802285" y="336657"/>
                        <a:pt x="812840" y="327489"/>
                      </a:cubicBezTo>
                      <a:cubicBezTo>
                        <a:pt x="800966" y="312328"/>
                        <a:pt x="801266" y="292613"/>
                        <a:pt x="815059" y="278890"/>
                      </a:cubicBezTo>
                      <a:cubicBezTo>
                        <a:pt x="799167" y="249707"/>
                        <a:pt x="790531" y="214171"/>
                        <a:pt x="802405" y="182052"/>
                      </a:cubicBezTo>
                      <a:cubicBezTo>
                        <a:pt x="819377" y="134591"/>
                        <a:pt x="873110" y="104928"/>
                        <a:pt x="922406" y="118411"/>
                      </a:cubicBezTo>
                      <a:cubicBezTo>
                        <a:pt x="927144" y="101632"/>
                        <a:pt x="909572" y="105348"/>
                        <a:pt x="899198" y="103670"/>
                      </a:cubicBezTo>
                      <a:cubicBezTo>
                        <a:pt x="850562" y="100734"/>
                        <a:pt x="805524" y="136569"/>
                        <a:pt x="789691" y="181272"/>
                      </a:cubicBezTo>
                      <a:moveTo>
                        <a:pt x="847923" y="224239"/>
                      </a:moveTo>
                      <a:cubicBezTo>
                        <a:pt x="850981" y="254920"/>
                        <a:pt x="881506" y="275654"/>
                        <a:pt x="911192" y="273137"/>
                      </a:cubicBezTo>
                      <a:cubicBezTo>
                        <a:pt x="907953" y="304718"/>
                        <a:pt x="932841" y="336897"/>
                        <a:pt x="965585" y="336538"/>
                      </a:cubicBezTo>
                      <a:cubicBezTo>
                        <a:pt x="1001027" y="338875"/>
                        <a:pt x="1031312" y="301002"/>
                        <a:pt x="1020578" y="266965"/>
                      </a:cubicBezTo>
                      <a:cubicBezTo>
                        <a:pt x="1013921" y="239759"/>
                        <a:pt x="985795" y="223639"/>
                        <a:pt x="958808" y="225557"/>
                      </a:cubicBezTo>
                      <a:cubicBezTo>
                        <a:pt x="961387" y="196433"/>
                        <a:pt x="941237" y="166591"/>
                        <a:pt x="911372" y="162516"/>
                      </a:cubicBezTo>
                      <a:cubicBezTo>
                        <a:pt x="876529" y="155984"/>
                        <a:pt x="842226" y="189302"/>
                        <a:pt x="847923" y="224239"/>
                      </a:cubicBezTo>
                      <a:moveTo>
                        <a:pt x="230826" y="219145"/>
                      </a:moveTo>
                      <a:cubicBezTo>
                        <a:pt x="228248" y="227954"/>
                        <a:pt x="248518" y="238201"/>
                        <a:pt x="254335" y="229872"/>
                      </a:cubicBezTo>
                      <a:cubicBezTo>
                        <a:pt x="251516" y="221242"/>
                        <a:pt x="239102" y="217527"/>
                        <a:pt x="230826" y="219145"/>
                      </a:cubicBezTo>
                      <a:moveTo>
                        <a:pt x="1031672" y="261272"/>
                      </a:moveTo>
                      <a:cubicBezTo>
                        <a:pt x="1041867" y="281347"/>
                        <a:pt x="1033232" y="304058"/>
                        <a:pt x="1021477" y="321317"/>
                      </a:cubicBezTo>
                      <a:cubicBezTo>
                        <a:pt x="1025915" y="323594"/>
                        <a:pt x="1033411" y="325751"/>
                        <a:pt x="1035450" y="318920"/>
                      </a:cubicBezTo>
                      <a:cubicBezTo>
                        <a:pt x="1052962" y="293392"/>
                        <a:pt x="1048584" y="258036"/>
                        <a:pt x="1028494" y="235265"/>
                      </a:cubicBezTo>
                      <a:cubicBezTo>
                        <a:pt x="1016680" y="242396"/>
                        <a:pt x="1029394" y="252523"/>
                        <a:pt x="1031672" y="261272"/>
                      </a:cubicBezTo>
                      <a:moveTo>
                        <a:pt x="300752" y="253482"/>
                      </a:moveTo>
                      <a:cubicBezTo>
                        <a:pt x="299013" y="265167"/>
                        <a:pt x="308068" y="273437"/>
                        <a:pt x="314365" y="282066"/>
                      </a:cubicBezTo>
                      <a:cubicBezTo>
                        <a:pt x="335115" y="307834"/>
                        <a:pt x="354306" y="334860"/>
                        <a:pt x="375235" y="360567"/>
                      </a:cubicBezTo>
                      <a:cubicBezTo>
                        <a:pt x="381292" y="361946"/>
                        <a:pt x="383511" y="359788"/>
                        <a:pt x="381832" y="354155"/>
                      </a:cubicBezTo>
                      <a:cubicBezTo>
                        <a:pt x="365160" y="330425"/>
                        <a:pt x="346270" y="308193"/>
                        <a:pt x="329058" y="284823"/>
                      </a:cubicBezTo>
                      <a:cubicBezTo>
                        <a:pt x="320422" y="273677"/>
                        <a:pt x="312986" y="261032"/>
                        <a:pt x="300752" y="253482"/>
                      </a:cubicBezTo>
                      <a:moveTo>
                        <a:pt x="206418" y="292073"/>
                      </a:moveTo>
                      <a:cubicBezTo>
                        <a:pt x="195264" y="306755"/>
                        <a:pt x="174694" y="319339"/>
                        <a:pt x="175054" y="339354"/>
                      </a:cubicBezTo>
                      <a:cubicBezTo>
                        <a:pt x="191846" y="327070"/>
                        <a:pt x="203780" y="309751"/>
                        <a:pt x="215654" y="293032"/>
                      </a:cubicBezTo>
                      <a:cubicBezTo>
                        <a:pt x="213375" y="292793"/>
                        <a:pt x="208757" y="292313"/>
                        <a:pt x="206418" y="292073"/>
                      </a:cubicBezTo>
                      <a:moveTo>
                        <a:pt x="758387" y="395204"/>
                      </a:moveTo>
                      <a:cubicBezTo>
                        <a:pt x="655238" y="491803"/>
                        <a:pt x="552148" y="588521"/>
                        <a:pt x="448999" y="685180"/>
                      </a:cubicBezTo>
                      <a:cubicBezTo>
                        <a:pt x="438624" y="695128"/>
                        <a:pt x="426990" y="704056"/>
                        <a:pt x="418354" y="715622"/>
                      </a:cubicBezTo>
                      <a:cubicBezTo>
                        <a:pt x="415116" y="723951"/>
                        <a:pt x="421413" y="732581"/>
                        <a:pt x="429149" y="735457"/>
                      </a:cubicBezTo>
                      <a:cubicBezTo>
                        <a:pt x="429509" y="730783"/>
                        <a:pt x="430168" y="721435"/>
                        <a:pt x="430468" y="716760"/>
                      </a:cubicBezTo>
                      <a:cubicBezTo>
                        <a:pt x="556046" y="595473"/>
                        <a:pt x="685942" y="478440"/>
                        <a:pt x="811701" y="357331"/>
                      </a:cubicBezTo>
                      <a:lnTo>
                        <a:pt x="810381" y="348223"/>
                      </a:lnTo>
                      <a:cubicBezTo>
                        <a:pt x="791730" y="362365"/>
                        <a:pt x="775658" y="379444"/>
                        <a:pt x="758387" y="395204"/>
                      </a:cubicBezTo>
                      <a:moveTo>
                        <a:pt x="372297" y="367519"/>
                      </a:moveTo>
                      <a:lnTo>
                        <a:pt x="370138" y="376328"/>
                      </a:lnTo>
                      <a:cubicBezTo>
                        <a:pt x="432507" y="438530"/>
                        <a:pt x="495776" y="500192"/>
                        <a:pt x="559885" y="560656"/>
                      </a:cubicBezTo>
                      <a:cubicBezTo>
                        <a:pt x="562403" y="560477"/>
                        <a:pt x="567321" y="560057"/>
                        <a:pt x="569840" y="559877"/>
                      </a:cubicBezTo>
                      <a:cubicBezTo>
                        <a:pt x="548730" y="535068"/>
                        <a:pt x="523662" y="513975"/>
                        <a:pt x="500874" y="490784"/>
                      </a:cubicBezTo>
                      <a:cubicBezTo>
                        <a:pt x="457695" y="449975"/>
                        <a:pt x="416795" y="406829"/>
                        <a:pt x="372297" y="367519"/>
                      </a:cubicBezTo>
                      <a:moveTo>
                        <a:pt x="616557" y="606019"/>
                      </a:moveTo>
                      <a:cubicBezTo>
                        <a:pt x="612359" y="616207"/>
                        <a:pt x="622614" y="621720"/>
                        <a:pt x="627951" y="628132"/>
                      </a:cubicBezTo>
                      <a:cubicBezTo>
                        <a:pt x="731520" y="728146"/>
                        <a:pt x="834609" y="828700"/>
                        <a:pt x="937818" y="929134"/>
                      </a:cubicBezTo>
                      <a:cubicBezTo>
                        <a:pt x="942196" y="932789"/>
                        <a:pt x="947114" y="935666"/>
                        <a:pt x="952571" y="937703"/>
                      </a:cubicBezTo>
                      <a:cubicBezTo>
                        <a:pt x="952151" y="931411"/>
                        <a:pt x="949573" y="926198"/>
                        <a:pt x="944895" y="922063"/>
                      </a:cubicBezTo>
                      <a:cubicBezTo>
                        <a:pt x="847323" y="827861"/>
                        <a:pt x="750351" y="732940"/>
                        <a:pt x="652899" y="638559"/>
                      </a:cubicBezTo>
                      <a:cubicBezTo>
                        <a:pt x="641504" y="626933"/>
                        <a:pt x="629810" y="615428"/>
                        <a:pt x="616557" y="606019"/>
                      </a:cubicBezTo>
                      <a:moveTo>
                        <a:pt x="366600" y="763022"/>
                      </a:moveTo>
                      <a:cubicBezTo>
                        <a:pt x="369958" y="766378"/>
                        <a:pt x="376615" y="773150"/>
                        <a:pt x="379973" y="776565"/>
                      </a:cubicBezTo>
                      <a:cubicBezTo>
                        <a:pt x="359763" y="796400"/>
                        <a:pt x="340093" y="816775"/>
                        <a:pt x="319643" y="836370"/>
                      </a:cubicBezTo>
                      <a:cubicBezTo>
                        <a:pt x="316704" y="833614"/>
                        <a:pt x="310887" y="828161"/>
                        <a:pt x="307948" y="825464"/>
                      </a:cubicBezTo>
                      <a:cubicBezTo>
                        <a:pt x="290857" y="830138"/>
                        <a:pt x="314425" y="844160"/>
                        <a:pt x="319163" y="850632"/>
                      </a:cubicBezTo>
                      <a:cubicBezTo>
                        <a:pt x="343931" y="826003"/>
                        <a:pt x="368639" y="801254"/>
                        <a:pt x="393346" y="776505"/>
                      </a:cubicBezTo>
                      <a:cubicBezTo>
                        <a:pt x="390288" y="773389"/>
                        <a:pt x="384111" y="767097"/>
                        <a:pt x="381052" y="763921"/>
                      </a:cubicBezTo>
                      <a:cubicBezTo>
                        <a:pt x="383331" y="761105"/>
                        <a:pt x="387769" y="755352"/>
                        <a:pt x="390048" y="752536"/>
                      </a:cubicBezTo>
                      <a:cubicBezTo>
                        <a:pt x="379553" y="743247"/>
                        <a:pt x="374096" y="758828"/>
                        <a:pt x="366600" y="763022"/>
                      </a:cubicBezTo>
                      <a:moveTo>
                        <a:pt x="213435" y="941718"/>
                      </a:moveTo>
                      <a:cubicBezTo>
                        <a:pt x="208038" y="948250"/>
                        <a:pt x="198922" y="954362"/>
                        <a:pt x="202340" y="964489"/>
                      </a:cubicBezTo>
                      <a:cubicBezTo>
                        <a:pt x="217633" y="954302"/>
                        <a:pt x="230886" y="941299"/>
                        <a:pt x="240602" y="925658"/>
                      </a:cubicBezTo>
                      <a:cubicBezTo>
                        <a:pt x="228128" y="922662"/>
                        <a:pt x="221531" y="935006"/>
                        <a:pt x="213435" y="941718"/>
                      </a:cubicBezTo>
                      <a:close/>
                    </a:path>
                  </a:pathLst>
                </a:custGeom>
                <a:solidFill>
                  <a:srgbClr val="004694"/>
                </a:solidFill>
                <a:ln w="9525"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248CBDC9-CB3E-4403-BDFE-93B61CD1FA31}"/>
                    </a:ext>
                  </a:extLst>
                </p:cNvPr>
                <p:cNvSpPr/>
                <p:nvPr/>
              </p:nvSpPr>
              <p:spPr>
                <a:xfrm>
                  <a:off x="1953211" y="4944309"/>
                  <a:ext cx="35982" cy="53932"/>
                </a:xfrm>
                <a:custGeom>
                  <a:avLst/>
                  <a:gdLst>
                    <a:gd name="connsiteX0" fmla="*/ 5407 w 35982"/>
                    <a:gd name="connsiteY0" fmla="*/ 16180 h 53932"/>
                    <a:gd name="connsiteX1" fmla="*/ 33713 w 35982"/>
                    <a:gd name="connsiteY1" fmla="*/ 4494 h 53932"/>
                    <a:gd name="connsiteX2" fmla="*/ 30534 w 35982"/>
                    <a:gd name="connsiteY2" fmla="*/ 51835 h 53932"/>
                    <a:gd name="connsiteX3" fmla="*/ 5407 w 35982"/>
                    <a:gd name="connsiteY3" fmla="*/ 16180 h 53932"/>
                  </a:gdLst>
                  <a:ahLst/>
                  <a:cxnLst>
                    <a:cxn ang="0">
                      <a:pos x="connsiteX0" y="connsiteY0"/>
                    </a:cxn>
                    <a:cxn ang="0">
                      <a:pos x="connsiteX1" y="connsiteY1"/>
                    </a:cxn>
                    <a:cxn ang="0">
                      <a:pos x="connsiteX2" y="connsiteY2"/>
                    </a:cxn>
                    <a:cxn ang="0">
                      <a:pos x="connsiteX3" y="connsiteY3"/>
                    </a:cxn>
                  </a:cxnLst>
                  <a:rect l="l" t="t" r="r" b="b"/>
                  <a:pathLst>
                    <a:path w="35982" h="53932">
                      <a:moveTo>
                        <a:pt x="5407" y="16180"/>
                      </a:moveTo>
                      <a:cubicBezTo>
                        <a:pt x="10744" y="5393"/>
                        <a:pt x="23638" y="5992"/>
                        <a:pt x="33713" y="4494"/>
                      </a:cubicBezTo>
                      <a:cubicBezTo>
                        <a:pt x="33113" y="20314"/>
                        <a:pt x="32033" y="36075"/>
                        <a:pt x="30534" y="51835"/>
                      </a:cubicBezTo>
                      <a:cubicBezTo>
                        <a:pt x="15661" y="46921"/>
                        <a:pt x="609" y="33438"/>
                        <a:pt x="5407" y="16180"/>
                      </a:cubicBezTo>
                      <a:close/>
                    </a:path>
                  </a:pathLst>
                </a:custGeom>
                <a:solidFill>
                  <a:srgbClr val="004694"/>
                </a:solidFill>
                <a:ln w="9525"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DF38DC8D-F185-4B1E-9167-D141F76D2D6E}"/>
                    </a:ext>
                  </a:extLst>
                </p:cNvPr>
                <p:cNvSpPr/>
                <p:nvPr/>
              </p:nvSpPr>
              <p:spPr>
                <a:xfrm>
                  <a:off x="396447" y="5045491"/>
                  <a:ext cx="47976" cy="47940"/>
                </a:xfrm>
                <a:custGeom>
                  <a:avLst/>
                  <a:gdLst>
                    <a:gd name="connsiteX0" fmla="*/ 4498 w 47976"/>
                    <a:gd name="connsiteY0" fmla="*/ 26818 h 47939"/>
                    <a:gd name="connsiteX1" fmla="*/ 38441 w 47976"/>
                    <a:gd name="connsiteY1" fmla="*/ 8840 h 47939"/>
                    <a:gd name="connsiteX2" fmla="*/ 39281 w 47976"/>
                    <a:gd name="connsiteY2" fmla="*/ 47012 h 47939"/>
                    <a:gd name="connsiteX3" fmla="*/ 4498 w 47976"/>
                    <a:gd name="connsiteY3" fmla="*/ 26818 h 47939"/>
                  </a:gdLst>
                  <a:ahLst/>
                  <a:cxnLst>
                    <a:cxn ang="0">
                      <a:pos x="connsiteX0" y="connsiteY0"/>
                    </a:cxn>
                    <a:cxn ang="0">
                      <a:pos x="connsiteX1" y="connsiteY1"/>
                    </a:cxn>
                    <a:cxn ang="0">
                      <a:pos x="connsiteX2" y="connsiteY2"/>
                    </a:cxn>
                    <a:cxn ang="0">
                      <a:pos x="connsiteX3" y="connsiteY3"/>
                    </a:cxn>
                  </a:cxnLst>
                  <a:rect l="l" t="t" r="r" b="b"/>
                  <a:pathLst>
                    <a:path w="47976" h="47939">
                      <a:moveTo>
                        <a:pt x="4498" y="26818"/>
                      </a:moveTo>
                      <a:cubicBezTo>
                        <a:pt x="5817" y="12076"/>
                        <a:pt x="24288" y="-3204"/>
                        <a:pt x="38441" y="8840"/>
                      </a:cubicBezTo>
                      <a:cubicBezTo>
                        <a:pt x="55053" y="17110"/>
                        <a:pt x="47497" y="35567"/>
                        <a:pt x="39281" y="47012"/>
                      </a:cubicBezTo>
                      <a:cubicBezTo>
                        <a:pt x="27586" y="40481"/>
                        <a:pt x="15472" y="34608"/>
                        <a:pt x="4498" y="26818"/>
                      </a:cubicBezTo>
                      <a:close/>
                    </a:path>
                  </a:pathLst>
                </a:custGeom>
                <a:solidFill>
                  <a:srgbClr val="004694"/>
                </a:solidFill>
                <a:ln w="9525"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2910FDD3-5D10-4F14-B8E6-489D2A6E8A0A}"/>
                    </a:ext>
                  </a:extLst>
                </p:cNvPr>
                <p:cNvSpPr/>
                <p:nvPr/>
              </p:nvSpPr>
              <p:spPr>
                <a:xfrm>
                  <a:off x="2121073" y="5745610"/>
                  <a:ext cx="95953" cy="71910"/>
                </a:xfrm>
                <a:custGeom>
                  <a:avLst/>
                  <a:gdLst>
                    <a:gd name="connsiteX0" fmla="*/ 18836 w 95952"/>
                    <a:gd name="connsiteY0" fmla="*/ 7444 h 71909"/>
                    <a:gd name="connsiteX1" fmla="*/ 81265 w 95952"/>
                    <a:gd name="connsiteY1" fmla="*/ 18110 h 71909"/>
                    <a:gd name="connsiteX2" fmla="*/ 70650 w 95952"/>
                    <a:gd name="connsiteY2" fmla="*/ 68207 h 71909"/>
                    <a:gd name="connsiteX3" fmla="*/ 15477 w 95952"/>
                    <a:gd name="connsiteY3" fmla="*/ 54125 h 71909"/>
                    <a:gd name="connsiteX4" fmla="*/ 18836 w 95952"/>
                    <a:gd name="connsiteY4" fmla="*/ 7444 h 71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52" h="71909">
                      <a:moveTo>
                        <a:pt x="18836" y="7444"/>
                      </a:moveTo>
                      <a:cubicBezTo>
                        <a:pt x="39466" y="133"/>
                        <a:pt x="63034" y="7444"/>
                        <a:pt x="81265" y="18110"/>
                      </a:cubicBezTo>
                      <a:cubicBezTo>
                        <a:pt x="101775" y="29796"/>
                        <a:pt x="94399" y="66110"/>
                        <a:pt x="70650" y="68207"/>
                      </a:cubicBezTo>
                      <a:cubicBezTo>
                        <a:pt x="51400" y="70125"/>
                        <a:pt x="31670" y="64432"/>
                        <a:pt x="15477" y="54125"/>
                      </a:cubicBezTo>
                      <a:cubicBezTo>
                        <a:pt x="-1314" y="44058"/>
                        <a:pt x="2224" y="15713"/>
                        <a:pt x="18836" y="7444"/>
                      </a:cubicBezTo>
                      <a:close/>
                    </a:path>
                  </a:pathLst>
                </a:custGeom>
                <a:solidFill>
                  <a:srgbClr val="004694"/>
                </a:solidFill>
                <a:ln w="9525"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46990A69-7A88-4E21-B505-6ABB612BCEBB}"/>
                    </a:ext>
                  </a:extLst>
                </p:cNvPr>
                <p:cNvSpPr/>
                <p:nvPr/>
              </p:nvSpPr>
              <p:spPr>
                <a:xfrm>
                  <a:off x="1596456" y="5956139"/>
                  <a:ext cx="89956" cy="77902"/>
                </a:xfrm>
                <a:custGeom>
                  <a:avLst/>
                  <a:gdLst>
                    <a:gd name="connsiteX0" fmla="*/ 27766 w 89955"/>
                    <a:gd name="connsiteY0" fmla="*/ 46741 h 77902"/>
                    <a:gd name="connsiteX1" fmla="*/ 36102 w 89955"/>
                    <a:gd name="connsiteY1" fmla="*/ 4494 h 77902"/>
                    <a:gd name="connsiteX2" fmla="*/ 42999 w 89955"/>
                    <a:gd name="connsiteY2" fmla="*/ 29783 h 77902"/>
                    <a:gd name="connsiteX3" fmla="*/ 56912 w 89955"/>
                    <a:gd name="connsiteY3" fmla="*/ 27925 h 77902"/>
                    <a:gd name="connsiteX4" fmla="*/ 49116 w 89955"/>
                    <a:gd name="connsiteY4" fmla="*/ 16000 h 77902"/>
                    <a:gd name="connsiteX5" fmla="*/ 70765 w 89955"/>
                    <a:gd name="connsiteY5" fmla="*/ 5273 h 77902"/>
                    <a:gd name="connsiteX6" fmla="*/ 62249 w 89955"/>
                    <a:gd name="connsiteY6" fmla="*/ 49917 h 77902"/>
                    <a:gd name="connsiteX7" fmla="*/ 87437 w 89955"/>
                    <a:gd name="connsiteY7" fmla="*/ 66816 h 77902"/>
                    <a:gd name="connsiteX8" fmla="*/ 55653 w 89955"/>
                    <a:gd name="connsiteY8" fmla="*/ 60285 h 77902"/>
                    <a:gd name="connsiteX9" fmla="*/ 15352 w 89955"/>
                    <a:gd name="connsiteY9" fmla="*/ 76584 h 77902"/>
                    <a:gd name="connsiteX10" fmla="*/ 4498 w 89955"/>
                    <a:gd name="connsiteY10" fmla="*/ 25168 h 77902"/>
                    <a:gd name="connsiteX11" fmla="*/ 15472 w 89955"/>
                    <a:gd name="connsiteY11" fmla="*/ 24629 h 77902"/>
                    <a:gd name="connsiteX12" fmla="*/ 15232 w 89955"/>
                    <a:gd name="connsiteY12" fmla="*/ 42007 h 77902"/>
                    <a:gd name="connsiteX13" fmla="*/ 23209 w 89955"/>
                    <a:gd name="connsiteY13" fmla="*/ 18277 h 77902"/>
                    <a:gd name="connsiteX14" fmla="*/ 27766 w 89955"/>
                    <a:gd name="connsiteY14" fmla="*/ 46741 h 77902"/>
                    <a:gd name="connsiteX15" fmla="*/ 44498 w 89955"/>
                    <a:gd name="connsiteY15" fmla="*/ 36614 h 77902"/>
                    <a:gd name="connsiteX16" fmla="*/ 49176 w 89955"/>
                    <a:gd name="connsiteY16" fmla="*/ 50936 h 77902"/>
                    <a:gd name="connsiteX17" fmla="*/ 44498 w 89955"/>
                    <a:gd name="connsiteY17" fmla="*/ 36614 h 77902"/>
                    <a:gd name="connsiteX18" fmla="*/ 20210 w 89955"/>
                    <a:gd name="connsiteY18" fmla="*/ 53992 h 77902"/>
                    <a:gd name="connsiteX19" fmla="*/ 20210 w 89955"/>
                    <a:gd name="connsiteY19" fmla="*/ 53992 h 7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9955" h="77902">
                      <a:moveTo>
                        <a:pt x="27766" y="46741"/>
                      </a:moveTo>
                      <a:cubicBezTo>
                        <a:pt x="29865" y="32539"/>
                        <a:pt x="32444" y="18397"/>
                        <a:pt x="36102" y="4494"/>
                      </a:cubicBezTo>
                      <a:cubicBezTo>
                        <a:pt x="44438" y="10008"/>
                        <a:pt x="46717" y="18457"/>
                        <a:pt x="42999" y="29783"/>
                      </a:cubicBezTo>
                      <a:cubicBezTo>
                        <a:pt x="46477" y="29303"/>
                        <a:pt x="53434" y="28404"/>
                        <a:pt x="56912" y="27925"/>
                      </a:cubicBezTo>
                      <a:cubicBezTo>
                        <a:pt x="54993" y="24989"/>
                        <a:pt x="51095" y="18996"/>
                        <a:pt x="49116" y="16000"/>
                      </a:cubicBezTo>
                      <a:cubicBezTo>
                        <a:pt x="56072" y="11925"/>
                        <a:pt x="63269" y="8330"/>
                        <a:pt x="70765" y="5273"/>
                      </a:cubicBezTo>
                      <a:cubicBezTo>
                        <a:pt x="72444" y="20794"/>
                        <a:pt x="61650" y="34277"/>
                        <a:pt x="62249" y="49917"/>
                      </a:cubicBezTo>
                      <a:cubicBezTo>
                        <a:pt x="74483" y="49798"/>
                        <a:pt x="96253" y="48599"/>
                        <a:pt x="87437" y="66816"/>
                      </a:cubicBezTo>
                      <a:cubicBezTo>
                        <a:pt x="76462" y="66696"/>
                        <a:pt x="64648" y="67715"/>
                        <a:pt x="55653" y="60285"/>
                      </a:cubicBezTo>
                      <a:cubicBezTo>
                        <a:pt x="41679" y="64239"/>
                        <a:pt x="28666" y="70891"/>
                        <a:pt x="15352" y="76584"/>
                      </a:cubicBezTo>
                      <a:cubicBezTo>
                        <a:pt x="11754" y="59445"/>
                        <a:pt x="7916" y="42307"/>
                        <a:pt x="4498" y="25168"/>
                      </a:cubicBezTo>
                      <a:lnTo>
                        <a:pt x="15472" y="24629"/>
                      </a:lnTo>
                      <a:cubicBezTo>
                        <a:pt x="15412" y="29004"/>
                        <a:pt x="15292" y="37633"/>
                        <a:pt x="15232" y="42007"/>
                      </a:cubicBezTo>
                      <a:cubicBezTo>
                        <a:pt x="18111" y="34157"/>
                        <a:pt x="20750" y="26247"/>
                        <a:pt x="23209" y="18277"/>
                      </a:cubicBezTo>
                      <a:cubicBezTo>
                        <a:pt x="33164" y="24569"/>
                        <a:pt x="26087" y="37333"/>
                        <a:pt x="27766" y="46741"/>
                      </a:cubicBezTo>
                      <a:moveTo>
                        <a:pt x="44498" y="36614"/>
                      </a:moveTo>
                      <a:cubicBezTo>
                        <a:pt x="39940" y="44404"/>
                        <a:pt x="41500" y="49198"/>
                        <a:pt x="49176" y="50936"/>
                      </a:cubicBezTo>
                      <a:cubicBezTo>
                        <a:pt x="53554" y="43146"/>
                        <a:pt x="51994" y="38412"/>
                        <a:pt x="44498" y="36614"/>
                      </a:cubicBezTo>
                      <a:moveTo>
                        <a:pt x="20210" y="53992"/>
                      </a:moveTo>
                      <a:cubicBezTo>
                        <a:pt x="11334" y="72389"/>
                        <a:pt x="39940" y="54592"/>
                        <a:pt x="20210" y="53992"/>
                      </a:cubicBezTo>
                      <a:close/>
                    </a:path>
                  </a:pathLst>
                </a:custGeom>
                <a:solidFill>
                  <a:srgbClr val="004694"/>
                </a:solidFill>
                <a:ln w="9525"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C3894D6A-D8F1-4451-8756-AC3DD1DAB579}"/>
                    </a:ext>
                  </a:extLst>
                </p:cNvPr>
                <p:cNvSpPr/>
                <p:nvPr/>
              </p:nvSpPr>
              <p:spPr>
                <a:xfrm>
                  <a:off x="845407" y="5964733"/>
                  <a:ext cx="125938" cy="131835"/>
                </a:xfrm>
                <a:custGeom>
                  <a:avLst/>
                  <a:gdLst>
                    <a:gd name="connsiteX0" fmla="*/ 64507 w 125938"/>
                    <a:gd name="connsiteY0" fmla="*/ 29159 h 131834"/>
                    <a:gd name="connsiteX1" fmla="*/ 92513 w 125938"/>
                    <a:gd name="connsiteY1" fmla="*/ 5009 h 131834"/>
                    <a:gd name="connsiteX2" fmla="*/ 93353 w 125938"/>
                    <a:gd name="connsiteY2" fmla="*/ 23526 h 131834"/>
                    <a:gd name="connsiteX3" fmla="*/ 116142 w 125938"/>
                    <a:gd name="connsiteY3" fmla="*/ 39526 h 131834"/>
                    <a:gd name="connsiteX4" fmla="*/ 76561 w 125938"/>
                    <a:gd name="connsiteY4" fmla="*/ 59900 h 131834"/>
                    <a:gd name="connsiteX5" fmla="*/ 118960 w 125938"/>
                    <a:gd name="connsiteY5" fmla="*/ 58222 h 131834"/>
                    <a:gd name="connsiteX6" fmla="*/ 124897 w 125938"/>
                    <a:gd name="connsiteY6" fmla="*/ 74642 h 131834"/>
                    <a:gd name="connsiteX7" fmla="*/ 105827 w 125938"/>
                    <a:gd name="connsiteY7" fmla="*/ 74402 h 131834"/>
                    <a:gd name="connsiteX8" fmla="*/ 88915 w 125938"/>
                    <a:gd name="connsiteY8" fmla="*/ 93338 h 131834"/>
                    <a:gd name="connsiteX9" fmla="*/ 110025 w 125938"/>
                    <a:gd name="connsiteY9" fmla="*/ 126537 h 131834"/>
                    <a:gd name="connsiteX10" fmla="*/ 75602 w 125938"/>
                    <a:gd name="connsiteY10" fmla="*/ 108619 h 131834"/>
                    <a:gd name="connsiteX11" fmla="*/ 20849 w 125938"/>
                    <a:gd name="connsiteY11" fmla="*/ 120784 h 131834"/>
                    <a:gd name="connsiteX12" fmla="*/ 55212 w 125938"/>
                    <a:gd name="connsiteY12" fmla="*/ 103406 h 131834"/>
                    <a:gd name="connsiteX13" fmla="*/ 46276 w 125938"/>
                    <a:gd name="connsiteY13" fmla="*/ 81113 h 131834"/>
                    <a:gd name="connsiteX14" fmla="*/ 8855 w 125938"/>
                    <a:gd name="connsiteY14" fmla="*/ 84289 h 131834"/>
                    <a:gd name="connsiteX15" fmla="*/ 9874 w 125938"/>
                    <a:gd name="connsiteY15" fmla="*/ 67571 h 131834"/>
                    <a:gd name="connsiteX16" fmla="*/ 25167 w 125938"/>
                    <a:gd name="connsiteY16" fmla="*/ 70627 h 131834"/>
                    <a:gd name="connsiteX17" fmla="*/ 61089 w 125938"/>
                    <a:gd name="connsiteY17" fmla="*/ 45039 h 131834"/>
                    <a:gd name="connsiteX18" fmla="*/ 35841 w 125938"/>
                    <a:gd name="connsiteY18" fmla="*/ 53248 h 131834"/>
                    <a:gd name="connsiteX19" fmla="*/ 44597 w 125938"/>
                    <a:gd name="connsiteY19" fmla="*/ 21488 h 131834"/>
                    <a:gd name="connsiteX20" fmla="*/ 64507 w 125938"/>
                    <a:gd name="connsiteY20" fmla="*/ 29159 h 131834"/>
                    <a:gd name="connsiteX21" fmla="*/ 70864 w 125938"/>
                    <a:gd name="connsiteY21" fmla="*/ 72664 h 131834"/>
                    <a:gd name="connsiteX22" fmla="*/ 69485 w 125938"/>
                    <a:gd name="connsiteY22" fmla="*/ 89683 h 131834"/>
                    <a:gd name="connsiteX23" fmla="*/ 70864 w 125938"/>
                    <a:gd name="connsiteY23" fmla="*/ 72664 h 13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5938" h="131834">
                      <a:moveTo>
                        <a:pt x="64507" y="29159"/>
                      </a:moveTo>
                      <a:cubicBezTo>
                        <a:pt x="75242" y="21548"/>
                        <a:pt x="73803" y="994"/>
                        <a:pt x="92513" y="5009"/>
                      </a:cubicBezTo>
                      <a:cubicBezTo>
                        <a:pt x="92693" y="9623"/>
                        <a:pt x="93113" y="18852"/>
                        <a:pt x="93353" y="23526"/>
                      </a:cubicBezTo>
                      <a:cubicBezTo>
                        <a:pt x="106606" y="19811"/>
                        <a:pt x="120160" y="23226"/>
                        <a:pt x="116142" y="39526"/>
                      </a:cubicBezTo>
                      <a:cubicBezTo>
                        <a:pt x="101929" y="41863"/>
                        <a:pt x="74882" y="38327"/>
                        <a:pt x="76561" y="59900"/>
                      </a:cubicBezTo>
                      <a:cubicBezTo>
                        <a:pt x="90414" y="55286"/>
                        <a:pt x="104687" y="54867"/>
                        <a:pt x="118960" y="58222"/>
                      </a:cubicBezTo>
                      <a:cubicBezTo>
                        <a:pt x="120460" y="62297"/>
                        <a:pt x="123398" y="70567"/>
                        <a:pt x="124897" y="74642"/>
                      </a:cubicBezTo>
                      <a:cubicBezTo>
                        <a:pt x="120160" y="74582"/>
                        <a:pt x="110565" y="74462"/>
                        <a:pt x="105827" y="74402"/>
                      </a:cubicBezTo>
                      <a:cubicBezTo>
                        <a:pt x="99590" y="80155"/>
                        <a:pt x="93533" y="86207"/>
                        <a:pt x="88915" y="93338"/>
                      </a:cubicBezTo>
                      <a:cubicBezTo>
                        <a:pt x="98031" y="102567"/>
                        <a:pt x="114703" y="110776"/>
                        <a:pt x="110025" y="126537"/>
                      </a:cubicBezTo>
                      <a:cubicBezTo>
                        <a:pt x="96232" y="143555"/>
                        <a:pt x="83878" y="118267"/>
                        <a:pt x="75602" y="108619"/>
                      </a:cubicBezTo>
                      <a:cubicBezTo>
                        <a:pt x="59590" y="119705"/>
                        <a:pt x="40279" y="126297"/>
                        <a:pt x="20849" y="120784"/>
                      </a:cubicBezTo>
                      <a:cubicBezTo>
                        <a:pt x="26786" y="106821"/>
                        <a:pt x="42378" y="106402"/>
                        <a:pt x="55212" y="103406"/>
                      </a:cubicBezTo>
                      <a:cubicBezTo>
                        <a:pt x="52393" y="95915"/>
                        <a:pt x="49335" y="88484"/>
                        <a:pt x="46276" y="81113"/>
                      </a:cubicBezTo>
                      <a:cubicBezTo>
                        <a:pt x="34102" y="82851"/>
                        <a:pt x="20729" y="90402"/>
                        <a:pt x="8855" y="84289"/>
                      </a:cubicBezTo>
                      <a:cubicBezTo>
                        <a:pt x="1058" y="81233"/>
                        <a:pt x="5196" y="71645"/>
                        <a:pt x="9874" y="67571"/>
                      </a:cubicBezTo>
                      <a:cubicBezTo>
                        <a:pt x="13712" y="68350"/>
                        <a:pt x="21328" y="69908"/>
                        <a:pt x="25167" y="70627"/>
                      </a:cubicBezTo>
                      <a:cubicBezTo>
                        <a:pt x="39979" y="67930"/>
                        <a:pt x="64327" y="66911"/>
                        <a:pt x="61089" y="45039"/>
                      </a:cubicBezTo>
                      <a:cubicBezTo>
                        <a:pt x="53413" y="49174"/>
                        <a:pt x="44837" y="61518"/>
                        <a:pt x="35841" y="53248"/>
                      </a:cubicBezTo>
                      <a:cubicBezTo>
                        <a:pt x="31763" y="41683"/>
                        <a:pt x="40939" y="31736"/>
                        <a:pt x="44597" y="21488"/>
                      </a:cubicBezTo>
                      <a:cubicBezTo>
                        <a:pt x="49575" y="23406"/>
                        <a:pt x="59530" y="27241"/>
                        <a:pt x="64507" y="29159"/>
                      </a:cubicBezTo>
                      <a:moveTo>
                        <a:pt x="70864" y="72664"/>
                      </a:moveTo>
                      <a:cubicBezTo>
                        <a:pt x="64207" y="75061"/>
                        <a:pt x="60369" y="87885"/>
                        <a:pt x="69485" y="89683"/>
                      </a:cubicBezTo>
                      <a:cubicBezTo>
                        <a:pt x="82079" y="93039"/>
                        <a:pt x="84717" y="67750"/>
                        <a:pt x="70864" y="72664"/>
                      </a:cubicBezTo>
                      <a:close/>
                    </a:path>
                  </a:pathLst>
                </a:custGeom>
                <a:solidFill>
                  <a:srgbClr val="004694"/>
                </a:solidFill>
                <a:ln w="9525"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E9D9C7B6-A943-416D-A12C-CBBC2883AB6E}"/>
                    </a:ext>
                  </a:extLst>
                </p:cNvPr>
                <p:cNvSpPr/>
                <p:nvPr/>
              </p:nvSpPr>
              <p:spPr>
                <a:xfrm>
                  <a:off x="997276" y="5962132"/>
                  <a:ext cx="131935" cy="137827"/>
                </a:xfrm>
                <a:custGeom>
                  <a:avLst/>
                  <a:gdLst>
                    <a:gd name="connsiteX0" fmla="*/ 49371 w 131935"/>
                    <a:gd name="connsiteY0" fmla="*/ 28464 h 137827"/>
                    <a:gd name="connsiteX1" fmla="*/ 61845 w 131935"/>
                    <a:gd name="connsiteY1" fmla="*/ 4494 h 137827"/>
                    <a:gd name="connsiteX2" fmla="*/ 69161 w 131935"/>
                    <a:gd name="connsiteY2" fmla="*/ 23371 h 137827"/>
                    <a:gd name="connsiteX3" fmla="*/ 85833 w 131935"/>
                    <a:gd name="connsiteY3" fmla="*/ 10727 h 137827"/>
                    <a:gd name="connsiteX4" fmla="*/ 72040 w 131935"/>
                    <a:gd name="connsiteY4" fmla="*/ 32000 h 137827"/>
                    <a:gd name="connsiteX5" fmla="*/ 60465 w 131935"/>
                    <a:gd name="connsiteY5" fmla="*/ 41708 h 137827"/>
                    <a:gd name="connsiteX6" fmla="*/ 41155 w 131935"/>
                    <a:gd name="connsiteY6" fmla="*/ 38712 h 137827"/>
                    <a:gd name="connsiteX7" fmla="*/ 43134 w 131935"/>
                    <a:gd name="connsiteY7" fmla="*/ 57468 h 137827"/>
                    <a:gd name="connsiteX8" fmla="*/ 69221 w 131935"/>
                    <a:gd name="connsiteY8" fmla="*/ 44584 h 137827"/>
                    <a:gd name="connsiteX9" fmla="*/ 61725 w 131935"/>
                    <a:gd name="connsiteY9" fmla="*/ 61723 h 137827"/>
                    <a:gd name="connsiteX10" fmla="*/ 65983 w 131935"/>
                    <a:gd name="connsiteY10" fmla="*/ 68075 h 137827"/>
                    <a:gd name="connsiteX11" fmla="*/ 58846 w 131935"/>
                    <a:gd name="connsiteY11" fmla="*/ 84914 h 137827"/>
                    <a:gd name="connsiteX12" fmla="*/ 72339 w 131935"/>
                    <a:gd name="connsiteY12" fmla="*/ 83715 h 137827"/>
                    <a:gd name="connsiteX13" fmla="*/ 79056 w 131935"/>
                    <a:gd name="connsiteY13" fmla="*/ 48240 h 137827"/>
                    <a:gd name="connsiteX14" fmla="*/ 97827 w 131935"/>
                    <a:gd name="connsiteY14" fmla="*/ 63760 h 137827"/>
                    <a:gd name="connsiteX15" fmla="*/ 83254 w 131935"/>
                    <a:gd name="connsiteY15" fmla="*/ 75865 h 137827"/>
                    <a:gd name="connsiteX16" fmla="*/ 95848 w 131935"/>
                    <a:gd name="connsiteY16" fmla="*/ 86831 h 137827"/>
                    <a:gd name="connsiteX17" fmla="*/ 88052 w 131935"/>
                    <a:gd name="connsiteY17" fmla="*/ 106307 h 137827"/>
                    <a:gd name="connsiteX18" fmla="*/ 130571 w 131935"/>
                    <a:gd name="connsiteY18" fmla="*/ 127999 h 137827"/>
                    <a:gd name="connsiteX19" fmla="*/ 102744 w 131935"/>
                    <a:gd name="connsiteY19" fmla="*/ 136988 h 137827"/>
                    <a:gd name="connsiteX20" fmla="*/ 84393 w 131935"/>
                    <a:gd name="connsiteY20" fmla="*/ 114576 h 137827"/>
                    <a:gd name="connsiteX21" fmla="*/ 55968 w 131935"/>
                    <a:gd name="connsiteY21" fmla="*/ 118172 h 137827"/>
                    <a:gd name="connsiteX22" fmla="*/ 55308 w 131935"/>
                    <a:gd name="connsiteY22" fmla="*/ 129378 h 137827"/>
                    <a:gd name="connsiteX23" fmla="*/ 31380 w 131935"/>
                    <a:gd name="connsiteY23" fmla="*/ 111340 h 137827"/>
                    <a:gd name="connsiteX24" fmla="*/ 52489 w 131935"/>
                    <a:gd name="connsiteY24" fmla="*/ 101752 h 137827"/>
                    <a:gd name="connsiteX25" fmla="*/ 41455 w 131935"/>
                    <a:gd name="connsiteY25" fmla="*/ 105108 h 137827"/>
                    <a:gd name="connsiteX26" fmla="*/ 45832 w 131935"/>
                    <a:gd name="connsiteY26" fmla="*/ 81737 h 137827"/>
                    <a:gd name="connsiteX27" fmla="*/ 40015 w 131935"/>
                    <a:gd name="connsiteY27" fmla="*/ 83415 h 137827"/>
                    <a:gd name="connsiteX28" fmla="*/ 42294 w 131935"/>
                    <a:gd name="connsiteY28" fmla="*/ 57408 h 137827"/>
                    <a:gd name="connsiteX29" fmla="*/ 34078 w 131935"/>
                    <a:gd name="connsiteY29" fmla="*/ 89468 h 137827"/>
                    <a:gd name="connsiteX30" fmla="*/ 41994 w 131935"/>
                    <a:gd name="connsiteY30" fmla="*/ 91206 h 137827"/>
                    <a:gd name="connsiteX31" fmla="*/ 29521 w 131935"/>
                    <a:gd name="connsiteY31" fmla="*/ 105468 h 137827"/>
                    <a:gd name="connsiteX32" fmla="*/ 25622 w 131935"/>
                    <a:gd name="connsiteY32" fmla="*/ 138906 h 137827"/>
                    <a:gd name="connsiteX33" fmla="*/ 18486 w 131935"/>
                    <a:gd name="connsiteY33" fmla="*/ 106666 h 137827"/>
                    <a:gd name="connsiteX34" fmla="*/ 5772 w 131935"/>
                    <a:gd name="connsiteY34" fmla="*/ 117333 h 137827"/>
                    <a:gd name="connsiteX35" fmla="*/ 23763 w 131935"/>
                    <a:gd name="connsiteY35" fmla="*/ 85453 h 137827"/>
                    <a:gd name="connsiteX36" fmla="*/ 31620 w 131935"/>
                    <a:gd name="connsiteY36" fmla="*/ 55490 h 137827"/>
                    <a:gd name="connsiteX37" fmla="*/ 36717 w 131935"/>
                    <a:gd name="connsiteY37" fmla="*/ 19955 h 137827"/>
                    <a:gd name="connsiteX38" fmla="*/ 49371 w 131935"/>
                    <a:gd name="connsiteY38" fmla="*/ 28464 h 137827"/>
                    <a:gd name="connsiteX39" fmla="*/ 80435 w 131935"/>
                    <a:gd name="connsiteY39" fmla="*/ 89648 h 137827"/>
                    <a:gd name="connsiteX40" fmla="*/ 80435 w 131935"/>
                    <a:gd name="connsiteY40" fmla="*/ 89648 h 137827"/>
                    <a:gd name="connsiteX41" fmla="*/ 61665 w 131935"/>
                    <a:gd name="connsiteY41" fmla="*/ 95460 h 137827"/>
                    <a:gd name="connsiteX42" fmla="*/ 61665 w 131935"/>
                    <a:gd name="connsiteY42" fmla="*/ 95460 h 13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1935" h="137827">
                      <a:moveTo>
                        <a:pt x="49371" y="28464"/>
                      </a:moveTo>
                      <a:cubicBezTo>
                        <a:pt x="55308" y="21333"/>
                        <a:pt x="54828" y="10966"/>
                        <a:pt x="61845" y="4494"/>
                      </a:cubicBezTo>
                      <a:cubicBezTo>
                        <a:pt x="63644" y="9228"/>
                        <a:pt x="67362" y="18697"/>
                        <a:pt x="69161" y="23371"/>
                      </a:cubicBezTo>
                      <a:cubicBezTo>
                        <a:pt x="74678" y="19116"/>
                        <a:pt x="80255" y="14921"/>
                        <a:pt x="85833" y="10727"/>
                      </a:cubicBezTo>
                      <a:cubicBezTo>
                        <a:pt x="98487" y="21633"/>
                        <a:pt x="85533" y="36255"/>
                        <a:pt x="72040" y="32000"/>
                      </a:cubicBezTo>
                      <a:cubicBezTo>
                        <a:pt x="69161" y="34457"/>
                        <a:pt x="63344" y="39311"/>
                        <a:pt x="60465" y="41708"/>
                      </a:cubicBezTo>
                      <a:cubicBezTo>
                        <a:pt x="55668" y="40989"/>
                        <a:pt x="46012" y="39431"/>
                        <a:pt x="41155" y="38712"/>
                      </a:cubicBezTo>
                      <a:cubicBezTo>
                        <a:pt x="41695" y="43386"/>
                        <a:pt x="42654" y="52794"/>
                        <a:pt x="43134" y="57468"/>
                      </a:cubicBezTo>
                      <a:cubicBezTo>
                        <a:pt x="53389" y="56929"/>
                        <a:pt x="60345" y="48659"/>
                        <a:pt x="69221" y="44584"/>
                      </a:cubicBezTo>
                      <a:cubicBezTo>
                        <a:pt x="67362" y="48899"/>
                        <a:pt x="63584" y="57468"/>
                        <a:pt x="61725" y="61723"/>
                      </a:cubicBezTo>
                      <a:cubicBezTo>
                        <a:pt x="62744" y="63341"/>
                        <a:pt x="64903" y="66517"/>
                        <a:pt x="65983" y="68075"/>
                      </a:cubicBezTo>
                      <a:cubicBezTo>
                        <a:pt x="62804" y="73348"/>
                        <a:pt x="54348" y="77902"/>
                        <a:pt x="58846" y="84914"/>
                      </a:cubicBezTo>
                      <a:cubicBezTo>
                        <a:pt x="63344" y="84674"/>
                        <a:pt x="67842" y="84254"/>
                        <a:pt x="72339" y="83715"/>
                      </a:cubicBezTo>
                      <a:cubicBezTo>
                        <a:pt x="73119" y="71610"/>
                        <a:pt x="76957" y="60045"/>
                        <a:pt x="79056" y="48240"/>
                      </a:cubicBezTo>
                      <a:cubicBezTo>
                        <a:pt x="85533" y="53093"/>
                        <a:pt x="92310" y="57708"/>
                        <a:pt x="97827" y="63760"/>
                      </a:cubicBezTo>
                      <a:cubicBezTo>
                        <a:pt x="92370" y="67236"/>
                        <a:pt x="87512" y="71251"/>
                        <a:pt x="83254" y="75865"/>
                      </a:cubicBezTo>
                      <a:cubicBezTo>
                        <a:pt x="86373" y="78621"/>
                        <a:pt x="92729" y="84074"/>
                        <a:pt x="95848" y="86831"/>
                      </a:cubicBezTo>
                      <a:cubicBezTo>
                        <a:pt x="93929" y="91685"/>
                        <a:pt x="90031" y="101453"/>
                        <a:pt x="88052" y="106307"/>
                      </a:cubicBezTo>
                      <a:cubicBezTo>
                        <a:pt x="100466" y="116614"/>
                        <a:pt x="115878" y="121827"/>
                        <a:pt x="130571" y="127999"/>
                      </a:cubicBezTo>
                      <a:cubicBezTo>
                        <a:pt x="122055" y="133093"/>
                        <a:pt x="112400" y="135430"/>
                        <a:pt x="102744" y="136988"/>
                      </a:cubicBezTo>
                      <a:cubicBezTo>
                        <a:pt x="96867" y="129318"/>
                        <a:pt x="91050" y="121527"/>
                        <a:pt x="84393" y="114576"/>
                      </a:cubicBezTo>
                      <a:cubicBezTo>
                        <a:pt x="75098" y="117513"/>
                        <a:pt x="65803" y="120808"/>
                        <a:pt x="55968" y="118172"/>
                      </a:cubicBezTo>
                      <a:cubicBezTo>
                        <a:pt x="55788" y="120988"/>
                        <a:pt x="55428" y="126561"/>
                        <a:pt x="55308" y="129378"/>
                      </a:cubicBezTo>
                      <a:cubicBezTo>
                        <a:pt x="44033" y="127460"/>
                        <a:pt x="27362" y="127820"/>
                        <a:pt x="31380" y="111340"/>
                      </a:cubicBezTo>
                      <a:cubicBezTo>
                        <a:pt x="38996" y="109423"/>
                        <a:pt x="46072" y="106187"/>
                        <a:pt x="52489" y="101752"/>
                      </a:cubicBezTo>
                      <a:lnTo>
                        <a:pt x="41455" y="105108"/>
                      </a:lnTo>
                      <a:cubicBezTo>
                        <a:pt x="42534" y="97198"/>
                        <a:pt x="43973" y="89408"/>
                        <a:pt x="45832" y="81737"/>
                      </a:cubicBezTo>
                      <a:lnTo>
                        <a:pt x="40015" y="83415"/>
                      </a:lnTo>
                      <a:cubicBezTo>
                        <a:pt x="47632" y="75625"/>
                        <a:pt x="49910" y="66756"/>
                        <a:pt x="42294" y="57408"/>
                      </a:cubicBezTo>
                      <a:cubicBezTo>
                        <a:pt x="38816" y="67835"/>
                        <a:pt x="37197" y="78861"/>
                        <a:pt x="34078" y="89468"/>
                      </a:cubicBezTo>
                      <a:lnTo>
                        <a:pt x="41994" y="91206"/>
                      </a:lnTo>
                      <a:cubicBezTo>
                        <a:pt x="37796" y="95880"/>
                        <a:pt x="33658" y="100674"/>
                        <a:pt x="29521" y="105468"/>
                      </a:cubicBezTo>
                      <a:cubicBezTo>
                        <a:pt x="28021" y="116614"/>
                        <a:pt x="27002" y="127760"/>
                        <a:pt x="25622" y="138906"/>
                      </a:cubicBezTo>
                      <a:cubicBezTo>
                        <a:pt x="11769" y="133572"/>
                        <a:pt x="17946" y="117573"/>
                        <a:pt x="18486" y="106666"/>
                      </a:cubicBezTo>
                      <a:cubicBezTo>
                        <a:pt x="15308" y="109363"/>
                        <a:pt x="8951" y="114636"/>
                        <a:pt x="5772" y="117333"/>
                      </a:cubicBezTo>
                      <a:cubicBezTo>
                        <a:pt x="-165" y="103310"/>
                        <a:pt x="16147" y="94442"/>
                        <a:pt x="23763" y="85453"/>
                      </a:cubicBezTo>
                      <a:cubicBezTo>
                        <a:pt x="13149" y="74726"/>
                        <a:pt x="19685" y="61663"/>
                        <a:pt x="31620" y="55490"/>
                      </a:cubicBezTo>
                      <a:cubicBezTo>
                        <a:pt x="28861" y="43445"/>
                        <a:pt x="24123" y="28344"/>
                        <a:pt x="36717" y="19955"/>
                      </a:cubicBezTo>
                      <a:cubicBezTo>
                        <a:pt x="39895" y="22112"/>
                        <a:pt x="46192" y="26367"/>
                        <a:pt x="49371" y="28464"/>
                      </a:cubicBezTo>
                      <a:moveTo>
                        <a:pt x="80435" y="89648"/>
                      </a:moveTo>
                      <a:cubicBezTo>
                        <a:pt x="83674" y="92344"/>
                        <a:pt x="83674" y="92344"/>
                        <a:pt x="80435" y="89648"/>
                      </a:cubicBezTo>
                      <a:moveTo>
                        <a:pt x="61665" y="95460"/>
                      </a:moveTo>
                      <a:cubicBezTo>
                        <a:pt x="52549" y="114456"/>
                        <a:pt x="81755" y="96059"/>
                        <a:pt x="61665" y="95460"/>
                      </a:cubicBezTo>
                      <a:close/>
                    </a:path>
                  </a:pathLst>
                </a:custGeom>
                <a:solidFill>
                  <a:srgbClr val="004694"/>
                </a:solidFill>
                <a:ln w="9525"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DAB82506-1011-4A14-B02A-02AD745A2ABA}"/>
                    </a:ext>
                  </a:extLst>
                </p:cNvPr>
                <p:cNvSpPr/>
                <p:nvPr/>
              </p:nvSpPr>
              <p:spPr>
                <a:xfrm>
                  <a:off x="1431297" y="5975930"/>
                  <a:ext cx="119941" cy="113857"/>
                </a:xfrm>
                <a:custGeom>
                  <a:avLst/>
                  <a:gdLst>
                    <a:gd name="connsiteX0" fmla="*/ 51994 w 119940"/>
                    <a:gd name="connsiteY0" fmla="*/ 5617 h 113857"/>
                    <a:gd name="connsiteX1" fmla="*/ 79161 w 119940"/>
                    <a:gd name="connsiteY1" fmla="*/ 6456 h 113857"/>
                    <a:gd name="connsiteX2" fmla="*/ 76762 w 119940"/>
                    <a:gd name="connsiteY2" fmla="*/ 36359 h 113857"/>
                    <a:gd name="connsiteX3" fmla="*/ 105368 w 119940"/>
                    <a:gd name="connsiteY3" fmla="*/ 26771 h 113857"/>
                    <a:gd name="connsiteX4" fmla="*/ 109326 w 119940"/>
                    <a:gd name="connsiteY4" fmla="*/ 46007 h 113857"/>
                    <a:gd name="connsiteX5" fmla="*/ 68966 w 119940"/>
                    <a:gd name="connsiteY5" fmla="*/ 64284 h 113857"/>
                    <a:gd name="connsiteX6" fmla="*/ 117842 w 119940"/>
                    <a:gd name="connsiteY6" fmla="*/ 93227 h 113857"/>
                    <a:gd name="connsiteX7" fmla="*/ 107107 w 119940"/>
                    <a:gd name="connsiteY7" fmla="*/ 113182 h 113857"/>
                    <a:gd name="connsiteX8" fmla="*/ 66567 w 119940"/>
                    <a:gd name="connsiteY8" fmla="*/ 77048 h 113857"/>
                    <a:gd name="connsiteX9" fmla="*/ 4498 w 119940"/>
                    <a:gd name="connsiteY9" fmla="*/ 109707 h 113857"/>
                    <a:gd name="connsiteX10" fmla="*/ 29146 w 119940"/>
                    <a:gd name="connsiteY10" fmla="*/ 91669 h 113857"/>
                    <a:gd name="connsiteX11" fmla="*/ 46477 w 119940"/>
                    <a:gd name="connsiteY11" fmla="*/ 71774 h 113857"/>
                    <a:gd name="connsiteX12" fmla="*/ 17391 w 119940"/>
                    <a:gd name="connsiteY12" fmla="*/ 52658 h 113857"/>
                    <a:gd name="connsiteX13" fmla="*/ 51575 w 119940"/>
                    <a:gd name="connsiteY13" fmla="*/ 47744 h 113857"/>
                    <a:gd name="connsiteX14" fmla="*/ 51994 w 119940"/>
                    <a:gd name="connsiteY14" fmla="*/ 5617 h 11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940" h="113857">
                      <a:moveTo>
                        <a:pt x="51994" y="5617"/>
                      </a:moveTo>
                      <a:cubicBezTo>
                        <a:pt x="61050" y="3819"/>
                        <a:pt x="70165" y="4239"/>
                        <a:pt x="79161" y="6456"/>
                      </a:cubicBezTo>
                      <a:cubicBezTo>
                        <a:pt x="78202" y="16404"/>
                        <a:pt x="77362" y="26351"/>
                        <a:pt x="76762" y="36359"/>
                      </a:cubicBezTo>
                      <a:cubicBezTo>
                        <a:pt x="86358" y="33482"/>
                        <a:pt x="95353" y="28389"/>
                        <a:pt x="105368" y="26771"/>
                      </a:cubicBezTo>
                      <a:cubicBezTo>
                        <a:pt x="113764" y="29947"/>
                        <a:pt x="120421" y="41033"/>
                        <a:pt x="109326" y="46007"/>
                      </a:cubicBezTo>
                      <a:cubicBezTo>
                        <a:pt x="95593" y="51580"/>
                        <a:pt x="81320" y="55954"/>
                        <a:pt x="68966" y="64284"/>
                      </a:cubicBezTo>
                      <a:cubicBezTo>
                        <a:pt x="87257" y="69497"/>
                        <a:pt x="106867" y="76628"/>
                        <a:pt x="117842" y="93227"/>
                      </a:cubicBezTo>
                      <a:cubicBezTo>
                        <a:pt x="125039" y="100298"/>
                        <a:pt x="117662" y="116178"/>
                        <a:pt x="107107" y="113182"/>
                      </a:cubicBezTo>
                      <a:cubicBezTo>
                        <a:pt x="94154" y="100478"/>
                        <a:pt x="82879" y="85737"/>
                        <a:pt x="66567" y="77048"/>
                      </a:cubicBezTo>
                      <a:cubicBezTo>
                        <a:pt x="54993" y="100238"/>
                        <a:pt x="29865" y="111984"/>
                        <a:pt x="4498" y="109707"/>
                      </a:cubicBezTo>
                      <a:cubicBezTo>
                        <a:pt x="5098" y="96284"/>
                        <a:pt x="20330" y="97242"/>
                        <a:pt x="29146" y="91669"/>
                      </a:cubicBezTo>
                      <a:cubicBezTo>
                        <a:pt x="36042" y="86096"/>
                        <a:pt x="40900" y="78546"/>
                        <a:pt x="46477" y="71774"/>
                      </a:cubicBezTo>
                      <a:cubicBezTo>
                        <a:pt x="36282" y="67340"/>
                        <a:pt x="18711" y="66321"/>
                        <a:pt x="17391" y="52658"/>
                      </a:cubicBezTo>
                      <a:cubicBezTo>
                        <a:pt x="28786" y="51040"/>
                        <a:pt x="40180" y="49302"/>
                        <a:pt x="51575" y="47744"/>
                      </a:cubicBezTo>
                      <a:cubicBezTo>
                        <a:pt x="52234" y="33722"/>
                        <a:pt x="51994" y="19640"/>
                        <a:pt x="51994" y="5617"/>
                      </a:cubicBezTo>
                      <a:close/>
                    </a:path>
                  </a:pathLst>
                </a:custGeom>
                <a:solidFill>
                  <a:srgbClr val="004694"/>
                </a:solidFill>
                <a:ln w="9525"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BB33EDD6-D854-4B19-B929-C0214352243A}"/>
                    </a:ext>
                  </a:extLst>
                </p:cNvPr>
                <p:cNvSpPr/>
                <p:nvPr/>
              </p:nvSpPr>
              <p:spPr>
                <a:xfrm>
                  <a:off x="1141968" y="5983849"/>
                  <a:ext cx="53973" cy="101872"/>
                </a:xfrm>
                <a:custGeom>
                  <a:avLst/>
                  <a:gdLst>
                    <a:gd name="connsiteX0" fmla="*/ 14064 w 53973"/>
                    <a:gd name="connsiteY0" fmla="*/ 12020 h 101872"/>
                    <a:gd name="connsiteX1" fmla="*/ 47288 w 53973"/>
                    <a:gd name="connsiteY1" fmla="*/ 7765 h 101872"/>
                    <a:gd name="connsiteX2" fmla="*/ 34934 w 53973"/>
                    <a:gd name="connsiteY2" fmla="*/ 36949 h 101872"/>
                    <a:gd name="connsiteX3" fmla="*/ 36373 w 53973"/>
                    <a:gd name="connsiteY3" fmla="*/ 66911 h 101872"/>
                    <a:gd name="connsiteX4" fmla="*/ 50107 w 53973"/>
                    <a:gd name="connsiteY4" fmla="*/ 67391 h 101872"/>
                    <a:gd name="connsiteX5" fmla="*/ 6868 w 53973"/>
                    <a:gd name="connsiteY5" fmla="*/ 101787 h 101872"/>
                    <a:gd name="connsiteX6" fmla="*/ 19462 w 53973"/>
                    <a:gd name="connsiteY6" fmla="*/ 60020 h 101872"/>
                    <a:gd name="connsiteX7" fmla="*/ 11726 w 53973"/>
                    <a:gd name="connsiteY7" fmla="*/ 48394 h 101872"/>
                    <a:gd name="connsiteX8" fmla="*/ 27498 w 53973"/>
                    <a:gd name="connsiteY8" fmla="*/ 42342 h 101872"/>
                    <a:gd name="connsiteX9" fmla="*/ 14064 w 53973"/>
                    <a:gd name="connsiteY9" fmla="*/ 12020 h 10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3" h="101872">
                      <a:moveTo>
                        <a:pt x="14064" y="12020"/>
                      </a:moveTo>
                      <a:cubicBezTo>
                        <a:pt x="24739" y="9323"/>
                        <a:pt x="36913" y="-564"/>
                        <a:pt x="47288" y="7765"/>
                      </a:cubicBezTo>
                      <a:cubicBezTo>
                        <a:pt x="43510" y="17653"/>
                        <a:pt x="36253" y="26222"/>
                        <a:pt x="34934" y="36949"/>
                      </a:cubicBezTo>
                      <a:cubicBezTo>
                        <a:pt x="40751" y="46297"/>
                        <a:pt x="40331" y="56844"/>
                        <a:pt x="36373" y="66911"/>
                      </a:cubicBezTo>
                      <a:cubicBezTo>
                        <a:pt x="39792" y="67031"/>
                        <a:pt x="46688" y="67271"/>
                        <a:pt x="50107" y="67391"/>
                      </a:cubicBezTo>
                      <a:cubicBezTo>
                        <a:pt x="42850" y="85188"/>
                        <a:pt x="25459" y="97892"/>
                        <a:pt x="6868" y="101787"/>
                      </a:cubicBezTo>
                      <a:cubicBezTo>
                        <a:pt x="-1708" y="88424"/>
                        <a:pt x="15444" y="73503"/>
                        <a:pt x="19462" y="60020"/>
                      </a:cubicBezTo>
                      <a:cubicBezTo>
                        <a:pt x="17483" y="57143"/>
                        <a:pt x="13645" y="51331"/>
                        <a:pt x="11726" y="48394"/>
                      </a:cubicBezTo>
                      <a:cubicBezTo>
                        <a:pt x="15624" y="46896"/>
                        <a:pt x="23540" y="43840"/>
                        <a:pt x="27498" y="42342"/>
                      </a:cubicBezTo>
                      <a:cubicBezTo>
                        <a:pt x="27378" y="30477"/>
                        <a:pt x="20601" y="21129"/>
                        <a:pt x="14064" y="12020"/>
                      </a:cubicBezTo>
                      <a:close/>
                    </a:path>
                  </a:pathLst>
                </a:custGeom>
                <a:solidFill>
                  <a:srgbClr val="004694"/>
                </a:solidFill>
                <a:ln w="9525"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C033A768-8C3F-4DB8-B13A-C71EBE373D79}"/>
                    </a:ext>
                  </a:extLst>
                </p:cNvPr>
                <p:cNvSpPr/>
                <p:nvPr/>
              </p:nvSpPr>
              <p:spPr>
                <a:xfrm>
                  <a:off x="1187195" y="5977225"/>
                  <a:ext cx="77962" cy="107865"/>
                </a:xfrm>
                <a:custGeom>
                  <a:avLst/>
                  <a:gdLst>
                    <a:gd name="connsiteX0" fmla="*/ 13756 w 77961"/>
                    <a:gd name="connsiteY0" fmla="*/ 16308 h 107864"/>
                    <a:gd name="connsiteX1" fmla="*/ 73786 w 77961"/>
                    <a:gd name="connsiteY1" fmla="*/ 13252 h 107864"/>
                    <a:gd name="connsiteX2" fmla="*/ 47219 w 77961"/>
                    <a:gd name="connsiteY2" fmla="*/ 37761 h 107864"/>
                    <a:gd name="connsiteX3" fmla="*/ 53336 w 77961"/>
                    <a:gd name="connsiteY3" fmla="*/ 67903 h 107864"/>
                    <a:gd name="connsiteX4" fmla="*/ 38524 w 77961"/>
                    <a:gd name="connsiteY4" fmla="*/ 82285 h 107864"/>
                    <a:gd name="connsiteX5" fmla="*/ 70788 w 77961"/>
                    <a:gd name="connsiteY5" fmla="*/ 103678 h 107864"/>
                    <a:gd name="connsiteX6" fmla="*/ 39603 w 77961"/>
                    <a:gd name="connsiteY6" fmla="*/ 102120 h 107864"/>
                    <a:gd name="connsiteX7" fmla="*/ 5240 w 77961"/>
                    <a:gd name="connsiteY7" fmla="*/ 101221 h 107864"/>
                    <a:gd name="connsiteX8" fmla="*/ 19393 w 77961"/>
                    <a:gd name="connsiteY8" fmla="*/ 66824 h 107864"/>
                    <a:gd name="connsiteX9" fmla="*/ 27789 w 77961"/>
                    <a:gd name="connsiteY9" fmla="*/ 59214 h 107864"/>
                    <a:gd name="connsiteX10" fmla="*/ 13756 w 77961"/>
                    <a:gd name="connsiteY10" fmla="*/ 16308 h 107864"/>
                    <a:gd name="connsiteX11" fmla="*/ 46740 w 77961"/>
                    <a:gd name="connsiteY11" fmla="*/ 13072 h 107864"/>
                    <a:gd name="connsiteX12" fmla="*/ 46080 w 77961"/>
                    <a:gd name="connsiteY12" fmla="*/ 25716 h 107864"/>
                    <a:gd name="connsiteX13" fmla="*/ 46740 w 77961"/>
                    <a:gd name="connsiteY13" fmla="*/ 13072 h 107864"/>
                    <a:gd name="connsiteX14" fmla="*/ 29228 w 77961"/>
                    <a:gd name="connsiteY14" fmla="*/ 17506 h 107864"/>
                    <a:gd name="connsiteX15" fmla="*/ 28809 w 77961"/>
                    <a:gd name="connsiteY15" fmla="*/ 30030 h 107864"/>
                    <a:gd name="connsiteX16" fmla="*/ 29228 w 77961"/>
                    <a:gd name="connsiteY16" fmla="*/ 17506 h 107864"/>
                    <a:gd name="connsiteX17" fmla="*/ 21552 w 77961"/>
                    <a:gd name="connsiteY17" fmla="*/ 37341 h 107864"/>
                    <a:gd name="connsiteX18" fmla="*/ 21552 w 77961"/>
                    <a:gd name="connsiteY18" fmla="*/ 37341 h 10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961" h="107864">
                      <a:moveTo>
                        <a:pt x="13756" y="16308"/>
                      </a:moveTo>
                      <a:cubicBezTo>
                        <a:pt x="32767" y="8398"/>
                        <a:pt x="55795" y="-4127"/>
                        <a:pt x="73786" y="13252"/>
                      </a:cubicBezTo>
                      <a:cubicBezTo>
                        <a:pt x="65211" y="21701"/>
                        <a:pt x="56395" y="29971"/>
                        <a:pt x="47219" y="37761"/>
                      </a:cubicBezTo>
                      <a:cubicBezTo>
                        <a:pt x="48659" y="48008"/>
                        <a:pt x="47339" y="58794"/>
                        <a:pt x="53336" y="67903"/>
                      </a:cubicBezTo>
                      <a:cubicBezTo>
                        <a:pt x="48479" y="72757"/>
                        <a:pt x="43081" y="77131"/>
                        <a:pt x="38524" y="82285"/>
                      </a:cubicBezTo>
                      <a:cubicBezTo>
                        <a:pt x="53636" y="81326"/>
                        <a:pt x="75945" y="82165"/>
                        <a:pt x="70788" y="103678"/>
                      </a:cubicBezTo>
                      <a:cubicBezTo>
                        <a:pt x="60293" y="103498"/>
                        <a:pt x="50098" y="98405"/>
                        <a:pt x="39603" y="102120"/>
                      </a:cubicBezTo>
                      <a:cubicBezTo>
                        <a:pt x="28449" y="102659"/>
                        <a:pt x="14296" y="111648"/>
                        <a:pt x="5240" y="101221"/>
                      </a:cubicBezTo>
                      <a:cubicBezTo>
                        <a:pt x="-457" y="85521"/>
                        <a:pt x="28809" y="84143"/>
                        <a:pt x="19393" y="66824"/>
                      </a:cubicBezTo>
                      <a:lnTo>
                        <a:pt x="27789" y="59214"/>
                      </a:lnTo>
                      <a:cubicBezTo>
                        <a:pt x="4760" y="57476"/>
                        <a:pt x="10997" y="31589"/>
                        <a:pt x="13756" y="16308"/>
                      </a:cubicBezTo>
                      <a:moveTo>
                        <a:pt x="46740" y="13072"/>
                      </a:moveTo>
                      <a:cubicBezTo>
                        <a:pt x="38824" y="17926"/>
                        <a:pt x="38644" y="22121"/>
                        <a:pt x="46080" y="25716"/>
                      </a:cubicBezTo>
                      <a:cubicBezTo>
                        <a:pt x="53936" y="21042"/>
                        <a:pt x="54116" y="16787"/>
                        <a:pt x="46740" y="13072"/>
                      </a:cubicBezTo>
                      <a:moveTo>
                        <a:pt x="29228" y="17506"/>
                      </a:moveTo>
                      <a:cubicBezTo>
                        <a:pt x="21492" y="22240"/>
                        <a:pt x="21312" y="26375"/>
                        <a:pt x="28809" y="30030"/>
                      </a:cubicBezTo>
                      <a:cubicBezTo>
                        <a:pt x="36785" y="25536"/>
                        <a:pt x="36905" y="21341"/>
                        <a:pt x="29228" y="17506"/>
                      </a:cubicBezTo>
                      <a:moveTo>
                        <a:pt x="21552" y="37341"/>
                      </a:moveTo>
                      <a:cubicBezTo>
                        <a:pt x="22272" y="57296"/>
                        <a:pt x="39843" y="28293"/>
                        <a:pt x="21552" y="37341"/>
                      </a:cubicBezTo>
                      <a:close/>
                    </a:path>
                  </a:pathLst>
                </a:custGeom>
                <a:solidFill>
                  <a:srgbClr val="004694"/>
                </a:solidFill>
                <a:ln w="9525"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446E0CFB-A3A8-46EC-BD53-5E0818DB988F}"/>
                    </a:ext>
                  </a:extLst>
                </p:cNvPr>
                <p:cNvSpPr/>
                <p:nvPr/>
              </p:nvSpPr>
              <p:spPr>
                <a:xfrm>
                  <a:off x="1286071" y="5991535"/>
                  <a:ext cx="113944" cy="83895"/>
                </a:xfrm>
                <a:custGeom>
                  <a:avLst/>
                  <a:gdLst>
                    <a:gd name="connsiteX0" fmla="*/ 29843 w 113943"/>
                    <a:gd name="connsiteY0" fmla="*/ 15720 h 83894"/>
                    <a:gd name="connsiteX1" fmla="*/ 100788 w 113943"/>
                    <a:gd name="connsiteY1" fmla="*/ 15540 h 83894"/>
                    <a:gd name="connsiteX2" fmla="*/ 70863 w 113943"/>
                    <a:gd name="connsiteY2" fmla="*/ 34956 h 83894"/>
                    <a:gd name="connsiteX3" fmla="*/ 68464 w 113943"/>
                    <a:gd name="connsiteY3" fmla="*/ 55930 h 83894"/>
                    <a:gd name="connsiteX4" fmla="*/ 103187 w 113943"/>
                    <a:gd name="connsiteY4" fmla="*/ 56948 h 83894"/>
                    <a:gd name="connsiteX5" fmla="*/ 111043 w 113943"/>
                    <a:gd name="connsiteY5" fmla="*/ 79600 h 83894"/>
                    <a:gd name="connsiteX6" fmla="*/ 83697 w 113943"/>
                    <a:gd name="connsiteY6" fmla="*/ 75645 h 83894"/>
                    <a:gd name="connsiteX7" fmla="*/ 5855 w 113943"/>
                    <a:gd name="connsiteY7" fmla="*/ 80679 h 83894"/>
                    <a:gd name="connsiteX8" fmla="*/ 45855 w 113943"/>
                    <a:gd name="connsiteY8" fmla="*/ 56889 h 83894"/>
                    <a:gd name="connsiteX9" fmla="*/ 52872 w 113943"/>
                    <a:gd name="connsiteY9" fmla="*/ 34716 h 83894"/>
                    <a:gd name="connsiteX10" fmla="*/ 29843 w 113943"/>
                    <a:gd name="connsiteY10" fmla="*/ 15720 h 8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943" h="83894">
                      <a:moveTo>
                        <a:pt x="29843" y="15720"/>
                      </a:moveTo>
                      <a:cubicBezTo>
                        <a:pt x="52092" y="11286"/>
                        <a:pt x="83277" y="-7051"/>
                        <a:pt x="100788" y="15540"/>
                      </a:cubicBezTo>
                      <a:cubicBezTo>
                        <a:pt x="91613" y="23211"/>
                        <a:pt x="81118" y="28904"/>
                        <a:pt x="70863" y="34956"/>
                      </a:cubicBezTo>
                      <a:cubicBezTo>
                        <a:pt x="70263" y="40229"/>
                        <a:pt x="69064" y="50716"/>
                        <a:pt x="68464" y="55930"/>
                      </a:cubicBezTo>
                      <a:cubicBezTo>
                        <a:pt x="79979" y="55810"/>
                        <a:pt x="91733" y="54851"/>
                        <a:pt x="103187" y="56948"/>
                      </a:cubicBezTo>
                      <a:cubicBezTo>
                        <a:pt x="110324" y="61802"/>
                        <a:pt x="117880" y="71330"/>
                        <a:pt x="111043" y="79600"/>
                      </a:cubicBezTo>
                      <a:cubicBezTo>
                        <a:pt x="101748" y="83255"/>
                        <a:pt x="92692" y="77503"/>
                        <a:pt x="83697" y="75645"/>
                      </a:cubicBezTo>
                      <a:cubicBezTo>
                        <a:pt x="57789" y="68094"/>
                        <a:pt x="31822" y="83495"/>
                        <a:pt x="5855" y="80679"/>
                      </a:cubicBezTo>
                      <a:cubicBezTo>
                        <a:pt x="-2901" y="59945"/>
                        <a:pt x="33082" y="61263"/>
                        <a:pt x="45855" y="56889"/>
                      </a:cubicBezTo>
                      <a:cubicBezTo>
                        <a:pt x="48734" y="49698"/>
                        <a:pt x="51073" y="42267"/>
                        <a:pt x="52872" y="34716"/>
                      </a:cubicBezTo>
                      <a:cubicBezTo>
                        <a:pt x="46575" y="26686"/>
                        <a:pt x="36080" y="23810"/>
                        <a:pt x="29843" y="15720"/>
                      </a:cubicBezTo>
                      <a:close/>
                    </a:path>
                  </a:pathLst>
                </a:custGeom>
                <a:solidFill>
                  <a:srgbClr val="004694"/>
                </a:solidFill>
                <a:ln w="9525"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63AE893A-AE75-40D9-A45A-077AB19B7B8C}"/>
                    </a:ext>
                  </a:extLst>
                </p:cNvPr>
                <p:cNvSpPr/>
                <p:nvPr/>
              </p:nvSpPr>
              <p:spPr>
                <a:xfrm>
                  <a:off x="2014622" y="5988950"/>
                  <a:ext cx="89956" cy="77902"/>
                </a:xfrm>
                <a:custGeom>
                  <a:avLst/>
                  <a:gdLst>
                    <a:gd name="connsiteX0" fmla="*/ 17279 w 89955"/>
                    <a:gd name="connsiteY0" fmla="*/ 8418 h 77902"/>
                    <a:gd name="connsiteX1" fmla="*/ 81927 w 89955"/>
                    <a:gd name="connsiteY1" fmla="*/ 30650 h 77902"/>
                    <a:gd name="connsiteX2" fmla="*/ 63397 w 89955"/>
                    <a:gd name="connsiteY2" fmla="*/ 77870 h 77902"/>
                    <a:gd name="connsiteX3" fmla="*/ 10023 w 89955"/>
                    <a:gd name="connsiteY3" fmla="*/ 47968 h 77902"/>
                    <a:gd name="connsiteX4" fmla="*/ 17279 w 89955"/>
                    <a:gd name="connsiteY4" fmla="*/ 8418 h 77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77902">
                      <a:moveTo>
                        <a:pt x="17279" y="8418"/>
                      </a:moveTo>
                      <a:cubicBezTo>
                        <a:pt x="40188" y="-3867"/>
                        <a:pt x="65555" y="15249"/>
                        <a:pt x="81927" y="30650"/>
                      </a:cubicBezTo>
                      <a:cubicBezTo>
                        <a:pt x="99019" y="46050"/>
                        <a:pt x="86065" y="78110"/>
                        <a:pt x="63397" y="77870"/>
                      </a:cubicBezTo>
                      <a:cubicBezTo>
                        <a:pt x="42527" y="76312"/>
                        <a:pt x="23396" y="63488"/>
                        <a:pt x="10023" y="47968"/>
                      </a:cubicBezTo>
                      <a:cubicBezTo>
                        <a:pt x="-532" y="36043"/>
                        <a:pt x="5225" y="16987"/>
                        <a:pt x="17279" y="8418"/>
                      </a:cubicBezTo>
                      <a:close/>
                    </a:path>
                  </a:pathLst>
                </a:custGeom>
                <a:solidFill>
                  <a:srgbClr val="004694"/>
                </a:solidFill>
                <a:ln w="9525"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9A11B3D2-281D-418A-95ED-81ED6DC181AC}"/>
                    </a:ext>
                  </a:extLst>
                </p:cNvPr>
                <p:cNvSpPr/>
                <p:nvPr/>
              </p:nvSpPr>
              <p:spPr>
                <a:xfrm>
                  <a:off x="1586789" y="6016300"/>
                  <a:ext cx="23988" cy="29962"/>
                </a:xfrm>
                <a:custGeom>
                  <a:avLst/>
                  <a:gdLst>
                    <a:gd name="connsiteX0" fmla="*/ 4569 w 23988"/>
                    <a:gd name="connsiteY0" fmla="*/ 30626 h 29962"/>
                    <a:gd name="connsiteX1" fmla="*/ 18662 w 23988"/>
                    <a:gd name="connsiteY1" fmla="*/ 10191 h 29962"/>
                    <a:gd name="connsiteX2" fmla="*/ 4569 w 23988"/>
                    <a:gd name="connsiteY2" fmla="*/ 30626 h 29962"/>
                  </a:gdLst>
                  <a:ahLst/>
                  <a:cxnLst>
                    <a:cxn ang="0">
                      <a:pos x="connsiteX0" y="connsiteY0"/>
                    </a:cxn>
                    <a:cxn ang="0">
                      <a:pos x="connsiteX1" y="connsiteY1"/>
                    </a:cxn>
                    <a:cxn ang="0">
                      <a:pos x="connsiteX2" y="connsiteY2"/>
                    </a:cxn>
                  </a:cxnLst>
                  <a:rect l="l" t="t" r="r" b="b"/>
                  <a:pathLst>
                    <a:path w="23988" h="29962">
                      <a:moveTo>
                        <a:pt x="4569" y="30626"/>
                      </a:moveTo>
                      <a:cubicBezTo>
                        <a:pt x="3969" y="22356"/>
                        <a:pt x="7028" y="-7966"/>
                        <a:pt x="18662" y="10191"/>
                      </a:cubicBezTo>
                      <a:cubicBezTo>
                        <a:pt x="29757" y="19600"/>
                        <a:pt x="10866" y="26790"/>
                        <a:pt x="4569" y="30626"/>
                      </a:cubicBezTo>
                      <a:close/>
                    </a:path>
                  </a:pathLst>
                </a:custGeom>
                <a:solidFill>
                  <a:srgbClr val="004694"/>
                </a:solidFill>
                <a:ln w="9525"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A4A4198D-714F-4F4F-9B92-5CA3D98779AB}"/>
                    </a:ext>
                  </a:extLst>
                </p:cNvPr>
                <p:cNvSpPr/>
                <p:nvPr/>
              </p:nvSpPr>
              <p:spPr>
                <a:xfrm>
                  <a:off x="1604852" y="6018221"/>
                  <a:ext cx="59970" cy="83895"/>
                </a:xfrm>
                <a:custGeom>
                  <a:avLst/>
                  <a:gdLst>
                    <a:gd name="connsiteX0" fmla="*/ 15712 w 59970"/>
                    <a:gd name="connsiteY0" fmla="*/ 26067 h 83894"/>
                    <a:gd name="connsiteX1" fmla="*/ 51035 w 59970"/>
                    <a:gd name="connsiteY1" fmla="*/ 4494 h 83894"/>
                    <a:gd name="connsiteX2" fmla="*/ 37721 w 59970"/>
                    <a:gd name="connsiteY2" fmla="*/ 24809 h 83894"/>
                    <a:gd name="connsiteX3" fmla="*/ 61230 w 59970"/>
                    <a:gd name="connsiteY3" fmla="*/ 30921 h 83894"/>
                    <a:gd name="connsiteX4" fmla="*/ 44078 w 59970"/>
                    <a:gd name="connsiteY4" fmla="*/ 37213 h 83894"/>
                    <a:gd name="connsiteX5" fmla="*/ 36162 w 59970"/>
                    <a:gd name="connsiteY5" fmla="*/ 80599 h 83894"/>
                    <a:gd name="connsiteX6" fmla="*/ 4498 w 59970"/>
                    <a:gd name="connsiteY6" fmla="*/ 72689 h 83894"/>
                    <a:gd name="connsiteX7" fmla="*/ 36402 w 59970"/>
                    <a:gd name="connsiteY7" fmla="*/ 44644 h 83894"/>
                    <a:gd name="connsiteX8" fmla="*/ 10315 w 59970"/>
                    <a:gd name="connsiteY8" fmla="*/ 41588 h 83894"/>
                    <a:gd name="connsiteX9" fmla="*/ 30045 w 59970"/>
                    <a:gd name="connsiteY9" fmla="*/ 19236 h 83894"/>
                    <a:gd name="connsiteX10" fmla="*/ 15712 w 59970"/>
                    <a:gd name="connsiteY10" fmla="*/ 26067 h 8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70" h="83894">
                      <a:moveTo>
                        <a:pt x="15712" y="26067"/>
                      </a:moveTo>
                      <a:cubicBezTo>
                        <a:pt x="11454" y="7191"/>
                        <a:pt x="40360" y="10846"/>
                        <a:pt x="51035" y="4494"/>
                      </a:cubicBezTo>
                      <a:cubicBezTo>
                        <a:pt x="47737" y="9588"/>
                        <a:pt x="41080" y="19715"/>
                        <a:pt x="37721" y="24809"/>
                      </a:cubicBezTo>
                      <a:cubicBezTo>
                        <a:pt x="48456" y="20734"/>
                        <a:pt x="56252" y="22771"/>
                        <a:pt x="61230" y="30921"/>
                      </a:cubicBezTo>
                      <a:cubicBezTo>
                        <a:pt x="56912" y="32479"/>
                        <a:pt x="48336" y="35655"/>
                        <a:pt x="44078" y="37213"/>
                      </a:cubicBezTo>
                      <a:cubicBezTo>
                        <a:pt x="45518" y="52194"/>
                        <a:pt x="46537" y="68254"/>
                        <a:pt x="36162" y="80599"/>
                      </a:cubicBezTo>
                      <a:cubicBezTo>
                        <a:pt x="25487" y="78262"/>
                        <a:pt x="14933" y="75745"/>
                        <a:pt x="4498" y="72689"/>
                      </a:cubicBezTo>
                      <a:cubicBezTo>
                        <a:pt x="20690" y="70112"/>
                        <a:pt x="39940" y="65498"/>
                        <a:pt x="36402" y="44644"/>
                      </a:cubicBezTo>
                      <a:cubicBezTo>
                        <a:pt x="27646" y="43685"/>
                        <a:pt x="18951" y="42666"/>
                        <a:pt x="10315" y="41588"/>
                      </a:cubicBezTo>
                      <a:cubicBezTo>
                        <a:pt x="15232" y="30741"/>
                        <a:pt x="38201" y="35116"/>
                        <a:pt x="30045" y="19236"/>
                      </a:cubicBezTo>
                      <a:cubicBezTo>
                        <a:pt x="26447" y="20974"/>
                        <a:pt x="19251" y="24389"/>
                        <a:pt x="15712" y="26067"/>
                      </a:cubicBezTo>
                      <a:close/>
                    </a:path>
                  </a:pathLst>
                </a:custGeom>
                <a:solidFill>
                  <a:srgbClr val="004694"/>
                </a:solidFill>
                <a:ln w="9525" cap="flat">
                  <a:noFill/>
                  <a:prstDash val="solid"/>
                  <a:miter/>
                </a:ln>
              </p:spPr>
              <p:txBody>
                <a:bodyPr rtlCol="0" anchor="ctr"/>
                <a:lstStyle/>
                <a:p>
                  <a:endParaRPr lang="zh-CN" altLang="en-US"/>
                </a:p>
              </p:txBody>
            </p:sp>
            <p:sp>
              <p:nvSpPr>
                <p:cNvPr id="116" name="任意多边形: 形状 115">
                  <a:extLst>
                    <a:ext uri="{FF2B5EF4-FFF2-40B4-BE49-F238E27FC236}">
                      <a16:creationId xmlns:a16="http://schemas.microsoft.com/office/drawing/2014/main" id="{1A1B0DAD-20AD-4345-AA22-D7B3C2B3281D}"/>
                    </a:ext>
                  </a:extLst>
                </p:cNvPr>
                <p:cNvSpPr/>
                <p:nvPr/>
              </p:nvSpPr>
              <p:spPr>
                <a:xfrm>
                  <a:off x="655039" y="6216512"/>
                  <a:ext cx="47976" cy="53932"/>
                </a:xfrm>
                <a:custGeom>
                  <a:avLst/>
                  <a:gdLst>
                    <a:gd name="connsiteX0" fmla="*/ 4498 w 47976"/>
                    <a:gd name="connsiteY0" fmla="*/ 52914 h 53932"/>
                    <a:gd name="connsiteX1" fmla="*/ 20630 w 47976"/>
                    <a:gd name="connsiteY1" fmla="*/ 4494 h 53932"/>
                    <a:gd name="connsiteX2" fmla="*/ 49236 w 47976"/>
                    <a:gd name="connsiteY2" fmla="*/ 29004 h 53932"/>
                    <a:gd name="connsiteX3" fmla="*/ 4498 w 47976"/>
                    <a:gd name="connsiteY3" fmla="*/ 52914 h 53932"/>
                  </a:gdLst>
                  <a:ahLst/>
                  <a:cxnLst>
                    <a:cxn ang="0">
                      <a:pos x="connsiteX0" y="connsiteY0"/>
                    </a:cxn>
                    <a:cxn ang="0">
                      <a:pos x="connsiteX1" y="connsiteY1"/>
                    </a:cxn>
                    <a:cxn ang="0">
                      <a:pos x="connsiteX2" y="connsiteY2"/>
                    </a:cxn>
                    <a:cxn ang="0">
                      <a:pos x="connsiteX3" y="connsiteY3"/>
                    </a:cxn>
                  </a:cxnLst>
                  <a:rect l="l" t="t" r="r" b="b"/>
                  <a:pathLst>
                    <a:path w="47976" h="53932">
                      <a:moveTo>
                        <a:pt x="4498" y="52914"/>
                      </a:moveTo>
                      <a:cubicBezTo>
                        <a:pt x="8996" y="36494"/>
                        <a:pt x="14693" y="20434"/>
                        <a:pt x="20630" y="4494"/>
                      </a:cubicBezTo>
                      <a:cubicBezTo>
                        <a:pt x="30045" y="12764"/>
                        <a:pt x="39700" y="20794"/>
                        <a:pt x="49236" y="29004"/>
                      </a:cubicBezTo>
                      <a:cubicBezTo>
                        <a:pt x="34303" y="36914"/>
                        <a:pt x="19370" y="44944"/>
                        <a:pt x="4498" y="52914"/>
                      </a:cubicBezTo>
                      <a:close/>
                    </a:path>
                  </a:pathLst>
                </a:custGeom>
                <a:solidFill>
                  <a:srgbClr val="004694"/>
                </a:solidFill>
                <a:ln w="9525" cap="flat">
                  <a:noFill/>
                  <a:prstDash val="solid"/>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5477D97A-F395-4DBF-A1E2-E09122E5BA93}"/>
                    </a:ext>
                  </a:extLst>
                </p:cNvPr>
                <p:cNvSpPr/>
                <p:nvPr/>
              </p:nvSpPr>
              <p:spPr>
                <a:xfrm>
                  <a:off x="1172583" y="6404515"/>
                  <a:ext cx="41979" cy="47940"/>
                </a:xfrm>
                <a:custGeom>
                  <a:avLst/>
                  <a:gdLst>
                    <a:gd name="connsiteX0" fmla="*/ 13075 w 41979"/>
                    <a:gd name="connsiteY0" fmla="*/ 6214 h 47939"/>
                    <a:gd name="connsiteX1" fmla="*/ 36883 w 41979"/>
                    <a:gd name="connsiteY1" fmla="*/ 35038 h 47939"/>
                    <a:gd name="connsiteX2" fmla="*/ 7977 w 41979"/>
                    <a:gd name="connsiteY2" fmla="*/ 39292 h 47939"/>
                    <a:gd name="connsiteX3" fmla="*/ 13075 w 41979"/>
                    <a:gd name="connsiteY3" fmla="*/ 6214 h 47939"/>
                  </a:gdLst>
                  <a:ahLst/>
                  <a:cxnLst>
                    <a:cxn ang="0">
                      <a:pos x="connsiteX0" y="connsiteY0"/>
                    </a:cxn>
                    <a:cxn ang="0">
                      <a:pos x="connsiteX1" y="connsiteY1"/>
                    </a:cxn>
                    <a:cxn ang="0">
                      <a:pos x="connsiteX2" y="connsiteY2"/>
                    </a:cxn>
                    <a:cxn ang="0">
                      <a:pos x="connsiteX3" y="connsiteY3"/>
                    </a:cxn>
                  </a:cxnLst>
                  <a:rect l="l" t="t" r="r" b="b"/>
                  <a:pathLst>
                    <a:path w="41979" h="47939">
                      <a:moveTo>
                        <a:pt x="13075" y="6214"/>
                      </a:moveTo>
                      <a:cubicBezTo>
                        <a:pt x="30766" y="-1816"/>
                        <a:pt x="43300" y="20057"/>
                        <a:pt x="36883" y="35038"/>
                      </a:cubicBezTo>
                      <a:cubicBezTo>
                        <a:pt x="34064" y="47982"/>
                        <a:pt x="14034" y="50978"/>
                        <a:pt x="7977" y="39292"/>
                      </a:cubicBezTo>
                      <a:cubicBezTo>
                        <a:pt x="2700" y="29225"/>
                        <a:pt x="2700" y="13225"/>
                        <a:pt x="13075" y="6214"/>
                      </a:cubicBezTo>
                      <a:close/>
                    </a:path>
                  </a:pathLst>
                </a:custGeom>
                <a:solidFill>
                  <a:srgbClr val="004694"/>
                </a:solidFill>
                <a:ln w="9525" cap="flat">
                  <a:noFill/>
                  <a:prstDash val="solid"/>
                  <a:miter/>
                </a:ln>
              </p:spPr>
              <p:txBody>
                <a:bodyPr rtlCol="0" anchor="ctr"/>
                <a:lstStyle/>
                <a:p>
                  <a:endParaRPr lang="zh-CN" altLang="en-US"/>
                </a:p>
              </p:txBody>
            </p:sp>
            <p:sp>
              <p:nvSpPr>
                <p:cNvPr id="118" name="任意多边形: 形状 117">
                  <a:extLst>
                    <a:ext uri="{FF2B5EF4-FFF2-40B4-BE49-F238E27FC236}">
                      <a16:creationId xmlns:a16="http://schemas.microsoft.com/office/drawing/2014/main" id="{C348B67D-8F24-4009-B843-99081AA33E1E}"/>
                    </a:ext>
                  </a:extLst>
                </p:cNvPr>
                <p:cNvSpPr/>
                <p:nvPr/>
              </p:nvSpPr>
              <p:spPr>
                <a:xfrm>
                  <a:off x="1295944" y="6419118"/>
                  <a:ext cx="41979" cy="47940"/>
                </a:xfrm>
                <a:custGeom>
                  <a:avLst/>
                  <a:gdLst>
                    <a:gd name="connsiteX0" fmla="*/ 4498 w 41979"/>
                    <a:gd name="connsiteY0" fmla="*/ 44285 h 47939"/>
                    <a:gd name="connsiteX1" fmla="*/ 38381 w 41979"/>
                    <a:gd name="connsiteY1" fmla="*/ 4494 h 47939"/>
                    <a:gd name="connsiteX2" fmla="*/ 38381 w 41979"/>
                    <a:gd name="connsiteY2" fmla="*/ 44464 h 47939"/>
                    <a:gd name="connsiteX3" fmla="*/ 4498 w 41979"/>
                    <a:gd name="connsiteY3" fmla="*/ 44285 h 47939"/>
                  </a:gdLst>
                  <a:ahLst/>
                  <a:cxnLst>
                    <a:cxn ang="0">
                      <a:pos x="connsiteX0" y="connsiteY0"/>
                    </a:cxn>
                    <a:cxn ang="0">
                      <a:pos x="connsiteX1" y="connsiteY1"/>
                    </a:cxn>
                    <a:cxn ang="0">
                      <a:pos x="connsiteX2" y="connsiteY2"/>
                    </a:cxn>
                    <a:cxn ang="0">
                      <a:pos x="connsiteX3" y="connsiteY3"/>
                    </a:cxn>
                  </a:cxnLst>
                  <a:rect l="l" t="t" r="r" b="b"/>
                  <a:pathLst>
                    <a:path w="41979" h="47939">
                      <a:moveTo>
                        <a:pt x="4498" y="44285"/>
                      </a:moveTo>
                      <a:cubicBezTo>
                        <a:pt x="15832" y="31041"/>
                        <a:pt x="27047" y="17738"/>
                        <a:pt x="38381" y="4494"/>
                      </a:cubicBezTo>
                      <a:cubicBezTo>
                        <a:pt x="38381" y="17798"/>
                        <a:pt x="38381" y="31101"/>
                        <a:pt x="38381" y="44464"/>
                      </a:cubicBezTo>
                      <a:cubicBezTo>
                        <a:pt x="27047" y="44404"/>
                        <a:pt x="15772" y="44344"/>
                        <a:pt x="4498" y="44285"/>
                      </a:cubicBezTo>
                      <a:close/>
                    </a:path>
                  </a:pathLst>
                </a:custGeom>
                <a:solidFill>
                  <a:srgbClr val="004694"/>
                </a:solidFill>
                <a:ln w="9525" cap="flat">
                  <a:no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B766D4C7-36D6-4CC5-992B-414D18822780}"/>
                    </a:ext>
                  </a:extLst>
                </p:cNvPr>
                <p:cNvSpPr/>
                <p:nvPr/>
              </p:nvSpPr>
              <p:spPr>
                <a:xfrm>
                  <a:off x="1073214" y="6047285"/>
                  <a:ext cx="5997" cy="5992"/>
                </a:xfrm>
                <a:custGeom>
                  <a:avLst/>
                  <a:gdLst>
                    <a:gd name="connsiteX0" fmla="*/ 4498 w 5997"/>
                    <a:gd name="connsiteY0" fmla="*/ 4494 h 5992"/>
                    <a:gd name="connsiteX1" fmla="*/ 4498 w 5997"/>
                    <a:gd name="connsiteY1" fmla="*/ 4494 h 5992"/>
                  </a:gdLst>
                  <a:ahLst/>
                  <a:cxnLst>
                    <a:cxn ang="0">
                      <a:pos x="connsiteX0" y="connsiteY0"/>
                    </a:cxn>
                    <a:cxn ang="0">
                      <a:pos x="connsiteX1" y="connsiteY1"/>
                    </a:cxn>
                  </a:cxnLst>
                  <a:rect l="l" t="t" r="r" b="b"/>
                  <a:pathLst>
                    <a:path w="5997" h="5992">
                      <a:moveTo>
                        <a:pt x="4498" y="4494"/>
                      </a:moveTo>
                      <a:cubicBezTo>
                        <a:pt x="7736" y="7191"/>
                        <a:pt x="7736" y="7191"/>
                        <a:pt x="4498" y="4494"/>
                      </a:cubicBezTo>
                      <a:close/>
                    </a:path>
                  </a:pathLst>
                </a:custGeom>
                <a:solidFill>
                  <a:srgbClr val="6892C0"/>
                </a:solidFill>
                <a:ln w="9525" cap="flat">
                  <a:noFill/>
                  <a:prstDash val="solid"/>
                  <a:miter/>
                </a:ln>
              </p:spPr>
              <p:txBody>
                <a:bodyPr rtlCol="0" anchor="ctr"/>
                <a:lstStyle/>
                <a:p>
                  <a:endParaRPr lang="zh-CN" altLang="en-US"/>
                </a:p>
              </p:txBody>
            </p:sp>
          </p:grpSp>
        </p:grpSp>
      </p:grpSp>
      <p:grpSp>
        <p:nvGrpSpPr>
          <p:cNvPr id="14" name="组合 13">
            <a:extLst>
              <a:ext uri="{FF2B5EF4-FFF2-40B4-BE49-F238E27FC236}">
                <a16:creationId xmlns:a16="http://schemas.microsoft.com/office/drawing/2014/main" id="{8C15E177-3D97-4374-AFC3-A0A97F88090A}"/>
              </a:ext>
            </a:extLst>
          </p:cNvPr>
          <p:cNvGrpSpPr/>
          <p:nvPr/>
        </p:nvGrpSpPr>
        <p:grpSpPr>
          <a:xfrm>
            <a:off x="1289050" y="3848070"/>
            <a:ext cx="3987800" cy="2373116"/>
            <a:chOff x="1289050" y="3848070"/>
            <a:chExt cx="3987800" cy="2373116"/>
          </a:xfrm>
        </p:grpSpPr>
        <p:sp>
          <p:nvSpPr>
            <p:cNvPr id="27" name="矩形 26">
              <a:extLst>
                <a:ext uri="{FF2B5EF4-FFF2-40B4-BE49-F238E27FC236}">
                  <a16:creationId xmlns:a16="http://schemas.microsoft.com/office/drawing/2014/main" id="{73FA30EA-2972-4ABB-B4FB-AE6CAE1FCB32}"/>
                </a:ext>
              </a:extLst>
            </p:cNvPr>
            <p:cNvSpPr/>
            <p:nvPr/>
          </p:nvSpPr>
          <p:spPr>
            <a:xfrm>
              <a:off x="1289050" y="3975403"/>
              <a:ext cx="3987800" cy="2245783"/>
            </a:xfrm>
            <a:prstGeom prst="rect">
              <a:avLst/>
            </a:prstGeom>
            <a:noFill/>
            <a:ln w="285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9972A760-022D-4549-8FDD-1913A8CCDB27}"/>
                </a:ext>
              </a:extLst>
            </p:cNvPr>
            <p:cNvSpPr/>
            <p:nvPr/>
          </p:nvSpPr>
          <p:spPr>
            <a:xfrm>
              <a:off x="2122807" y="3848070"/>
              <a:ext cx="2320286" cy="263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3" name="组合 142">
            <a:extLst>
              <a:ext uri="{FF2B5EF4-FFF2-40B4-BE49-F238E27FC236}">
                <a16:creationId xmlns:a16="http://schemas.microsoft.com/office/drawing/2014/main" id="{5AD50786-E956-4573-9154-BCF4C99BF89B}"/>
              </a:ext>
            </a:extLst>
          </p:cNvPr>
          <p:cNvGrpSpPr/>
          <p:nvPr/>
        </p:nvGrpSpPr>
        <p:grpSpPr>
          <a:xfrm>
            <a:off x="6916963" y="3845142"/>
            <a:ext cx="3987800" cy="2373116"/>
            <a:chOff x="1289050" y="3848070"/>
            <a:chExt cx="3987800" cy="2373116"/>
          </a:xfrm>
        </p:grpSpPr>
        <p:sp>
          <p:nvSpPr>
            <p:cNvPr id="144" name="矩形 143">
              <a:extLst>
                <a:ext uri="{FF2B5EF4-FFF2-40B4-BE49-F238E27FC236}">
                  <a16:creationId xmlns:a16="http://schemas.microsoft.com/office/drawing/2014/main" id="{FC1215B6-6C03-4133-810D-FA567A6D966F}"/>
                </a:ext>
              </a:extLst>
            </p:cNvPr>
            <p:cNvSpPr/>
            <p:nvPr/>
          </p:nvSpPr>
          <p:spPr>
            <a:xfrm>
              <a:off x="1289050" y="3975403"/>
              <a:ext cx="3987800" cy="2245783"/>
            </a:xfrm>
            <a:prstGeom prst="rect">
              <a:avLst/>
            </a:prstGeom>
            <a:noFill/>
            <a:ln w="285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5" name="矩形 144">
              <a:extLst>
                <a:ext uri="{FF2B5EF4-FFF2-40B4-BE49-F238E27FC236}">
                  <a16:creationId xmlns:a16="http://schemas.microsoft.com/office/drawing/2014/main" id="{369DE719-71E3-457B-AB25-11DD2C0C47F7}"/>
                </a:ext>
              </a:extLst>
            </p:cNvPr>
            <p:cNvSpPr/>
            <p:nvPr/>
          </p:nvSpPr>
          <p:spPr>
            <a:xfrm>
              <a:off x="2122807" y="3848070"/>
              <a:ext cx="2320286" cy="263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6" name="文本框 145">
            <a:extLst>
              <a:ext uri="{FF2B5EF4-FFF2-40B4-BE49-F238E27FC236}">
                <a16:creationId xmlns:a16="http://schemas.microsoft.com/office/drawing/2014/main" id="{3C913072-B083-49FC-B2B0-466676F293C3}"/>
              </a:ext>
            </a:extLst>
          </p:cNvPr>
          <p:cNvSpPr txBox="1"/>
          <p:nvPr/>
        </p:nvSpPr>
        <p:spPr>
          <a:xfrm>
            <a:off x="7221076" y="4360790"/>
            <a:ext cx="3315987" cy="1435458"/>
          </a:xfrm>
          <a:prstGeom prst="rect">
            <a:avLst/>
          </a:prstGeom>
          <a:noFill/>
        </p:spPr>
        <p:txBody>
          <a:bodyPr wrap="square" lIns="0" tIns="0" rIns="0" bIns="0" rtlCol="0">
            <a:spAutoFit/>
          </a:bodyPr>
          <a:lstStyle/>
          <a:p>
            <a:pPr algn="just">
              <a:lnSpc>
                <a:spcPct val="150000"/>
              </a:lnSpc>
            </a:pPr>
            <a:r>
              <a:rPr lang="zh-CN" altLang="en-US" sz="1600" spc="300" dirty="0">
                <a:latin typeface="+mn-ea"/>
              </a:rPr>
              <a:t>如果您要换图片的同时也想保留蓝色的框，记得更换图片后点击图片右键置于底层，更换图片的办法前面页面有介绍哦</a:t>
            </a:r>
          </a:p>
        </p:txBody>
      </p:sp>
    </p:spTree>
    <p:extLst>
      <p:ext uri="{BB962C8B-B14F-4D97-AF65-F5344CB8AC3E}">
        <p14:creationId xmlns:p14="http://schemas.microsoft.com/office/powerpoint/2010/main" val="2855598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C02D480-2C9A-4B57-BF37-DFFA69D11C55}"/>
              </a:ext>
            </a:extLst>
          </p:cNvPr>
          <p:cNvSpPr>
            <a:spLocks noGrp="1"/>
          </p:cNvSpPr>
          <p:nvPr>
            <p:ph type="title"/>
          </p:nvPr>
        </p:nvSpPr>
        <p:spPr/>
        <p:txBody>
          <a:bodyPr/>
          <a:lstStyle/>
          <a:p>
            <a:r>
              <a:rPr lang="zh-CN" altLang="en-US" dirty="0">
                <a:solidFill>
                  <a:schemeClr val="accent1"/>
                </a:solidFill>
              </a:rPr>
              <a:t>一段文字的简述页</a:t>
            </a:r>
          </a:p>
        </p:txBody>
      </p:sp>
      <p:pic>
        <p:nvPicPr>
          <p:cNvPr id="9" name="图片占位符 8">
            <a:extLst>
              <a:ext uri="{FF2B5EF4-FFF2-40B4-BE49-F238E27FC236}">
                <a16:creationId xmlns:a16="http://schemas.microsoft.com/office/drawing/2014/main" id="{B93DF3FF-E5B4-4356-9607-C24FD0E07629}"/>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t="28223" b="28223"/>
          <a:stretch>
            <a:fillRect/>
          </a:stretch>
        </p:blipFill>
        <p:spPr/>
      </p:pic>
      <p:sp>
        <p:nvSpPr>
          <p:cNvPr id="11" name="文本框 10">
            <a:extLst>
              <a:ext uri="{FF2B5EF4-FFF2-40B4-BE49-F238E27FC236}">
                <a16:creationId xmlns:a16="http://schemas.microsoft.com/office/drawing/2014/main" id="{95C70118-8873-4327-9E1B-95A22FB360B2}"/>
              </a:ext>
            </a:extLst>
          </p:cNvPr>
          <p:cNvSpPr txBox="1"/>
          <p:nvPr/>
        </p:nvSpPr>
        <p:spPr>
          <a:xfrm>
            <a:off x="1729362" y="4521030"/>
            <a:ext cx="8733277" cy="1613070"/>
          </a:xfrm>
          <a:prstGeom prst="rect">
            <a:avLst/>
          </a:prstGeom>
          <a:noFill/>
        </p:spPr>
        <p:txBody>
          <a:bodyPr wrap="square" lIns="0" tIns="0" rIns="0" bIns="0" rtlCol="0">
            <a:spAutoFit/>
          </a:bodyPr>
          <a:lstStyle/>
          <a:p>
            <a:pPr>
              <a:lnSpc>
                <a:spcPct val="150000"/>
              </a:lnSpc>
            </a:pPr>
            <a:r>
              <a:rPr lang="zh-CN" altLang="en-US" spc="300" dirty="0">
                <a:solidFill>
                  <a:schemeClr val="tx1">
                    <a:lumMod val="75000"/>
                    <a:lumOff val="25000"/>
                  </a:schemeClr>
                </a:solidFill>
                <a:latin typeface="+mj-ea"/>
                <a:ea typeface="+mj-ea"/>
              </a:rPr>
              <a:t>这里的图片采用了占位符形式，单击图片，按删除键，即会出现占位符，点击占位符添加您的图片即可。这里的图片采用占位符形式，单击图片，按删除键，即可出现占位符，点击占位符添加您想要放的图片即可</a:t>
            </a:r>
          </a:p>
          <a:p>
            <a:pPr>
              <a:lnSpc>
                <a:spcPct val="150000"/>
              </a:lnSpc>
            </a:pPr>
            <a:endParaRPr lang="zh-CN" altLang="en-US" spc="300" dirty="0">
              <a:solidFill>
                <a:schemeClr val="tx1">
                  <a:lumMod val="75000"/>
                  <a:lumOff val="25000"/>
                </a:schemeClr>
              </a:solidFill>
              <a:latin typeface="+mj-ea"/>
              <a:ea typeface="+mj-ea"/>
            </a:endParaRPr>
          </a:p>
        </p:txBody>
      </p:sp>
      <p:sp>
        <p:nvSpPr>
          <p:cNvPr id="4" name="椭圆 3">
            <a:extLst>
              <a:ext uri="{FF2B5EF4-FFF2-40B4-BE49-F238E27FC236}">
                <a16:creationId xmlns:a16="http://schemas.microsoft.com/office/drawing/2014/main" id="{A34C13DD-47F1-4637-86A9-F305A59BE73D}"/>
              </a:ext>
            </a:extLst>
          </p:cNvPr>
          <p:cNvSpPr/>
          <p:nvPr/>
        </p:nvSpPr>
        <p:spPr>
          <a:xfrm>
            <a:off x="5871252" y="5909351"/>
            <a:ext cx="449497" cy="4494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V 形 5">
            <a:extLst>
              <a:ext uri="{FF2B5EF4-FFF2-40B4-BE49-F238E27FC236}">
                <a16:creationId xmlns:a16="http://schemas.microsoft.com/office/drawing/2014/main" id="{23FBF5CF-0AFA-48CC-AE7B-1A0C7C528F91}"/>
              </a:ext>
            </a:extLst>
          </p:cNvPr>
          <p:cNvSpPr/>
          <p:nvPr/>
        </p:nvSpPr>
        <p:spPr>
          <a:xfrm rot="5400000">
            <a:off x="6041588" y="6026773"/>
            <a:ext cx="108824" cy="214652"/>
          </a:xfrm>
          <a:prstGeom prst="chevron">
            <a:avLst>
              <a:gd name="adj" fmla="val 626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extLst>
      <p:ext uri="{BB962C8B-B14F-4D97-AF65-F5344CB8AC3E}">
        <p14:creationId xmlns:p14="http://schemas.microsoft.com/office/powerpoint/2010/main" val="30594993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自定义 3">
      <a:dk1>
        <a:sysClr val="windowText" lastClr="000000"/>
      </a:dk1>
      <a:lt1>
        <a:sysClr val="window" lastClr="FFFFFF"/>
      </a:lt1>
      <a:dk2>
        <a:srgbClr val="44546A"/>
      </a:dk2>
      <a:lt2>
        <a:srgbClr val="E7E6E6"/>
      </a:lt2>
      <a:accent1>
        <a:srgbClr val="004E98"/>
      </a:accent1>
      <a:accent2>
        <a:srgbClr val="083C77"/>
      </a:accent2>
      <a:accent3>
        <a:srgbClr val="5C7EA8"/>
      </a:accent3>
      <a:accent4>
        <a:srgbClr val="068B71"/>
      </a:accent4>
      <a:accent5>
        <a:srgbClr val="199269"/>
      </a:accent5>
      <a:accent6>
        <a:srgbClr val="80C350"/>
      </a:accent6>
      <a:hlink>
        <a:srgbClr val="2D9A62"/>
      </a:hlink>
      <a:folHlink>
        <a:srgbClr val="06417F"/>
      </a:folHlink>
    </a:clrScheme>
    <a:fontScheme name="自定义 1">
      <a:majorFont>
        <a:latin typeface="Arial Black"/>
        <a:ea typeface="微软雅黑"/>
        <a:cs typeface=""/>
      </a:majorFont>
      <a:minorFont>
        <a:latin typeface="Arial"/>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defRPr sz="1600" spc="300" dirty="0" smtClean="0">
            <a:solidFill>
              <a:schemeClr val="tx1">
                <a:lumMod val="85000"/>
                <a:lumOff val="15000"/>
              </a:schemeClr>
            </a:solidFill>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774</TotalTime>
  <Words>2844</Words>
  <Application>Microsoft Office PowerPoint</Application>
  <PresentationFormat>宽屏</PresentationFormat>
  <Paragraphs>484</Paragraphs>
  <Slides>48</Slides>
  <Notes>43</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48</vt:i4>
      </vt:variant>
    </vt:vector>
  </HeadingPairs>
  <TitlesOfParts>
    <vt:vector size="60" baseType="lpstr">
      <vt:lpstr>微软雅黑</vt:lpstr>
      <vt:lpstr>微软雅黑 Light</vt:lpstr>
      <vt:lpstr>等线</vt:lpstr>
      <vt:lpstr>Arial</vt:lpstr>
      <vt:lpstr>Arial Black</vt:lpstr>
      <vt:lpstr>Calibri</vt:lpstr>
      <vt:lpstr>Century Gothic</vt:lpstr>
      <vt:lpstr>Impact</vt:lpstr>
      <vt:lpstr>Segoe UI</vt:lpstr>
      <vt:lpstr>Segoe UI Light</vt:lpstr>
      <vt:lpstr>Office 主题​​</vt:lpstr>
      <vt:lpstr>1_OfficePLUS</vt:lpstr>
      <vt:lpstr>PowerPoint 演示文稿</vt:lpstr>
      <vt:lpstr>PowerPoint 演示文稿</vt:lpstr>
      <vt:lpstr>PowerPoint 演示文稿</vt:lpstr>
      <vt:lpstr>PowerPoint 演示文稿</vt:lpstr>
      <vt:lpstr>PowerPoint 演示文稿</vt:lpstr>
      <vt:lpstr>项目或课题介绍</vt:lpstr>
      <vt:lpstr>主讲人介绍</vt:lpstr>
      <vt:lpstr>主讲人及导师介绍</vt:lpstr>
      <vt:lpstr>一段文字的简述页</vt:lpstr>
      <vt:lpstr>这是并列关系的两段文字页</vt:lpstr>
      <vt:lpstr>这是对比关系的两段文字页</vt:lpstr>
      <vt:lpstr>两张图片加两段文字</vt:lpstr>
      <vt:lpstr>一张图片加两段文字</vt:lpstr>
      <vt:lpstr>这是提炼要点的两段文字页</vt:lpstr>
      <vt:lpstr>这是带有重点数据的两段文字页</vt:lpstr>
      <vt:lpstr>这是并列关系的三段文字页</vt:lpstr>
      <vt:lpstr>这是三张图和三段文字页</vt:lpstr>
      <vt:lpstr>这是递进关系的三段文字页</vt:lpstr>
      <vt:lpstr>这是循环关系的三段文字页</vt:lpstr>
      <vt:lpstr>这是并列关系的四段文字页</vt:lpstr>
      <vt:lpstr>这里可以输入一些结论</vt:lpstr>
      <vt:lpstr>这是并列关系的四段文字页</vt:lpstr>
      <vt:lpstr>这是循环关系的四段文字页</vt:lpstr>
      <vt:lpstr>这是一张图片的四段文字页</vt:lpstr>
      <vt:lpstr>这是简短逻辑的六段文字页</vt:lpstr>
      <vt:lpstr>这是递进关系的四段排版页 </vt:lpstr>
      <vt:lpstr>这是四张图加四段文字页</vt:lpstr>
      <vt:lpstr>这是四张图加四段文字页</vt:lpstr>
      <vt:lpstr>这是递进关系的五段排版页 </vt:lpstr>
      <vt:lpstr>这是并列关系的五段排版页</vt:lpstr>
      <vt:lpstr>这是文字较多的六段文字页</vt:lpstr>
      <vt:lpstr>这是多图排版页</vt:lpstr>
      <vt:lpstr>这是三线表格页</vt:lpstr>
      <vt:lpstr>输入本表格页标题</vt:lpstr>
      <vt:lpstr>输入这页时间轴的标题</vt:lpstr>
      <vt:lpstr>输入这页时间轴的标题</vt:lpstr>
      <vt:lpstr>这是带有截图的页</vt:lpstr>
      <vt:lpstr>这是柱状图图表页</vt:lpstr>
      <vt:lpstr>这是折线图图表页</vt:lpstr>
      <vt:lpstr>这是饼状图图表页</vt:lpstr>
      <vt:lpstr>单个图表页的标题</vt:lpstr>
      <vt:lpstr>这里是公式页标题</vt:lpstr>
      <vt:lpstr>这里是纯公式页标题</vt:lpstr>
      <vt:lpstr>备选线性图标页</vt:lpstr>
      <vt:lpstr>模板说明与使用规范</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张云珊</dc:creator>
  <cp:lastModifiedBy>Yunxuan Liu (Chinasoft International)</cp:lastModifiedBy>
  <cp:revision>67</cp:revision>
  <dcterms:created xsi:type="dcterms:W3CDTF">2019-01-30T12:21:40Z</dcterms:created>
  <dcterms:modified xsi:type="dcterms:W3CDTF">2019-04-12T06:10:28Z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2019-04-12T06:10:25.7292775Z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3294aa95-0705-4edc-a412-8c9e83b7805e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